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28" r:id="rId4"/>
    <p:sldMasterId id="2147483870" r:id="rId5"/>
    <p:sldMasterId id="2147483880" r:id="rId6"/>
    <p:sldMasterId id="2147483932" r:id="rId7"/>
    <p:sldMasterId id="2147483965" r:id="rId8"/>
    <p:sldMasterId id="2147483977" r:id="rId9"/>
    <p:sldMasterId id="2147483993" r:id="rId10"/>
    <p:sldMasterId id="2147484009" r:id="rId11"/>
    <p:sldMasterId id="2147484025" r:id="rId12"/>
  </p:sldMasterIdLst>
  <p:notesMasterIdLst>
    <p:notesMasterId r:id="rId60"/>
  </p:notesMasterIdLst>
  <p:sldIdLst>
    <p:sldId id="256" r:id="rId13"/>
    <p:sldId id="257" r:id="rId14"/>
    <p:sldId id="258" r:id="rId15"/>
    <p:sldId id="306" r:id="rId16"/>
    <p:sldId id="927" r:id="rId17"/>
    <p:sldId id="988" r:id="rId18"/>
    <p:sldId id="986" r:id="rId19"/>
    <p:sldId id="995" r:id="rId20"/>
    <p:sldId id="992" r:id="rId21"/>
    <p:sldId id="671" r:id="rId22"/>
    <p:sldId id="2011" r:id="rId23"/>
    <p:sldId id="2012" r:id="rId24"/>
    <p:sldId id="2013" r:id="rId25"/>
    <p:sldId id="329" r:id="rId26"/>
    <p:sldId id="2001" r:id="rId27"/>
    <p:sldId id="836" r:id="rId28"/>
    <p:sldId id="290" r:id="rId29"/>
    <p:sldId id="2015" r:id="rId30"/>
    <p:sldId id="2016" r:id="rId31"/>
    <p:sldId id="2017" r:id="rId32"/>
    <p:sldId id="2025" r:id="rId33"/>
    <p:sldId id="2026" r:id="rId34"/>
    <p:sldId id="2030" r:id="rId35"/>
    <p:sldId id="2028" r:id="rId36"/>
    <p:sldId id="263" r:id="rId37"/>
    <p:sldId id="259" r:id="rId38"/>
    <p:sldId id="700" r:id="rId39"/>
    <p:sldId id="697" r:id="rId40"/>
    <p:sldId id="698" r:id="rId41"/>
    <p:sldId id="2018" r:id="rId42"/>
    <p:sldId id="835" r:id="rId43"/>
    <p:sldId id="985" r:id="rId44"/>
    <p:sldId id="2022" r:id="rId45"/>
    <p:sldId id="833" r:id="rId46"/>
    <p:sldId id="834" r:id="rId47"/>
    <p:sldId id="260" r:id="rId48"/>
    <p:sldId id="2029" r:id="rId49"/>
    <p:sldId id="262" r:id="rId50"/>
    <p:sldId id="2003" r:id="rId51"/>
    <p:sldId id="699" r:id="rId52"/>
    <p:sldId id="701" r:id="rId53"/>
    <p:sldId id="651" r:id="rId54"/>
    <p:sldId id="997" r:id="rId55"/>
    <p:sldId id="261" r:id="rId56"/>
    <p:sldId id="2004" r:id="rId57"/>
    <p:sldId id="2024" r:id="rId58"/>
    <p:sldId id="2023" r:id="rId59"/>
  </p:sldIdLst>
  <p:sldSz cx="9144000" cy="5143500" type="screen16x9"/>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553007BE-FBEB-40B7-B92C-46CBFBECA55D}">
          <p14:sldIdLst>
            <p14:sldId id="256"/>
            <p14:sldId id="257"/>
            <p14:sldId id="258"/>
            <p14:sldId id="306"/>
            <p14:sldId id="927"/>
            <p14:sldId id="988"/>
            <p14:sldId id="986"/>
            <p14:sldId id="995"/>
            <p14:sldId id="992"/>
            <p14:sldId id="671"/>
            <p14:sldId id="2011"/>
            <p14:sldId id="2012"/>
            <p14:sldId id="2013"/>
            <p14:sldId id="329"/>
            <p14:sldId id="2001"/>
            <p14:sldId id="836"/>
            <p14:sldId id="290"/>
            <p14:sldId id="2015"/>
            <p14:sldId id="2016"/>
            <p14:sldId id="2017"/>
            <p14:sldId id="2025"/>
            <p14:sldId id="2026"/>
            <p14:sldId id="2030"/>
            <p14:sldId id="2028"/>
            <p14:sldId id="263"/>
            <p14:sldId id="259"/>
            <p14:sldId id="700"/>
            <p14:sldId id="697"/>
            <p14:sldId id="698"/>
            <p14:sldId id="2018"/>
            <p14:sldId id="835"/>
            <p14:sldId id="985"/>
            <p14:sldId id="2022"/>
            <p14:sldId id="833"/>
            <p14:sldId id="834"/>
            <p14:sldId id="260"/>
            <p14:sldId id="2029"/>
            <p14:sldId id="262"/>
            <p14:sldId id="2003"/>
            <p14:sldId id="699"/>
            <p14:sldId id="701"/>
            <p14:sldId id="651"/>
            <p14:sldId id="997"/>
            <p14:sldId id="261"/>
            <p14:sldId id="2004"/>
            <p14:sldId id="2024"/>
            <p14:sldId id="2023"/>
          </p14:sldIdLst>
        </p14:section>
        <p14:section name="מקטע ללא כותרת" id="{9A13656C-8C42-4019-999A-FADB1FD10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59E"/>
    <a:srgbClr val="805706"/>
    <a:srgbClr val="87B5ED"/>
    <a:srgbClr val="D09E00"/>
    <a:srgbClr val="CC0000"/>
    <a:srgbClr val="CFE9F1"/>
    <a:srgbClr val="CC9B00"/>
    <a:srgbClr val="716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889" autoAdjust="0"/>
    <p:restoredTop sz="50000" autoAdjust="0"/>
  </p:normalViewPr>
  <p:slideViewPr>
    <p:cSldViewPr>
      <p:cViewPr varScale="1">
        <p:scale>
          <a:sx n="143" d="100"/>
          <a:sy n="143" d="100"/>
        </p:scale>
        <p:origin x="1146" y="120"/>
      </p:cViewPr>
      <p:guideLst>
        <p:guide orient="horz" pos="2160"/>
        <p:guide pos="2880"/>
        <p:guide orient="horz" pos="1620"/>
      </p:guideLst>
    </p:cSldViewPr>
  </p:slideViewPr>
  <p:outlineViewPr>
    <p:cViewPr>
      <p:scale>
        <a:sx n="33" d="100"/>
        <a:sy n="33" d="100"/>
      </p:scale>
      <p:origin x="12" y="63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bar"/>
        <c:grouping val="clustered"/>
        <c:varyColors val="0"/>
        <c:ser>
          <c:idx val="0"/>
          <c:order val="0"/>
          <c:tx>
            <c:strRef>
              <c:f>Sheet1!$B$1</c:f>
              <c:strCache>
                <c:ptCount val="1"/>
                <c:pt idx="0">
                  <c:v>Red</c:v>
                </c:pt>
              </c:strCache>
            </c:strRef>
          </c:tx>
          <c:spPr>
            <a:solidFill>
              <a:schemeClr val="accent1"/>
            </a:solidFill>
            <a:ln>
              <a:noFill/>
            </a:ln>
            <a:effectLst/>
          </c:spPr>
          <c:invertIfNegative val="0"/>
          <c:dPt>
            <c:idx val="0"/>
            <c:invertIfNegative val="0"/>
            <c:bubble3D val="0"/>
            <c:spPr>
              <a:solidFill>
                <a:schemeClr val="accent1"/>
              </a:solidFill>
              <a:ln w="44450">
                <a:noFill/>
              </a:ln>
              <a:effectLst/>
            </c:spPr>
            <c:extLst>
              <c:ext xmlns:c16="http://schemas.microsoft.com/office/drawing/2014/chart" uri="{C3380CC4-5D6E-409C-BE32-E72D297353CC}">
                <c16:uniqueId val="{00000002-8725-C24F-861E-4389C51B7A4A}"/>
              </c:ext>
            </c:extLst>
          </c:dPt>
          <c:cat>
            <c:strRef>
              <c:f>Sheet1!$A$2</c:f>
              <c:strCache>
                <c:ptCount val="1"/>
                <c:pt idx="0">
                  <c:v>Category 1</c:v>
                </c:pt>
              </c:strCache>
            </c:strRef>
          </c:cat>
          <c:val>
            <c:numRef>
              <c:f>Sheet1!$B$2</c:f>
              <c:numCache>
                <c:formatCode>General</c:formatCode>
                <c:ptCount val="1"/>
                <c:pt idx="0">
                  <c:v>9</c:v>
                </c:pt>
              </c:numCache>
            </c:numRef>
          </c:val>
          <c:extLst>
            <c:ext xmlns:c16="http://schemas.microsoft.com/office/drawing/2014/chart" uri="{C3380CC4-5D6E-409C-BE32-E72D297353CC}">
              <c16:uniqueId val="{00000000-DD08-944E-9B34-8FC77740EBAC}"/>
            </c:ext>
          </c:extLst>
        </c:ser>
        <c:ser>
          <c:idx val="1"/>
          <c:order val="1"/>
          <c:tx>
            <c:strRef>
              <c:f>Sheet1!$D$1</c:f>
              <c:strCache>
                <c:ptCount val="1"/>
                <c:pt idx="0">
                  <c:v>Coral</c:v>
                </c:pt>
              </c:strCache>
            </c:strRef>
          </c:tx>
          <c:spPr>
            <a:solidFill>
              <a:schemeClr val="accent2"/>
            </a:solidFill>
            <a:ln w="41275">
              <a:noFill/>
            </a:ln>
            <a:effectLst/>
          </c:spPr>
          <c:invertIfNegative val="0"/>
          <c:cat>
            <c:strRef>
              <c:f>Sheet1!$A$2</c:f>
              <c:strCache>
                <c:ptCount val="1"/>
                <c:pt idx="0">
                  <c:v>Category 1</c:v>
                </c:pt>
              </c:strCache>
            </c:strRef>
          </c:cat>
          <c:val>
            <c:numRef>
              <c:f>Sheet1!$D$2</c:f>
              <c:numCache>
                <c:formatCode>General</c:formatCode>
                <c:ptCount val="1"/>
                <c:pt idx="0">
                  <c:v>8</c:v>
                </c:pt>
              </c:numCache>
            </c:numRef>
          </c:val>
          <c:extLst>
            <c:ext xmlns:c16="http://schemas.microsoft.com/office/drawing/2014/chart" uri="{C3380CC4-5D6E-409C-BE32-E72D297353CC}">
              <c16:uniqueId val="{00000001-DD08-944E-9B34-8FC77740EBAC}"/>
            </c:ext>
          </c:extLst>
        </c:ser>
        <c:ser>
          <c:idx val="2"/>
          <c:order val="2"/>
          <c:tx>
            <c:strRef>
              <c:f>Sheet1!$F$1</c:f>
              <c:strCache>
                <c:ptCount val="1"/>
                <c:pt idx="0">
                  <c:v>Yellow</c:v>
                </c:pt>
              </c:strCache>
            </c:strRef>
          </c:tx>
          <c:spPr>
            <a:solidFill>
              <a:schemeClr val="accent3"/>
            </a:solidFill>
            <a:ln w="41275">
              <a:noFill/>
            </a:ln>
            <a:effectLst/>
          </c:spPr>
          <c:invertIfNegative val="0"/>
          <c:cat>
            <c:strRef>
              <c:f>Sheet1!$A$2</c:f>
              <c:strCache>
                <c:ptCount val="1"/>
                <c:pt idx="0">
                  <c:v>Category 1</c:v>
                </c:pt>
              </c:strCache>
            </c:strRef>
          </c:cat>
          <c:val>
            <c:numRef>
              <c:f>Sheet1!$F$2</c:f>
              <c:numCache>
                <c:formatCode>General</c:formatCode>
                <c:ptCount val="1"/>
                <c:pt idx="0">
                  <c:v>7</c:v>
                </c:pt>
              </c:numCache>
            </c:numRef>
          </c:val>
          <c:extLst>
            <c:ext xmlns:c16="http://schemas.microsoft.com/office/drawing/2014/chart" uri="{C3380CC4-5D6E-409C-BE32-E72D297353CC}">
              <c16:uniqueId val="{00000002-DD08-944E-9B34-8FC77740EBAC}"/>
            </c:ext>
          </c:extLst>
        </c:ser>
        <c:ser>
          <c:idx val="3"/>
          <c:order val="3"/>
          <c:tx>
            <c:strRef>
              <c:f>Sheet1!$H$1</c:f>
              <c:strCache>
                <c:ptCount val="1"/>
                <c:pt idx="0">
                  <c:v>Green</c:v>
                </c:pt>
              </c:strCache>
            </c:strRef>
          </c:tx>
          <c:spPr>
            <a:solidFill>
              <a:schemeClr val="accent4"/>
            </a:solidFill>
            <a:ln w="41275">
              <a:noFill/>
            </a:ln>
            <a:effectLst/>
          </c:spPr>
          <c:invertIfNegative val="0"/>
          <c:cat>
            <c:strRef>
              <c:f>Sheet1!$A$2</c:f>
              <c:strCache>
                <c:ptCount val="1"/>
                <c:pt idx="0">
                  <c:v>Category 1</c:v>
                </c:pt>
              </c:strCache>
            </c:strRef>
          </c:cat>
          <c:val>
            <c:numRef>
              <c:f>Sheet1!$H$2</c:f>
              <c:numCache>
                <c:formatCode>General</c:formatCode>
                <c:ptCount val="1"/>
                <c:pt idx="0">
                  <c:v>6</c:v>
                </c:pt>
              </c:numCache>
            </c:numRef>
          </c:val>
          <c:extLst>
            <c:ext xmlns:c16="http://schemas.microsoft.com/office/drawing/2014/chart" uri="{C3380CC4-5D6E-409C-BE32-E72D297353CC}">
              <c16:uniqueId val="{00000003-DD08-944E-9B34-8FC77740EBAC}"/>
            </c:ext>
          </c:extLst>
        </c:ser>
        <c:ser>
          <c:idx val="4"/>
          <c:order val="4"/>
          <c:tx>
            <c:strRef>
              <c:f>Sheet1!$J$1</c:f>
              <c:strCache>
                <c:ptCount val="1"/>
                <c:pt idx="0">
                  <c:v>Teal</c:v>
                </c:pt>
              </c:strCache>
            </c:strRef>
          </c:tx>
          <c:spPr>
            <a:solidFill>
              <a:schemeClr val="accent5"/>
            </a:solidFill>
            <a:ln w="41275">
              <a:noFill/>
            </a:ln>
            <a:effectLst/>
          </c:spPr>
          <c:invertIfNegative val="0"/>
          <c:cat>
            <c:strRef>
              <c:f>Sheet1!$A$2</c:f>
              <c:strCache>
                <c:ptCount val="1"/>
                <c:pt idx="0">
                  <c:v>Category 1</c:v>
                </c:pt>
              </c:strCache>
            </c:strRef>
          </c:cat>
          <c:val>
            <c:numRef>
              <c:f>Sheet1!$J$2</c:f>
              <c:numCache>
                <c:formatCode>General</c:formatCode>
                <c:ptCount val="1"/>
                <c:pt idx="0">
                  <c:v>5</c:v>
                </c:pt>
              </c:numCache>
            </c:numRef>
          </c:val>
          <c:extLst>
            <c:ext xmlns:c16="http://schemas.microsoft.com/office/drawing/2014/chart" uri="{C3380CC4-5D6E-409C-BE32-E72D297353CC}">
              <c16:uniqueId val="{00000004-DD08-944E-9B34-8FC77740EBAC}"/>
            </c:ext>
          </c:extLst>
        </c:ser>
        <c:ser>
          <c:idx val="5"/>
          <c:order val="5"/>
          <c:tx>
            <c:strRef>
              <c:f>Sheet1!$L$1</c:f>
              <c:strCache>
                <c:ptCount val="1"/>
                <c:pt idx="0">
                  <c:v>Blue</c:v>
                </c:pt>
              </c:strCache>
            </c:strRef>
          </c:tx>
          <c:spPr>
            <a:solidFill>
              <a:schemeClr val="accent6"/>
            </a:solidFill>
            <a:ln w="41275">
              <a:noFill/>
            </a:ln>
            <a:effectLst/>
          </c:spPr>
          <c:invertIfNegative val="0"/>
          <c:cat>
            <c:strRef>
              <c:f>Sheet1!$A$2</c:f>
              <c:strCache>
                <c:ptCount val="1"/>
                <c:pt idx="0">
                  <c:v>Category 1</c:v>
                </c:pt>
              </c:strCache>
            </c:strRef>
          </c:cat>
          <c:val>
            <c:numRef>
              <c:f>Sheet1!$L$2</c:f>
              <c:numCache>
                <c:formatCode>General</c:formatCode>
                <c:ptCount val="1"/>
                <c:pt idx="0">
                  <c:v>4</c:v>
                </c:pt>
              </c:numCache>
            </c:numRef>
          </c:val>
          <c:extLst>
            <c:ext xmlns:c16="http://schemas.microsoft.com/office/drawing/2014/chart" uri="{C3380CC4-5D6E-409C-BE32-E72D297353CC}">
              <c16:uniqueId val="{00000005-DD08-944E-9B34-8FC77740EBAC}"/>
            </c:ext>
          </c:extLst>
        </c:ser>
        <c:ser>
          <c:idx val="6"/>
          <c:order val="6"/>
          <c:tx>
            <c:strRef>
              <c:f>Sheet1!$N$1</c:f>
              <c:strCache>
                <c:ptCount val="1"/>
                <c:pt idx="0">
                  <c:v>Maroon</c:v>
                </c:pt>
              </c:strCache>
            </c:strRef>
          </c:tx>
          <c:spPr>
            <a:solidFill>
              <a:schemeClr val="bg2"/>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6-DD08-944E-9B34-8FC77740EBAC}"/>
            </c:ext>
          </c:extLst>
        </c:ser>
        <c:ser>
          <c:idx val="7"/>
          <c:order val="7"/>
          <c:tx>
            <c:strRef>
              <c:f>Sheet1!$P$1</c:f>
              <c:strCache>
                <c:ptCount val="1"/>
                <c:pt idx="0">
                  <c:v>Azure</c:v>
                </c:pt>
              </c:strCache>
            </c:strRef>
          </c:tx>
          <c:spPr>
            <a:solidFill>
              <a:schemeClr val="bg1"/>
            </a:solidFill>
            <a:ln w="41275">
              <a:noFill/>
            </a:ln>
            <a:effectLst/>
          </c:spPr>
          <c:invertIfNegative val="0"/>
          <c:dPt>
            <c:idx val="0"/>
            <c:invertIfNegative val="0"/>
            <c:bubble3D val="0"/>
            <c:extLst>
              <c:ext xmlns:c16="http://schemas.microsoft.com/office/drawing/2014/chart" uri="{C3380CC4-5D6E-409C-BE32-E72D297353CC}">
                <c16:uniqueId val="{00000007-DD08-944E-9B34-8FC77740EBAC}"/>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8-DD08-944E-9B34-8FC77740EBAC}"/>
            </c:ext>
          </c:extLst>
        </c:ser>
        <c:ser>
          <c:idx val="8"/>
          <c:order val="8"/>
          <c:tx>
            <c:strRef>
              <c:f>Sheet1!$R$1</c:f>
              <c:strCache>
                <c:ptCount val="1"/>
                <c:pt idx="0">
                  <c:v>Pink</c:v>
                </c:pt>
              </c:strCache>
            </c:strRef>
          </c:tx>
          <c:spPr>
            <a:solidFill>
              <a:schemeClr val="tx2"/>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9-DD08-944E-9B34-8FC77740EBAC}"/>
            </c:ext>
          </c:extLst>
        </c:ser>
        <c:dLbls>
          <c:showLegendKey val="0"/>
          <c:showVal val="0"/>
          <c:showCatName val="0"/>
          <c:showSerName val="0"/>
          <c:showPercent val="0"/>
          <c:showBubbleSize val="0"/>
        </c:dLbls>
        <c:gapWidth val="49"/>
        <c:overlap val="-30"/>
        <c:axId val="384011264"/>
        <c:axId val="384033536"/>
      </c:barChart>
      <c:catAx>
        <c:axId val="384011264"/>
        <c:scaling>
          <c:orientation val="maxMin"/>
        </c:scaling>
        <c:delete val="1"/>
        <c:axPos val="l"/>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t"/>
        <c:numFmt formatCode="General" sourceLinked="1"/>
        <c:majorTickMark val="out"/>
        <c:minorTickMark val="none"/>
        <c:tickLblPos val="nextTo"/>
        <c:crossAx val="384011264"/>
        <c:crosses val="autoZero"/>
        <c:crossBetween val="between"/>
      </c:valAx>
      <c:spPr>
        <a:noFill/>
        <a:ln>
          <a:noFill/>
        </a:ln>
        <a:effectLst/>
      </c:spPr>
    </c:plotArea>
    <c:legend>
      <c:legendPos val="r"/>
      <c:layout>
        <c:manualLayout>
          <c:xMode val="edge"/>
          <c:yMode val="edge"/>
          <c:x val="0.72728876632592721"/>
          <c:y val="0.15499567053301927"/>
          <c:w val="0.16526458453618417"/>
          <c:h val="0.738598788050294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73529018461102E-2"/>
          <c:y val="0.12543505997479101"/>
          <c:w val="0.50514712854553201"/>
          <c:h val="0.74912962250418402"/>
        </c:manualLayout>
      </c:layout>
      <c:doughnutChart>
        <c:varyColors val="1"/>
        <c:ser>
          <c:idx val="0"/>
          <c:order val="0"/>
          <c:tx>
            <c:strRef>
              <c:f>Sheet1!$A$2</c:f>
              <c:strCache>
                <c:ptCount val="1"/>
                <c:pt idx="0">
                  <c:v>Category 1</c:v>
                </c:pt>
              </c:strCache>
            </c:strRef>
          </c:tx>
          <c:dPt>
            <c:idx val="0"/>
            <c:bubble3D val="0"/>
            <c:spPr>
              <a:solidFill>
                <a:schemeClr val="accent1"/>
              </a:solidFill>
              <a:ln>
                <a:noFill/>
              </a:ln>
              <a:effectLst/>
            </c:spPr>
            <c:extLst>
              <c:ext xmlns:c16="http://schemas.microsoft.com/office/drawing/2014/chart" uri="{C3380CC4-5D6E-409C-BE32-E72D297353CC}">
                <c16:uniqueId val="{00000001-2BD7-754F-9BA6-19C0B8BDEB43}"/>
              </c:ext>
            </c:extLst>
          </c:dPt>
          <c:dPt>
            <c:idx val="1"/>
            <c:bubble3D val="0"/>
            <c:spPr>
              <a:solidFill>
                <a:srgbClr val="D65D72"/>
              </a:solidFill>
              <a:ln>
                <a:noFill/>
              </a:ln>
              <a:effectLst/>
            </c:spPr>
            <c:extLst>
              <c:ext xmlns:c16="http://schemas.microsoft.com/office/drawing/2014/chart" uri="{C3380CC4-5D6E-409C-BE32-E72D297353CC}">
                <c16:uniqueId val="{00000003-2BD7-754F-9BA6-19C0B8BDEB43}"/>
              </c:ext>
            </c:extLst>
          </c:dPt>
          <c:dPt>
            <c:idx val="2"/>
            <c:bubble3D val="0"/>
            <c:spPr>
              <a:solidFill>
                <a:srgbClr val="F4B7C8"/>
              </a:solidFill>
              <a:ln>
                <a:noFill/>
              </a:ln>
              <a:effectLst/>
            </c:spPr>
            <c:extLst>
              <c:ext xmlns:c16="http://schemas.microsoft.com/office/drawing/2014/chart" uri="{C3380CC4-5D6E-409C-BE32-E72D297353CC}">
                <c16:uniqueId val="{00000005-2BD7-754F-9BA6-19C0B8BDEB43}"/>
              </c:ext>
            </c:extLst>
          </c:dPt>
          <c:cat>
            <c:strRef>
              <c:f>Sheet1!$B$1:$D$1</c:f>
              <c:strCache>
                <c:ptCount val="3"/>
                <c:pt idx="0">
                  <c:v>Red</c:v>
                </c:pt>
                <c:pt idx="1">
                  <c:v>Medium Red</c:v>
                </c:pt>
                <c:pt idx="2">
                  <c:v>Light Red</c:v>
                </c:pt>
              </c:strCache>
            </c:strRef>
          </c:cat>
          <c:val>
            <c:numRef>
              <c:f>Sheet1!$B$2:$D$2</c:f>
              <c:numCache>
                <c:formatCode>General</c:formatCode>
                <c:ptCount val="3"/>
                <c:pt idx="0">
                  <c:v>9</c:v>
                </c:pt>
                <c:pt idx="1">
                  <c:v>8</c:v>
                </c:pt>
                <c:pt idx="2">
                  <c:v>7</c:v>
                </c:pt>
              </c:numCache>
            </c:numRef>
          </c:val>
          <c:extLst>
            <c:ext xmlns:c16="http://schemas.microsoft.com/office/drawing/2014/chart" uri="{C3380CC4-5D6E-409C-BE32-E72D297353CC}">
              <c16:uniqueId val="{00000006-2BD7-754F-9BA6-19C0B8BDEB43}"/>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Entry>
      <c:layout>
        <c:manualLayout>
          <c:xMode val="edge"/>
          <c:yMode val="edge"/>
          <c:x val="7.1375177017817912E-2"/>
          <c:y val="0.88023470024821937"/>
          <c:w val="0.50786046161875886"/>
          <c:h val="0.118584766951893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2.5139765016789498E-2"/>
          <c:w val="0.95562663919493795"/>
          <c:h val="0.54675273181843398"/>
        </c:manualLayout>
      </c:layout>
      <c:barChart>
        <c:barDir val="bar"/>
        <c:grouping val="stacked"/>
        <c:varyColors val="0"/>
        <c:ser>
          <c:idx val="0"/>
          <c:order val="0"/>
          <c:tx>
            <c:strRef>
              <c:f>Sheet1!$B$1</c:f>
              <c:strCache>
                <c:ptCount val="1"/>
                <c:pt idx="0">
                  <c:v>Red</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9</c:v>
                </c:pt>
              </c:numCache>
            </c:numRef>
          </c:val>
          <c:extLst>
            <c:ext xmlns:c16="http://schemas.microsoft.com/office/drawing/2014/chart" uri="{C3380CC4-5D6E-409C-BE32-E72D297353CC}">
              <c16:uniqueId val="{00000000-738E-5B40-91A9-160B709CED66}"/>
            </c:ext>
          </c:extLst>
        </c:ser>
        <c:ser>
          <c:idx val="1"/>
          <c:order val="1"/>
          <c:tx>
            <c:strRef>
              <c:f>Sheet1!$C$1</c:f>
              <c:strCache>
                <c:ptCount val="1"/>
                <c:pt idx="0">
                  <c:v>Coral</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8.5</c:v>
                </c:pt>
              </c:numCache>
            </c:numRef>
          </c:val>
          <c:extLst>
            <c:ext xmlns:c16="http://schemas.microsoft.com/office/drawing/2014/chart" uri="{C3380CC4-5D6E-409C-BE32-E72D297353CC}">
              <c16:uniqueId val="{00000001-738E-5B40-91A9-160B709CED66}"/>
            </c:ext>
          </c:extLst>
        </c:ser>
        <c:ser>
          <c:idx val="2"/>
          <c:order val="2"/>
          <c:tx>
            <c:strRef>
              <c:f>Sheet1!$D$1</c:f>
              <c:strCache>
                <c:ptCount val="1"/>
                <c:pt idx="0">
                  <c:v>Yellow</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8</c:v>
                </c:pt>
              </c:numCache>
            </c:numRef>
          </c:val>
          <c:extLst>
            <c:ext xmlns:c16="http://schemas.microsoft.com/office/drawing/2014/chart" uri="{C3380CC4-5D6E-409C-BE32-E72D297353CC}">
              <c16:uniqueId val="{00000002-738E-5B40-91A9-160B709CED66}"/>
            </c:ext>
          </c:extLst>
        </c:ser>
        <c:ser>
          <c:idx val="3"/>
          <c:order val="3"/>
          <c:tx>
            <c:strRef>
              <c:f>Sheet1!$E$1</c:f>
              <c:strCache>
                <c:ptCount val="1"/>
                <c:pt idx="0">
                  <c:v>Green</c:v>
                </c:pt>
              </c:strCache>
            </c:strRef>
          </c:tx>
          <c:spPr>
            <a:solidFill>
              <a:schemeClr val="accent4"/>
            </a:solidFill>
            <a:ln>
              <a:noFill/>
            </a:ln>
            <a:effectLst/>
          </c:spPr>
          <c:invertIfNegative val="0"/>
          <c:cat>
            <c:strRef>
              <c:f>Sheet1!$A$2</c:f>
              <c:strCache>
                <c:ptCount val="1"/>
                <c:pt idx="0">
                  <c:v>Category 1</c:v>
                </c:pt>
              </c:strCache>
            </c:strRef>
          </c:cat>
          <c:val>
            <c:numRef>
              <c:f>Sheet1!$E$2</c:f>
              <c:numCache>
                <c:formatCode>General</c:formatCode>
                <c:ptCount val="1"/>
                <c:pt idx="0">
                  <c:v>7.5</c:v>
                </c:pt>
              </c:numCache>
            </c:numRef>
          </c:val>
          <c:extLst>
            <c:ext xmlns:c16="http://schemas.microsoft.com/office/drawing/2014/chart" uri="{C3380CC4-5D6E-409C-BE32-E72D297353CC}">
              <c16:uniqueId val="{00000003-738E-5B40-91A9-160B709CED66}"/>
            </c:ext>
          </c:extLst>
        </c:ser>
        <c:ser>
          <c:idx val="4"/>
          <c:order val="4"/>
          <c:tx>
            <c:strRef>
              <c:f>Sheet1!$F$1</c:f>
              <c:strCache>
                <c:ptCount val="1"/>
                <c:pt idx="0">
                  <c:v>Teal</c:v>
                </c:pt>
              </c:strCache>
            </c:strRef>
          </c:tx>
          <c:spPr>
            <a:solidFill>
              <a:schemeClr val="accent5"/>
            </a:solidFill>
            <a:ln>
              <a:noFill/>
            </a:ln>
            <a:effectLst/>
          </c:spPr>
          <c:invertIfNegative val="0"/>
          <c:cat>
            <c:strRef>
              <c:f>Sheet1!$A$2</c:f>
              <c:strCache>
                <c:ptCount val="1"/>
                <c:pt idx="0">
                  <c:v>Category 1</c:v>
                </c:pt>
              </c:strCache>
            </c:strRef>
          </c:cat>
          <c:val>
            <c:numRef>
              <c:f>Sheet1!$F$2</c:f>
              <c:numCache>
                <c:formatCode>General</c:formatCode>
                <c:ptCount val="1"/>
                <c:pt idx="0">
                  <c:v>7</c:v>
                </c:pt>
              </c:numCache>
            </c:numRef>
          </c:val>
          <c:extLst>
            <c:ext xmlns:c16="http://schemas.microsoft.com/office/drawing/2014/chart" uri="{C3380CC4-5D6E-409C-BE32-E72D297353CC}">
              <c16:uniqueId val="{00000004-738E-5B40-91A9-160B709CED66}"/>
            </c:ext>
          </c:extLst>
        </c:ser>
        <c:ser>
          <c:idx val="5"/>
          <c:order val="5"/>
          <c:tx>
            <c:strRef>
              <c:f>Sheet1!$G$1</c:f>
              <c:strCache>
                <c:ptCount val="1"/>
                <c:pt idx="0">
                  <c:v>Blue</c:v>
                </c:pt>
              </c:strCache>
            </c:strRef>
          </c:tx>
          <c:spPr>
            <a:solidFill>
              <a:schemeClr val="accent6"/>
            </a:solidFill>
            <a:ln>
              <a:noFill/>
            </a:ln>
            <a:effectLst/>
          </c:spPr>
          <c:invertIfNegative val="0"/>
          <c:cat>
            <c:strRef>
              <c:f>Sheet1!$A$2</c:f>
              <c:strCache>
                <c:ptCount val="1"/>
                <c:pt idx="0">
                  <c:v>Category 1</c:v>
                </c:pt>
              </c:strCache>
            </c:strRef>
          </c:cat>
          <c:val>
            <c:numRef>
              <c:f>Sheet1!$G$2</c:f>
              <c:numCache>
                <c:formatCode>General</c:formatCode>
                <c:ptCount val="1"/>
                <c:pt idx="0">
                  <c:v>6.5</c:v>
                </c:pt>
              </c:numCache>
            </c:numRef>
          </c:val>
          <c:extLst>
            <c:ext xmlns:c16="http://schemas.microsoft.com/office/drawing/2014/chart" uri="{C3380CC4-5D6E-409C-BE32-E72D297353CC}">
              <c16:uniqueId val="{00000005-738E-5B40-91A9-160B709CED66}"/>
            </c:ext>
          </c:extLst>
        </c:ser>
        <c:ser>
          <c:idx val="6"/>
          <c:order val="6"/>
          <c:tx>
            <c:strRef>
              <c:f>Sheet1!$H$1</c:f>
              <c:strCache>
                <c:ptCount val="1"/>
                <c:pt idx="0">
                  <c:v>Maroon</c:v>
                </c:pt>
              </c:strCache>
            </c:strRef>
          </c:tx>
          <c:spPr>
            <a:solidFill>
              <a:schemeClr val="bg2"/>
            </a:solidFill>
            <a:ln>
              <a:noFill/>
            </a:ln>
            <a:effectLst/>
          </c:spPr>
          <c:invertIfNegative val="0"/>
          <c:cat>
            <c:strRef>
              <c:f>Sheet1!$A$2</c:f>
              <c:strCache>
                <c:ptCount val="1"/>
                <c:pt idx="0">
                  <c:v>Category 1</c:v>
                </c:pt>
              </c:strCache>
            </c:strRef>
          </c:cat>
          <c:val>
            <c:numRef>
              <c:f>Sheet1!$H$2</c:f>
              <c:numCache>
                <c:formatCode>General</c:formatCode>
                <c:ptCount val="1"/>
                <c:pt idx="0">
                  <c:v>6</c:v>
                </c:pt>
              </c:numCache>
            </c:numRef>
          </c:val>
          <c:extLst>
            <c:ext xmlns:c16="http://schemas.microsoft.com/office/drawing/2014/chart" uri="{C3380CC4-5D6E-409C-BE32-E72D297353CC}">
              <c16:uniqueId val="{00000006-738E-5B40-91A9-160B709CED66}"/>
            </c:ext>
          </c:extLst>
        </c:ser>
        <c:ser>
          <c:idx val="7"/>
          <c:order val="7"/>
          <c:tx>
            <c:strRef>
              <c:f>Sheet1!$I$1</c:f>
              <c:strCache>
                <c:ptCount val="1"/>
                <c:pt idx="0">
                  <c:v>Azure</c:v>
                </c:pt>
              </c:strCache>
            </c:strRef>
          </c:tx>
          <c:spPr>
            <a:solidFill>
              <a:schemeClr val="bg1"/>
            </a:solidFill>
            <a:ln>
              <a:noFill/>
            </a:ln>
            <a:effectLst/>
          </c:spPr>
          <c:invertIfNegative val="0"/>
          <c:dPt>
            <c:idx val="0"/>
            <c:invertIfNegative val="0"/>
            <c:bubble3D val="0"/>
            <c:extLst>
              <c:ext xmlns:c16="http://schemas.microsoft.com/office/drawing/2014/chart" uri="{C3380CC4-5D6E-409C-BE32-E72D297353CC}">
                <c16:uniqueId val="{00000007-738E-5B40-91A9-160B709CED66}"/>
              </c:ext>
            </c:extLst>
          </c:dPt>
          <c:cat>
            <c:strRef>
              <c:f>Sheet1!$A$2</c:f>
              <c:strCache>
                <c:ptCount val="1"/>
                <c:pt idx="0">
                  <c:v>Category 1</c:v>
                </c:pt>
              </c:strCache>
            </c:strRef>
          </c:cat>
          <c:val>
            <c:numRef>
              <c:f>Sheet1!$I$2</c:f>
              <c:numCache>
                <c:formatCode>General</c:formatCode>
                <c:ptCount val="1"/>
                <c:pt idx="0">
                  <c:v>5.5</c:v>
                </c:pt>
              </c:numCache>
            </c:numRef>
          </c:val>
          <c:extLst>
            <c:ext xmlns:c16="http://schemas.microsoft.com/office/drawing/2014/chart" uri="{C3380CC4-5D6E-409C-BE32-E72D297353CC}">
              <c16:uniqueId val="{00000008-738E-5B40-91A9-160B709CED66}"/>
            </c:ext>
          </c:extLst>
        </c:ser>
        <c:ser>
          <c:idx val="8"/>
          <c:order val="8"/>
          <c:tx>
            <c:strRef>
              <c:f>Sheet1!$J$1</c:f>
              <c:strCache>
                <c:ptCount val="1"/>
                <c:pt idx="0">
                  <c:v>Pink</c:v>
                </c:pt>
              </c:strCache>
            </c:strRef>
          </c:tx>
          <c:spPr>
            <a:solidFill>
              <a:schemeClr val="tx2"/>
            </a:solidFill>
            <a:ln>
              <a:noFill/>
            </a:ln>
            <a:effectLst/>
          </c:spPr>
          <c:invertIfNegative val="0"/>
          <c:cat>
            <c:strRef>
              <c:f>Sheet1!$A$2</c:f>
              <c:strCache>
                <c:ptCount val="1"/>
                <c:pt idx="0">
                  <c:v>Category 1</c:v>
                </c:pt>
              </c:strCache>
            </c:strRef>
          </c:cat>
          <c:val>
            <c:numRef>
              <c:f>Sheet1!$J$2</c:f>
              <c:numCache>
                <c:formatCode>General</c:formatCode>
                <c:ptCount val="1"/>
                <c:pt idx="0">
                  <c:v>5</c:v>
                </c:pt>
              </c:numCache>
            </c:numRef>
          </c:val>
          <c:extLst>
            <c:ext xmlns:c16="http://schemas.microsoft.com/office/drawing/2014/chart" uri="{C3380CC4-5D6E-409C-BE32-E72D297353CC}">
              <c16:uniqueId val="{00000009-738E-5B40-91A9-160B709CED66}"/>
            </c:ext>
          </c:extLst>
        </c:ser>
        <c:dLbls>
          <c:showLegendKey val="0"/>
          <c:showVal val="0"/>
          <c:showCatName val="0"/>
          <c:showSerName val="0"/>
          <c:showPercent val="0"/>
          <c:showBubbleSize val="0"/>
        </c:dLbls>
        <c:gapWidth val="182"/>
        <c:overlap val="100"/>
        <c:axId val="383695104"/>
        <c:axId val="383700992"/>
      </c:barChart>
      <c:catAx>
        <c:axId val="383695104"/>
        <c:scaling>
          <c:orientation val="maxMin"/>
        </c:scaling>
        <c:delete val="1"/>
        <c:axPos val="l"/>
        <c:numFmt formatCode="General" sourceLinked="1"/>
        <c:majorTickMark val="out"/>
        <c:minorTickMark val="none"/>
        <c:tickLblPos val="nextTo"/>
        <c:crossAx val="383700992"/>
        <c:crosses val="autoZero"/>
        <c:auto val="1"/>
        <c:lblAlgn val="ctr"/>
        <c:lblOffset val="100"/>
        <c:noMultiLvlLbl val="0"/>
      </c:catAx>
      <c:valAx>
        <c:axId val="383700992"/>
        <c:scaling>
          <c:orientation val="minMax"/>
        </c:scaling>
        <c:delete val="1"/>
        <c:axPos val="t"/>
        <c:numFmt formatCode="General" sourceLinked="1"/>
        <c:majorTickMark val="out"/>
        <c:minorTickMark val="none"/>
        <c:tickLblPos val="nextTo"/>
        <c:crossAx val="383695104"/>
        <c:crosses val="autoZero"/>
        <c:crossBetween val="between"/>
      </c:valAx>
      <c:spPr>
        <a:noFill/>
        <a:ln>
          <a:noFill/>
        </a:ln>
        <a:effectLst/>
      </c:spPr>
    </c:plotArea>
    <c:legend>
      <c:legendPos val="b"/>
      <c:layout>
        <c:manualLayout>
          <c:xMode val="edge"/>
          <c:yMode val="edge"/>
          <c:x val="2.3889648796289433E-2"/>
          <c:y val="0.55160890482569347"/>
          <c:w val="0.37246485116835043"/>
          <c:h val="0.3187230453817754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2.5139765016789498E-2"/>
          <c:w val="0.95562663919493795"/>
          <c:h val="0.54675273181843398"/>
        </c:manualLayout>
      </c:layout>
      <c:barChart>
        <c:barDir val="bar"/>
        <c:grouping val="stacked"/>
        <c:varyColors val="0"/>
        <c:ser>
          <c:idx val="0"/>
          <c:order val="0"/>
          <c:tx>
            <c:strRef>
              <c:f>Sheet1!$B$1</c:f>
              <c:strCache>
                <c:ptCount val="1"/>
                <c:pt idx="0">
                  <c:v>Red</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9</c:v>
                </c:pt>
              </c:numCache>
            </c:numRef>
          </c:val>
          <c:extLst>
            <c:ext xmlns:c16="http://schemas.microsoft.com/office/drawing/2014/chart" uri="{C3380CC4-5D6E-409C-BE32-E72D297353CC}">
              <c16:uniqueId val="{00000000-8E6A-2547-964A-26D1F03F1024}"/>
            </c:ext>
          </c:extLst>
        </c:ser>
        <c:ser>
          <c:idx val="1"/>
          <c:order val="1"/>
          <c:tx>
            <c:strRef>
              <c:f>Sheet1!$C$1</c:f>
              <c:strCache>
                <c:ptCount val="1"/>
                <c:pt idx="0">
                  <c:v>Maroon</c:v>
                </c:pt>
              </c:strCache>
            </c:strRef>
          </c:tx>
          <c:spPr>
            <a:solidFill>
              <a:schemeClr val="bg2"/>
            </a:solidFill>
            <a:ln>
              <a:noFill/>
            </a:ln>
            <a:effectLst/>
          </c:spPr>
          <c:invertIfNegative val="0"/>
          <c:cat>
            <c:strRef>
              <c:f>Sheet1!$A$2</c:f>
              <c:strCache>
                <c:ptCount val="1"/>
                <c:pt idx="0">
                  <c:v>Category 1</c:v>
                </c:pt>
              </c:strCache>
            </c:strRef>
          </c:cat>
          <c:val>
            <c:numRef>
              <c:f>Sheet1!$C$2</c:f>
              <c:numCache>
                <c:formatCode>General</c:formatCode>
                <c:ptCount val="1"/>
                <c:pt idx="0">
                  <c:v>8.5</c:v>
                </c:pt>
              </c:numCache>
            </c:numRef>
          </c:val>
          <c:extLst>
            <c:ext xmlns:c16="http://schemas.microsoft.com/office/drawing/2014/chart" uri="{C3380CC4-5D6E-409C-BE32-E72D297353CC}">
              <c16:uniqueId val="{00000001-8E6A-2547-964A-26D1F03F1024}"/>
            </c:ext>
          </c:extLst>
        </c:ser>
        <c:ser>
          <c:idx val="2"/>
          <c:order val="2"/>
          <c:tx>
            <c:strRef>
              <c:f>Sheet1!$D$1</c:f>
              <c:strCache>
                <c:ptCount val="1"/>
                <c:pt idx="0">
                  <c:v>Pink</c:v>
                </c:pt>
              </c:strCache>
            </c:strRef>
          </c:tx>
          <c:spPr>
            <a:solidFill>
              <a:schemeClr val="tx2"/>
            </a:solidFill>
            <a:ln>
              <a:noFill/>
            </a:ln>
            <a:effectLst/>
          </c:spPr>
          <c:invertIfNegative val="0"/>
          <c:cat>
            <c:strRef>
              <c:f>Sheet1!$A$2</c:f>
              <c:strCache>
                <c:ptCount val="1"/>
                <c:pt idx="0">
                  <c:v>Category 1</c:v>
                </c:pt>
              </c:strCache>
            </c:strRef>
          </c:cat>
          <c:val>
            <c:numRef>
              <c:f>Sheet1!$D$2</c:f>
              <c:numCache>
                <c:formatCode>General</c:formatCode>
                <c:ptCount val="1"/>
                <c:pt idx="0">
                  <c:v>8</c:v>
                </c:pt>
              </c:numCache>
            </c:numRef>
          </c:val>
          <c:extLst>
            <c:ext xmlns:c16="http://schemas.microsoft.com/office/drawing/2014/chart" uri="{C3380CC4-5D6E-409C-BE32-E72D297353CC}">
              <c16:uniqueId val="{00000002-8E6A-2547-964A-26D1F03F1024}"/>
            </c:ext>
          </c:extLst>
        </c:ser>
        <c:dLbls>
          <c:showLegendKey val="0"/>
          <c:showVal val="0"/>
          <c:showCatName val="0"/>
          <c:showSerName val="0"/>
          <c:showPercent val="0"/>
          <c:showBubbleSize val="0"/>
        </c:dLbls>
        <c:gapWidth val="182"/>
        <c:overlap val="100"/>
        <c:axId val="382691968"/>
        <c:axId val="382693760"/>
      </c:barChart>
      <c:catAx>
        <c:axId val="382691968"/>
        <c:scaling>
          <c:orientation val="maxMin"/>
        </c:scaling>
        <c:delete val="1"/>
        <c:axPos val="l"/>
        <c:numFmt formatCode="General" sourceLinked="1"/>
        <c:majorTickMark val="out"/>
        <c:minorTickMark val="none"/>
        <c:tickLblPos val="nextTo"/>
        <c:crossAx val="382693760"/>
        <c:crosses val="autoZero"/>
        <c:auto val="1"/>
        <c:lblAlgn val="ctr"/>
        <c:lblOffset val="100"/>
        <c:noMultiLvlLbl val="0"/>
      </c:catAx>
      <c:valAx>
        <c:axId val="382693760"/>
        <c:scaling>
          <c:orientation val="minMax"/>
        </c:scaling>
        <c:delete val="1"/>
        <c:axPos val="t"/>
        <c:numFmt formatCode="General" sourceLinked="1"/>
        <c:majorTickMark val="out"/>
        <c:minorTickMark val="none"/>
        <c:tickLblPos val="nextTo"/>
        <c:crossAx val="382691968"/>
        <c:crosses val="autoZero"/>
        <c:crossBetween val="between"/>
      </c:valAx>
      <c:spPr>
        <a:noFill/>
        <a:ln>
          <a:noFill/>
        </a:ln>
        <a:effectLst/>
      </c:spPr>
    </c:plotArea>
    <c:legend>
      <c:legendPos val="b"/>
      <c:layout>
        <c:manualLayout>
          <c:xMode val="edge"/>
          <c:yMode val="edge"/>
          <c:x val="0"/>
          <c:y val="0.50118488009278928"/>
          <c:w val="0.40162392218379345"/>
          <c:h val="0.2227069175352043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rgbClr val="FBCED0"/>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8-9805-F747-B3CA-D07CD03278D1}"/>
            </c:ext>
          </c:extLst>
        </c:ser>
        <c:ser>
          <c:idx val="7"/>
          <c:order val="1"/>
          <c:tx>
            <c:strRef>
              <c:f>Sheet1!$P$1</c:f>
              <c:strCache>
                <c:ptCount val="1"/>
                <c:pt idx="0">
                  <c:v>Azure</c:v>
                </c:pt>
              </c:strCache>
            </c:strRef>
          </c:tx>
          <c:spPr>
            <a:solidFill>
              <a:srgbClr val="D65D72"/>
            </a:solidFill>
            <a:ln w="41275">
              <a:noFill/>
            </a:ln>
            <a:effectLst/>
          </c:spPr>
          <c:invertIfNegative val="0"/>
          <c:dPt>
            <c:idx val="0"/>
            <c:invertIfNegative val="0"/>
            <c:bubble3D val="0"/>
            <c:extLst>
              <c:ext xmlns:c16="http://schemas.microsoft.com/office/drawing/2014/chart" uri="{C3380CC4-5D6E-409C-BE32-E72D297353CC}">
                <c16:uniqueId val="{00000009-9805-F747-B3CA-D07CD03278D1}"/>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A-9805-F747-B3CA-D07CD03278D1}"/>
            </c:ext>
          </c:extLst>
        </c:ser>
        <c:ser>
          <c:idx val="8"/>
          <c:order val="2"/>
          <c:tx>
            <c:strRef>
              <c:f>Sheet1!$R$1</c:f>
              <c:strCache>
                <c:ptCount val="1"/>
                <c:pt idx="0">
                  <c:v>Pink</c:v>
                </c:pt>
              </c:strCache>
            </c:strRef>
          </c:tx>
          <c:spPr>
            <a:solidFill>
              <a:schemeClr val="accent1"/>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B-9805-F747-B3CA-D07CD03278D1}"/>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rgbClr val="CCD1E6"/>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3A3C-0A43-AE9B-213110BB9811}"/>
            </c:ext>
          </c:extLst>
        </c:ser>
        <c:ser>
          <c:idx val="7"/>
          <c:order val="1"/>
          <c:tx>
            <c:strRef>
              <c:f>Sheet1!$P$1</c:f>
              <c:strCache>
                <c:ptCount val="1"/>
                <c:pt idx="0">
                  <c:v>Azure</c:v>
                </c:pt>
              </c:strCache>
            </c:strRef>
          </c:tx>
          <c:spPr>
            <a:solidFill>
              <a:srgbClr val="5B82B7"/>
            </a:solidFill>
            <a:ln w="41275">
              <a:noFill/>
            </a:ln>
            <a:effectLst/>
          </c:spPr>
          <c:invertIfNegative val="0"/>
          <c:dPt>
            <c:idx val="0"/>
            <c:invertIfNegative val="0"/>
            <c:bubble3D val="0"/>
            <c:extLst>
              <c:ext xmlns:c16="http://schemas.microsoft.com/office/drawing/2014/chart" uri="{C3380CC4-5D6E-409C-BE32-E72D297353CC}">
                <c16:uniqueId val="{00000001-3A3C-0A43-AE9B-213110BB9811}"/>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3A3C-0A43-AE9B-213110BB9811}"/>
            </c:ext>
          </c:extLst>
        </c:ser>
        <c:ser>
          <c:idx val="8"/>
          <c:order val="2"/>
          <c:tx>
            <c:strRef>
              <c:f>Sheet1!$R$1</c:f>
              <c:strCache>
                <c:ptCount val="1"/>
                <c:pt idx="0">
                  <c:v>Pink</c:v>
                </c:pt>
              </c:strCache>
            </c:strRef>
          </c:tx>
          <c:spPr>
            <a:solidFill>
              <a:schemeClr val="accent6"/>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3A3C-0A43-AE9B-213110BB9811}"/>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chemeClr val="accent3">
                <a:lumMod val="20000"/>
                <a:lumOff val="80000"/>
              </a:schemeClr>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6F72-EC46-8270-D8AB24A7F2D2}"/>
            </c:ext>
          </c:extLst>
        </c:ser>
        <c:ser>
          <c:idx val="7"/>
          <c:order val="1"/>
          <c:tx>
            <c:strRef>
              <c:f>Sheet1!$P$1</c:f>
              <c:strCache>
                <c:ptCount val="1"/>
                <c:pt idx="0">
                  <c:v>Azure</c:v>
                </c:pt>
              </c:strCache>
            </c:strRef>
          </c:tx>
          <c:spPr>
            <a:solidFill>
              <a:schemeClr val="accent3">
                <a:lumMod val="40000"/>
                <a:lumOff val="60000"/>
              </a:schemeClr>
            </a:solidFill>
            <a:ln w="41275">
              <a:noFill/>
            </a:ln>
            <a:effectLst/>
          </c:spPr>
          <c:invertIfNegative val="0"/>
          <c:dPt>
            <c:idx val="0"/>
            <c:invertIfNegative val="0"/>
            <c:bubble3D val="0"/>
            <c:extLst>
              <c:ext xmlns:c16="http://schemas.microsoft.com/office/drawing/2014/chart" uri="{C3380CC4-5D6E-409C-BE32-E72D297353CC}">
                <c16:uniqueId val="{00000001-6F72-EC46-8270-D8AB24A7F2D2}"/>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6F72-EC46-8270-D8AB24A7F2D2}"/>
            </c:ext>
          </c:extLst>
        </c:ser>
        <c:ser>
          <c:idx val="8"/>
          <c:order val="2"/>
          <c:tx>
            <c:strRef>
              <c:f>Sheet1!$R$1</c:f>
              <c:strCache>
                <c:ptCount val="1"/>
                <c:pt idx="0">
                  <c:v>Pink</c:v>
                </c:pt>
              </c:strCache>
            </c:strRef>
          </c:tx>
          <c:spPr>
            <a:solidFill>
              <a:schemeClr val="accent3"/>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6F72-EC46-8270-D8AB24A7F2D2}"/>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rgbClr val="FBCED0"/>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959E-DA43-AE69-0FABC6380138}"/>
            </c:ext>
          </c:extLst>
        </c:ser>
        <c:ser>
          <c:idx val="7"/>
          <c:order val="1"/>
          <c:tx>
            <c:strRef>
              <c:f>Sheet1!$P$1</c:f>
              <c:strCache>
                <c:ptCount val="1"/>
                <c:pt idx="0">
                  <c:v>Azure</c:v>
                </c:pt>
              </c:strCache>
            </c:strRef>
          </c:tx>
          <c:spPr>
            <a:solidFill>
              <a:srgbClr val="F38088"/>
            </a:solidFill>
            <a:ln w="41275">
              <a:noFill/>
            </a:ln>
            <a:effectLst/>
          </c:spPr>
          <c:invertIfNegative val="0"/>
          <c:dPt>
            <c:idx val="0"/>
            <c:invertIfNegative val="0"/>
            <c:bubble3D val="0"/>
            <c:extLst>
              <c:ext xmlns:c16="http://schemas.microsoft.com/office/drawing/2014/chart" uri="{C3380CC4-5D6E-409C-BE32-E72D297353CC}">
                <c16:uniqueId val="{00000001-959E-DA43-AE69-0FABC6380138}"/>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959E-DA43-AE69-0FABC6380138}"/>
            </c:ext>
          </c:extLst>
        </c:ser>
        <c:ser>
          <c:idx val="8"/>
          <c:order val="2"/>
          <c:tx>
            <c:strRef>
              <c:f>Sheet1!$R$1</c:f>
              <c:strCache>
                <c:ptCount val="1"/>
                <c:pt idx="0">
                  <c:v>Pink</c:v>
                </c:pt>
              </c:strCache>
            </c:strRef>
          </c:tx>
          <c:spPr>
            <a:solidFill>
              <a:schemeClr val="accent2"/>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959E-DA43-AE69-0FABC6380138}"/>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373379275821398E-2"/>
          <c:y val="6.6560068913732007E-2"/>
          <c:w val="0.653754270894081"/>
          <c:h val="0.86687986217253599"/>
        </c:manualLayout>
      </c:layout>
      <c:barChart>
        <c:barDir val="col"/>
        <c:grouping val="clustered"/>
        <c:varyColors val="0"/>
        <c:ser>
          <c:idx val="6"/>
          <c:order val="0"/>
          <c:tx>
            <c:strRef>
              <c:f>Sheet1!$N$1</c:f>
              <c:strCache>
                <c:ptCount val="1"/>
                <c:pt idx="0">
                  <c:v>Maroon</c:v>
                </c:pt>
              </c:strCache>
            </c:strRef>
          </c:tx>
          <c:spPr>
            <a:solidFill>
              <a:schemeClr val="tx2">
                <a:lumMod val="20000"/>
                <a:lumOff val="80000"/>
              </a:schemeClr>
            </a:solidFill>
            <a:ln w="41275">
              <a:noFill/>
            </a:ln>
            <a:effectLst/>
          </c:spPr>
          <c:invertIfNegative val="0"/>
          <c:cat>
            <c:strRef>
              <c:f>Sheet1!$A$2</c:f>
              <c:strCache>
                <c:ptCount val="1"/>
                <c:pt idx="0">
                  <c:v>Category 1</c:v>
                </c:pt>
              </c:strCache>
            </c:strRef>
          </c:cat>
          <c:val>
            <c:numRef>
              <c:f>Sheet1!$N$2</c:f>
              <c:numCache>
                <c:formatCode>General</c:formatCode>
                <c:ptCount val="1"/>
                <c:pt idx="0">
                  <c:v>3</c:v>
                </c:pt>
              </c:numCache>
            </c:numRef>
          </c:val>
          <c:extLst>
            <c:ext xmlns:c16="http://schemas.microsoft.com/office/drawing/2014/chart" uri="{C3380CC4-5D6E-409C-BE32-E72D297353CC}">
              <c16:uniqueId val="{00000000-FA5C-E64A-83C1-00DCCCC21D43}"/>
            </c:ext>
          </c:extLst>
        </c:ser>
        <c:ser>
          <c:idx val="7"/>
          <c:order val="1"/>
          <c:tx>
            <c:strRef>
              <c:f>Sheet1!$P$1</c:f>
              <c:strCache>
                <c:ptCount val="1"/>
                <c:pt idx="0">
                  <c:v>Azure</c:v>
                </c:pt>
              </c:strCache>
            </c:strRef>
          </c:tx>
          <c:spPr>
            <a:solidFill>
              <a:schemeClr val="tx2">
                <a:lumMod val="60000"/>
                <a:lumOff val="40000"/>
              </a:schemeClr>
            </a:solidFill>
            <a:ln w="41275">
              <a:noFill/>
            </a:ln>
            <a:effectLst/>
          </c:spPr>
          <c:invertIfNegative val="0"/>
          <c:dPt>
            <c:idx val="0"/>
            <c:invertIfNegative val="0"/>
            <c:bubble3D val="0"/>
            <c:extLst>
              <c:ext xmlns:c16="http://schemas.microsoft.com/office/drawing/2014/chart" uri="{C3380CC4-5D6E-409C-BE32-E72D297353CC}">
                <c16:uniqueId val="{00000001-FA5C-E64A-83C1-00DCCCC21D43}"/>
              </c:ext>
            </c:extLst>
          </c:dPt>
          <c:cat>
            <c:strRef>
              <c:f>Sheet1!$A$2</c:f>
              <c:strCache>
                <c:ptCount val="1"/>
                <c:pt idx="0">
                  <c:v>Category 1</c:v>
                </c:pt>
              </c:strCache>
            </c:strRef>
          </c:cat>
          <c:val>
            <c:numRef>
              <c:f>Sheet1!$P$2</c:f>
              <c:numCache>
                <c:formatCode>General</c:formatCode>
                <c:ptCount val="1"/>
                <c:pt idx="0">
                  <c:v>2</c:v>
                </c:pt>
              </c:numCache>
            </c:numRef>
          </c:val>
          <c:extLst>
            <c:ext xmlns:c16="http://schemas.microsoft.com/office/drawing/2014/chart" uri="{C3380CC4-5D6E-409C-BE32-E72D297353CC}">
              <c16:uniqueId val="{00000002-FA5C-E64A-83C1-00DCCCC21D43}"/>
            </c:ext>
          </c:extLst>
        </c:ser>
        <c:ser>
          <c:idx val="8"/>
          <c:order val="2"/>
          <c:tx>
            <c:strRef>
              <c:f>Sheet1!$R$1</c:f>
              <c:strCache>
                <c:ptCount val="1"/>
                <c:pt idx="0">
                  <c:v>Pink</c:v>
                </c:pt>
              </c:strCache>
            </c:strRef>
          </c:tx>
          <c:spPr>
            <a:solidFill>
              <a:schemeClr val="tx2"/>
            </a:solidFill>
            <a:ln w="41275">
              <a:noFill/>
            </a:ln>
            <a:effectLst/>
          </c:spPr>
          <c:invertIfNegative val="0"/>
          <c:cat>
            <c:strRef>
              <c:f>Sheet1!$A$2</c:f>
              <c:strCache>
                <c:ptCount val="1"/>
                <c:pt idx="0">
                  <c:v>Category 1</c:v>
                </c:pt>
              </c:strCache>
            </c:strRef>
          </c:cat>
          <c:val>
            <c:numRef>
              <c:f>Sheet1!$R$2</c:f>
              <c:numCache>
                <c:formatCode>General</c:formatCode>
                <c:ptCount val="1"/>
                <c:pt idx="0">
                  <c:v>1</c:v>
                </c:pt>
              </c:numCache>
            </c:numRef>
          </c:val>
          <c:extLst>
            <c:ext xmlns:c16="http://schemas.microsoft.com/office/drawing/2014/chart" uri="{C3380CC4-5D6E-409C-BE32-E72D297353CC}">
              <c16:uniqueId val="{00000003-FA5C-E64A-83C1-00DCCCC21D43}"/>
            </c:ext>
          </c:extLst>
        </c:ser>
        <c:dLbls>
          <c:showLegendKey val="0"/>
          <c:showVal val="0"/>
          <c:showCatName val="0"/>
          <c:showSerName val="0"/>
          <c:showPercent val="0"/>
          <c:showBubbleSize val="0"/>
        </c:dLbls>
        <c:gapWidth val="26"/>
        <c:overlap val="-52"/>
        <c:axId val="384011264"/>
        <c:axId val="384033536"/>
      </c:barChart>
      <c:catAx>
        <c:axId val="384011264"/>
        <c:scaling>
          <c:orientation val="maxMin"/>
        </c:scaling>
        <c:delete val="1"/>
        <c:axPos val="b"/>
        <c:numFmt formatCode="General" sourceLinked="1"/>
        <c:majorTickMark val="out"/>
        <c:minorTickMark val="none"/>
        <c:tickLblPos val="nextTo"/>
        <c:crossAx val="384033536"/>
        <c:crosses val="autoZero"/>
        <c:auto val="1"/>
        <c:lblAlgn val="ctr"/>
        <c:lblOffset val="100"/>
        <c:noMultiLvlLbl val="0"/>
      </c:catAx>
      <c:valAx>
        <c:axId val="384033536"/>
        <c:scaling>
          <c:orientation val="minMax"/>
        </c:scaling>
        <c:delete val="1"/>
        <c:axPos val="r"/>
        <c:numFmt formatCode="General" sourceLinked="1"/>
        <c:majorTickMark val="out"/>
        <c:minorTickMark val="none"/>
        <c:tickLblPos val="nextTo"/>
        <c:crossAx val="384011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521169918568404E-2"/>
          <c:y val="4.9286774695554897E-2"/>
          <c:w val="0.889859926918392"/>
          <c:h val="0.66184287161287703"/>
        </c:manualLayout>
      </c:layout>
      <c:lineChart>
        <c:grouping val="standard"/>
        <c:varyColors val="0"/>
        <c:ser>
          <c:idx val="0"/>
          <c:order val="0"/>
          <c:tx>
            <c:strRef>
              <c:f>Sheet1!$B$1</c:f>
              <c:strCache>
                <c:ptCount val="1"/>
                <c:pt idx="0">
                  <c:v>Red</c:v>
                </c:pt>
              </c:strCache>
            </c:strRef>
          </c:tx>
          <c:spPr>
            <a:ln w="38100" cap="sq">
              <a:solidFill>
                <a:schemeClr val="accent1"/>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Sheet1!$B$2:$B$5</c:f>
              <c:numCache>
                <c:formatCode>General</c:formatCode>
                <c:ptCount val="4"/>
                <c:pt idx="0">
                  <c:v>12</c:v>
                </c:pt>
                <c:pt idx="1">
                  <c:v>38</c:v>
                </c:pt>
                <c:pt idx="2">
                  <c:v>19</c:v>
                </c:pt>
                <c:pt idx="3">
                  <c:v>59</c:v>
                </c:pt>
              </c:numCache>
            </c:numRef>
          </c:val>
          <c:smooth val="0"/>
          <c:extLst>
            <c:ext xmlns:c16="http://schemas.microsoft.com/office/drawing/2014/chart" uri="{C3380CC4-5D6E-409C-BE32-E72D297353CC}">
              <c16:uniqueId val="{00000000-91F5-6541-873F-8B6D6BB2197A}"/>
            </c:ext>
          </c:extLst>
        </c:ser>
        <c:ser>
          <c:idx val="1"/>
          <c:order val="1"/>
          <c:tx>
            <c:strRef>
              <c:f>Sheet1!$C$1</c:f>
              <c:strCache>
                <c:ptCount val="1"/>
                <c:pt idx="0">
                  <c:v>Coral</c:v>
                </c:pt>
              </c:strCache>
            </c:strRef>
          </c:tx>
          <c:spPr>
            <a:ln w="38100" cap="sq">
              <a:solidFill>
                <a:schemeClr val="accent2"/>
              </a:solidFill>
              <a:bevel/>
            </a:ln>
            <a:effectLst/>
          </c:spPr>
          <c:marker>
            <c:symbol val="none"/>
          </c:marker>
          <c:cat>
            <c:strRef>
              <c:f>Sheet1!$A$2:$A$5</c:f>
              <c:strCache>
                <c:ptCount val="4"/>
                <c:pt idx="0">
                  <c:v>Lorem ipsum 1</c:v>
                </c:pt>
                <c:pt idx="1">
                  <c:v>Lorem ipsum 2</c:v>
                </c:pt>
                <c:pt idx="2">
                  <c:v>Lorem ipsum 3</c:v>
                </c:pt>
                <c:pt idx="3">
                  <c:v>Lorem ipsum 4</c:v>
                </c:pt>
              </c:strCache>
            </c:strRef>
          </c:cat>
          <c:val>
            <c:numRef>
              <c:f>Sheet1!$C$2:$C$5</c:f>
              <c:numCache>
                <c:formatCode>General</c:formatCode>
                <c:ptCount val="4"/>
                <c:pt idx="0">
                  <c:v>26</c:v>
                </c:pt>
                <c:pt idx="1">
                  <c:v>24</c:v>
                </c:pt>
                <c:pt idx="2">
                  <c:v>44</c:v>
                </c:pt>
                <c:pt idx="3">
                  <c:v>62</c:v>
                </c:pt>
              </c:numCache>
            </c:numRef>
          </c:val>
          <c:smooth val="0"/>
          <c:extLst>
            <c:ext xmlns:c16="http://schemas.microsoft.com/office/drawing/2014/chart" uri="{C3380CC4-5D6E-409C-BE32-E72D297353CC}">
              <c16:uniqueId val="{00000001-91F5-6541-873F-8B6D6BB2197A}"/>
            </c:ext>
          </c:extLst>
        </c:ser>
        <c:ser>
          <c:idx val="2"/>
          <c:order val="2"/>
          <c:tx>
            <c:strRef>
              <c:f>Sheet1!$D$1</c:f>
              <c:strCache>
                <c:ptCount val="1"/>
                <c:pt idx="0">
                  <c:v>Yellow</c:v>
                </c:pt>
              </c:strCache>
            </c:strRef>
          </c:tx>
          <c:spPr>
            <a:ln w="38100" cap="sq">
              <a:solidFill>
                <a:schemeClr val="accent3"/>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Sheet1!$D$2:$D$5</c:f>
              <c:numCache>
                <c:formatCode>General</c:formatCode>
                <c:ptCount val="4"/>
                <c:pt idx="0">
                  <c:v>23</c:v>
                </c:pt>
                <c:pt idx="1">
                  <c:v>42</c:v>
                </c:pt>
                <c:pt idx="2">
                  <c:v>56</c:v>
                </c:pt>
                <c:pt idx="3">
                  <c:v>93</c:v>
                </c:pt>
              </c:numCache>
            </c:numRef>
          </c:val>
          <c:smooth val="0"/>
          <c:extLst>
            <c:ext xmlns:c16="http://schemas.microsoft.com/office/drawing/2014/chart" uri="{C3380CC4-5D6E-409C-BE32-E72D297353CC}">
              <c16:uniqueId val="{00000002-91F5-6541-873F-8B6D6BB2197A}"/>
            </c:ext>
          </c:extLst>
        </c:ser>
        <c:ser>
          <c:idx val="3"/>
          <c:order val="3"/>
          <c:tx>
            <c:strRef>
              <c:f>Sheet1!$E$1</c:f>
              <c:strCache>
                <c:ptCount val="1"/>
                <c:pt idx="0">
                  <c:v>Green</c:v>
                </c:pt>
              </c:strCache>
            </c:strRef>
          </c:tx>
          <c:spPr>
            <a:ln w="38100" cap="sq">
              <a:solidFill>
                <a:schemeClr val="accent4"/>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Sheet1!$E$2:$E$5</c:f>
              <c:numCache>
                <c:formatCode>General</c:formatCode>
                <c:ptCount val="4"/>
                <c:pt idx="0">
                  <c:v>35</c:v>
                </c:pt>
                <c:pt idx="1">
                  <c:v>21</c:v>
                </c:pt>
                <c:pt idx="2">
                  <c:v>42</c:v>
                </c:pt>
                <c:pt idx="3">
                  <c:v>46</c:v>
                </c:pt>
              </c:numCache>
            </c:numRef>
          </c:val>
          <c:smooth val="0"/>
          <c:extLst>
            <c:ext xmlns:c16="http://schemas.microsoft.com/office/drawing/2014/chart" uri="{C3380CC4-5D6E-409C-BE32-E72D297353CC}">
              <c16:uniqueId val="{00000003-91F5-6541-873F-8B6D6BB2197A}"/>
            </c:ext>
          </c:extLst>
        </c:ser>
        <c:ser>
          <c:idx val="4"/>
          <c:order val="4"/>
          <c:tx>
            <c:strRef>
              <c:f>Sheet1!$F$1</c:f>
              <c:strCache>
                <c:ptCount val="1"/>
                <c:pt idx="0">
                  <c:v>Teal</c:v>
                </c:pt>
              </c:strCache>
            </c:strRef>
          </c:tx>
          <c:spPr>
            <a:ln w="38100" cap="sq">
              <a:solidFill>
                <a:schemeClr val="accent5"/>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Sheet1!$F$2:$F$5</c:f>
              <c:numCache>
                <c:formatCode>General</c:formatCode>
                <c:ptCount val="4"/>
                <c:pt idx="0">
                  <c:v>60</c:v>
                </c:pt>
                <c:pt idx="1">
                  <c:v>53</c:v>
                </c:pt>
                <c:pt idx="2">
                  <c:v>67</c:v>
                </c:pt>
                <c:pt idx="3">
                  <c:v>82</c:v>
                </c:pt>
              </c:numCache>
            </c:numRef>
          </c:val>
          <c:smooth val="0"/>
          <c:extLst>
            <c:ext xmlns:c16="http://schemas.microsoft.com/office/drawing/2014/chart" uri="{C3380CC4-5D6E-409C-BE32-E72D297353CC}">
              <c16:uniqueId val="{00000004-91F5-6541-873F-8B6D6BB2197A}"/>
            </c:ext>
          </c:extLst>
        </c:ser>
        <c:ser>
          <c:idx val="5"/>
          <c:order val="5"/>
          <c:tx>
            <c:strRef>
              <c:f>Sheet1!$G$1</c:f>
              <c:strCache>
                <c:ptCount val="1"/>
                <c:pt idx="0">
                  <c:v>Maroon</c:v>
                </c:pt>
              </c:strCache>
            </c:strRef>
          </c:tx>
          <c:spPr>
            <a:ln w="38100" cap="sq">
              <a:solidFill>
                <a:schemeClr val="accent6"/>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Sheet1!$G$2:$G$5</c:f>
              <c:numCache>
                <c:formatCode>General</c:formatCode>
                <c:ptCount val="4"/>
                <c:pt idx="0">
                  <c:v>59</c:v>
                </c:pt>
                <c:pt idx="1">
                  <c:v>61</c:v>
                </c:pt>
                <c:pt idx="2">
                  <c:v>82</c:v>
                </c:pt>
                <c:pt idx="3">
                  <c:v>74</c:v>
                </c:pt>
              </c:numCache>
            </c:numRef>
          </c:val>
          <c:smooth val="0"/>
          <c:extLst>
            <c:ext xmlns:c16="http://schemas.microsoft.com/office/drawing/2014/chart" uri="{C3380CC4-5D6E-409C-BE32-E72D297353CC}">
              <c16:uniqueId val="{00000005-91F5-6541-873F-8B6D6BB2197A}"/>
            </c:ext>
          </c:extLst>
        </c:ser>
        <c:ser>
          <c:idx val="6"/>
          <c:order val="6"/>
          <c:tx>
            <c:strRef>
              <c:f>Sheet1!$H$1</c:f>
              <c:strCache>
                <c:ptCount val="1"/>
                <c:pt idx="0">
                  <c:v>Blue</c:v>
                </c:pt>
              </c:strCache>
            </c:strRef>
          </c:tx>
          <c:spPr>
            <a:ln w="38100" cap="sq">
              <a:solidFill>
                <a:schemeClr val="bg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Sheet1!$H$2:$H$5</c:f>
              <c:numCache>
                <c:formatCode>General</c:formatCode>
                <c:ptCount val="4"/>
                <c:pt idx="0">
                  <c:v>18</c:v>
                </c:pt>
                <c:pt idx="1">
                  <c:v>26</c:v>
                </c:pt>
                <c:pt idx="2">
                  <c:v>22</c:v>
                </c:pt>
                <c:pt idx="3">
                  <c:v>45</c:v>
                </c:pt>
              </c:numCache>
            </c:numRef>
          </c:val>
          <c:smooth val="0"/>
          <c:extLst>
            <c:ext xmlns:c16="http://schemas.microsoft.com/office/drawing/2014/chart" uri="{C3380CC4-5D6E-409C-BE32-E72D297353CC}">
              <c16:uniqueId val="{00000006-91F5-6541-873F-8B6D6BB2197A}"/>
            </c:ext>
          </c:extLst>
        </c:ser>
        <c:ser>
          <c:idx val="7"/>
          <c:order val="7"/>
          <c:tx>
            <c:strRef>
              <c:f>Sheet1!$I$1</c:f>
              <c:strCache>
                <c:ptCount val="1"/>
                <c:pt idx="0">
                  <c:v>Azure</c:v>
                </c:pt>
              </c:strCache>
            </c:strRef>
          </c:tx>
          <c:spPr>
            <a:ln w="38100" cap="sq">
              <a:solidFill>
                <a:schemeClr val="bg1"/>
              </a:solidFill>
              <a:miter lim="800000"/>
            </a:ln>
            <a:effectLst/>
          </c:spPr>
          <c:marker>
            <c:symbol val="none"/>
          </c:marker>
          <c:dPt>
            <c:idx val="0"/>
            <c:marker>
              <c:symbol val="none"/>
            </c:marker>
            <c:bubble3D val="0"/>
            <c:extLst>
              <c:ext xmlns:c16="http://schemas.microsoft.com/office/drawing/2014/chart" uri="{C3380CC4-5D6E-409C-BE32-E72D297353CC}">
                <c16:uniqueId val="{00000007-91F5-6541-873F-8B6D6BB2197A}"/>
              </c:ext>
            </c:extLst>
          </c:dPt>
          <c:cat>
            <c:strRef>
              <c:f>Sheet1!$A$2:$A$5</c:f>
              <c:strCache>
                <c:ptCount val="4"/>
                <c:pt idx="0">
                  <c:v>Lorem ipsum 1</c:v>
                </c:pt>
                <c:pt idx="1">
                  <c:v>Lorem ipsum 2</c:v>
                </c:pt>
                <c:pt idx="2">
                  <c:v>Lorem ipsum 3</c:v>
                </c:pt>
                <c:pt idx="3">
                  <c:v>Lorem ipsum 4</c:v>
                </c:pt>
              </c:strCache>
            </c:strRef>
          </c:cat>
          <c:val>
            <c:numRef>
              <c:f>Sheet1!$I$2:$I$5</c:f>
              <c:numCache>
                <c:formatCode>General</c:formatCode>
                <c:ptCount val="4"/>
                <c:pt idx="0">
                  <c:v>32</c:v>
                </c:pt>
                <c:pt idx="1">
                  <c:v>54</c:v>
                </c:pt>
                <c:pt idx="2">
                  <c:v>48</c:v>
                </c:pt>
                <c:pt idx="3">
                  <c:v>43</c:v>
                </c:pt>
              </c:numCache>
            </c:numRef>
          </c:val>
          <c:smooth val="0"/>
          <c:extLst>
            <c:ext xmlns:c16="http://schemas.microsoft.com/office/drawing/2014/chart" uri="{C3380CC4-5D6E-409C-BE32-E72D297353CC}">
              <c16:uniqueId val="{00000008-91F5-6541-873F-8B6D6BB2197A}"/>
            </c:ext>
          </c:extLst>
        </c:ser>
        <c:ser>
          <c:idx val="8"/>
          <c:order val="8"/>
          <c:tx>
            <c:strRef>
              <c:f>Sheet1!$J$1</c:f>
              <c:strCache>
                <c:ptCount val="1"/>
                <c:pt idx="0">
                  <c:v>Pink</c:v>
                </c:pt>
              </c:strCache>
            </c:strRef>
          </c:tx>
          <c:spPr>
            <a:ln w="38100" cap="sq">
              <a:solidFill>
                <a:schemeClr val="tx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Sheet1!$J$2:$J$5</c:f>
              <c:numCache>
                <c:formatCode>General</c:formatCode>
                <c:ptCount val="4"/>
                <c:pt idx="0">
                  <c:v>87</c:v>
                </c:pt>
                <c:pt idx="1">
                  <c:v>84</c:v>
                </c:pt>
                <c:pt idx="2">
                  <c:v>78</c:v>
                </c:pt>
                <c:pt idx="3">
                  <c:v>91</c:v>
                </c:pt>
              </c:numCache>
            </c:numRef>
          </c:val>
          <c:smooth val="0"/>
          <c:extLst>
            <c:ext xmlns:c16="http://schemas.microsoft.com/office/drawing/2014/chart" uri="{C3380CC4-5D6E-409C-BE32-E72D297353CC}">
              <c16:uniqueId val="{00000009-91F5-6541-873F-8B6D6BB2197A}"/>
            </c:ext>
          </c:extLst>
        </c:ser>
        <c:dLbls>
          <c:showLegendKey val="0"/>
          <c:showVal val="0"/>
          <c:showCatName val="0"/>
          <c:showSerName val="0"/>
          <c:showPercent val="0"/>
          <c:showBubbleSize val="0"/>
        </c:dLbls>
        <c:smooth val="0"/>
        <c:axId val="384062592"/>
        <c:axId val="384064512"/>
      </c:lineChart>
      <c:catAx>
        <c:axId val="384062592"/>
        <c:scaling>
          <c:orientation val="minMax"/>
        </c:scaling>
        <c:delete val="0"/>
        <c:axPos val="b"/>
        <c:numFmt formatCode="General" sourceLinked="1"/>
        <c:majorTickMark val="none"/>
        <c:minorTickMark val="none"/>
        <c:tickLblPos val="nextTo"/>
        <c:spPr>
          <a:noFill/>
          <a:ln w="6350" cap="flat" cmpd="sng" algn="ctr">
            <a:solidFill>
              <a:srgbClr val="EEEEEE"/>
            </a:solidFill>
            <a:round/>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4064512"/>
        <c:crosses val="autoZero"/>
        <c:auto val="1"/>
        <c:lblAlgn val="ctr"/>
        <c:lblOffset val="100"/>
        <c:noMultiLvlLbl val="0"/>
      </c:catAx>
      <c:valAx>
        <c:axId val="384064512"/>
        <c:scaling>
          <c:orientation val="minMax"/>
        </c:scaling>
        <c:delete val="0"/>
        <c:axPos val="l"/>
        <c:majorGridlines>
          <c:spPr>
            <a:ln w="6350" cap="flat" cmpd="sng" algn="ctr">
              <a:solidFill>
                <a:srgbClr val="EEEE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4062592"/>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1"/>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2"/>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3"/>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4"/>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5"/>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6"/>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7"/>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8"/>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ayout>
        <c:manualLayout>
          <c:xMode val="edge"/>
          <c:yMode val="edge"/>
          <c:x val="6.9451270933820503E-2"/>
          <c:y val="0.83449495791903117"/>
          <c:w val="0.88913052113897062"/>
          <c:h val="0.13397094065211987"/>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10229126927602E-2"/>
          <c:y val="4.1704193973161802E-2"/>
          <c:w val="0.895935314350501"/>
          <c:h val="0.65963705708698195"/>
        </c:manualLayout>
      </c:layout>
      <c:lineChart>
        <c:grouping val="standard"/>
        <c:varyColors val="0"/>
        <c:ser>
          <c:idx val="0"/>
          <c:order val="0"/>
          <c:tx>
            <c:strRef>
              <c:f>Sheet1!$B$1</c:f>
              <c:strCache>
                <c:ptCount val="1"/>
                <c:pt idx="0">
                  <c:v>Red</c:v>
                </c:pt>
              </c:strCache>
            </c:strRef>
          </c:tx>
          <c:spPr>
            <a:ln w="38100" cap="sq">
              <a:solidFill>
                <a:schemeClr val="accent1"/>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Sheet1!$B$2:$B$5</c:f>
              <c:numCache>
                <c:formatCode>General</c:formatCode>
                <c:ptCount val="4"/>
                <c:pt idx="0">
                  <c:v>12</c:v>
                </c:pt>
                <c:pt idx="1">
                  <c:v>38</c:v>
                </c:pt>
                <c:pt idx="2">
                  <c:v>19</c:v>
                </c:pt>
                <c:pt idx="3">
                  <c:v>59</c:v>
                </c:pt>
              </c:numCache>
            </c:numRef>
          </c:val>
          <c:smooth val="0"/>
          <c:extLst>
            <c:ext xmlns:c16="http://schemas.microsoft.com/office/drawing/2014/chart" uri="{C3380CC4-5D6E-409C-BE32-E72D297353CC}">
              <c16:uniqueId val="{00000000-80D8-AB48-BC35-685E39811884}"/>
            </c:ext>
          </c:extLst>
        </c:ser>
        <c:ser>
          <c:idx val="1"/>
          <c:order val="1"/>
          <c:tx>
            <c:strRef>
              <c:f>Sheet1!$C$1</c:f>
              <c:strCache>
                <c:ptCount val="1"/>
                <c:pt idx="0">
                  <c:v>Maroon</c:v>
                </c:pt>
              </c:strCache>
            </c:strRef>
          </c:tx>
          <c:spPr>
            <a:ln w="38100" cap="sq">
              <a:solidFill>
                <a:schemeClr val="bg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Sheet1!$C$2:$C$5</c:f>
              <c:numCache>
                <c:formatCode>General</c:formatCode>
                <c:ptCount val="4"/>
                <c:pt idx="0">
                  <c:v>26</c:v>
                </c:pt>
                <c:pt idx="1">
                  <c:v>24</c:v>
                </c:pt>
                <c:pt idx="2">
                  <c:v>44</c:v>
                </c:pt>
                <c:pt idx="3">
                  <c:v>62</c:v>
                </c:pt>
              </c:numCache>
            </c:numRef>
          </c:val>
          <c:smooth val="0"/>
          <c:extLst>
            <c:ext xmlns:c16="http://schemas.microsoft.com/office/drawing/2014/chart" uri="{C3380CC4-5D6E-409C-BE32-E72D297353CC}">
              <c16:uniqueId val="{00000001-80D8-AB48-BC35-685E39811884}"/>
            </c:ext>
          </c:extLst>
        </c:ser>
        <c:ser>
          <c:idx val="2"/>
          <c:order val="2"/>
          <c:tx>
            <c:strRef>
              <c:f>Sheet1!$D$1</c:f>
              <c:strCache>
                <c:ptCount val="1"/>
                <c:pt idx="0">
                  <c:v>Pink</c:v>
                </c:pt>
              </c:strCache>
            </c:strRef>
          </c:tx>
          <c:spPr>
            <a:ln w="38100" cap="sq">
              <a:solidFill>
                <a:schemeClr val="tx2"/>
              </a:solidFill>
              <a:miter lim="800000"/>
            </a:ln>
            <a:effectLst/>
          </c:spPr>
          <c:marker>
            <c:symbol val="none"/>
          </c:marker>
          <c:cat>
            <c:strRef>
              <c:f>Sheet1!$A$2:$A$5</c:f>
              <c:strCache>
                <c:ptCount val="4"/>
                <c:pt idx="0">
                  <c:v>Lorem ipsum 1</c:v>
                </c:pt>
                <c:pt idx="1">
                  <c:v>Lorem ipsum 2</c:v>
                </c:pt>
                <c:pt idx="2">
                  <c:v>Lorem ipsum 3</c:v>
                </c:pt>
                <c:pt idx="3">
                  <c:v>Lorem ipsum 4</c:v>
                </c:pt>
              </c:strCache>
            </c:strRef>
          </c:cat>
          <c:val>
            <c:numRef>
              <c:f>Sheet1!$D$2:$D$5</c:f>
              <c:numCache>
                <c:formatCode>General</c:formatCode>
                <c:ptCount val="4"/>
                <c:pt idx="0">
                  <c:v>23</c:v>
                </c:pt>
                <c:pt idx="1">
                  <c:v>42</c:v>
                </c:pt>
                <c:pt idx="2">
                  <c:v>56</c:v>
                </c:pt>
                <c:pt idx="3">
                  <c:v>93</c:v>
                </c:pt>
              </c:numCache>
            </c:numRef>
          </c:val>
          <c:smooth val="0"/>
          <c:extLst>
            <c:ext xmlns:c16="http://schemas.microsoft.com/office/drawing/2014/chart" uri="{C3380CC4-5D6E-409C-BE32-E72D297353CC}">
              <c16:uniqueId val="{00000002-80D8-AB48-BC35-685E39811884}"/>
            </c:ext>
          </c:extLst>
        </c:ser>
        <c:dLbls>
          <c:showLegendKey val="0"/>
          <c:showVal val="0"/>
          <c:showCatName val="0"/>
          <c:showSerName val="0"/>
          <c:showPercent val="0"/>
          <c:showBubbleSize val="0"/>
        </c:dLbls>
        <c:smooth val="0"/>
        <c:axId val="383784064"/>
        <c:axId val="383785984"/>
      </c:lineChart>
      <c:catAx>
        <c:axId val="383784064"/>
        <c:scaling>
          <c:orientation val="minMax"/>
        </c:scaling>
        <c:delete val="0"/>
        <c:axPos val="b"/>
        <c:numFmt formatCode="General" sourceLinked="1"/>
        <c:majorTickMark val="none"/>
        <c:minorTickMark val="none"/>
        <c:tickLblPos val="nextTo"/>
        <c:spPr>
          <a:noFill/>
          <a:ln w="6350" cap="flat" cmpd="sng" algn="ctr">
            <a:solidFill>
              <a:srgbClr val="EEEEEE"/>
            </a:solidFill>
            <a:round/>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3785984"/>
        <c:crosses val="autoZero"/>
        <c:auto val="1"/>
        <c:lblAlgn val="ctr"/>
        <c:lblOffset val="100"/>
        <c:noMultiLvlLbl val="0"/>
      </c:catAx>
      <c:valAx>
        <c:axId val="383785984"/>
        <c:scaling>
          <c:orientation val="minMax"/>
        </c:scaling>
        <c:delete val="0"/>
        <c:axPos val="l"/>
        <c:majorGridlines>
          <c:spPr>
            <a:ln w="6350" cap="flat" cmpd="sng" algn="ctr">
              <a:solidFill>
                <a:srgbClr val="EEEEEE"/>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25000"/>
                    <a:lumOff val="75000"/>
                  </a:schemeClr>
                </a:solidFill>
                <a:latin typeface="+mn-lt"/>
                <a:ea typeface="+mn-ea"/>
                <a:cs typeface="+mn-cs"/>
              </a:defRPr>
            </a:pPr>
            <a:endParaRPr lang="en-US"/>
          </a:p>
        </c:txPr>
        <c:crossAx val="383784064"/>
        <c:crosses val="autoZero"/>
        <c:crossBetween val="between"/>
        <c:majorUnit val="20"/>
      </c:valAx>
      <c:spPr>
        <a:noFill/>
        <a:ln>
          <a:noFill/>
        </a:ln>
        <a:effectLst/>
      </c:spPr>
    </c:plotArea>
    <c:legend>
      <c:legendPos val="b"/>
      <c:legendEntry>
        <c:idx val="0"/>
        <c:txPr>
          <a:bodyPr rot="0" spcFirstLastPara="1" vertOverflow="ellipsis" vert="horz" wrap="square" anchor="ctr" anchorCtr="1"/>
          <a:lstStyle/>
          <a:p>
            <a:pPr marL="180000" indent="-180000">
              <a:defRPr sz="700" b="0" i="0" u="none" strike="noStrike" kern="1200" baseline="0">
                <a:solidFill>
                  <a:schemeClr val="accent4"/>
                </a:solidFill>
                <a:latin typeface="+mn-lt"/>
                <a:ea typeface="+mn-ea"/>
                <a:cs typeface="+mn-cs"/>
              </a:defRPr>
            </a:pPr>
            <a:endParaRPr lang="en-US"/>
          </a:p>
        </c:txPr>
      </c:legendEntry>
      <c:legendEntry>
        <c:idx val="1"/>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egendEntry>
        <c:idx val="2"/>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Entry>
      <c:layout>
        <c:manualLayout>
          <c:xMode val="edge"/>
          <c:yMode val="edge"/>
          <c:x val="4.2696818575291701E-2"/>
          <c:y val="0.82922207199690201"/>
          <c:w val="0.62776013725087199"/>
          <c:h val="6.1783310290904787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73529018461102E-2"/>
          <c:y val="0.12543505997479101"/>
          <c:w val="0.50514712854553201"/>
          <c:h val="0.74912962250418402"/>
        </c:manualLayout>
      </c:layout>
      <c:doughnutChart>
        <c:varyColors val="1"/>
        <c:ser>
          <c:idx val="0"/>
          <c:order val="0"/>
          <c:tx>
            <c:strRef>
              <c:f>Sheet1!$A$2</c:f>
              <c:strCache>
                <c:ptCount val="1"/>
                <c:pt idx="0">
                  <c:v>Category 1</c:v>
                </c:pt>
              </c:strCache>
            </c:strRef>
          </c:tx>
          <c:dPt>
            <c:idx val="0"/>
            <c:bubble3D val="0"/>
            <c:spPr>
              <a:solidFill>
                <a:schemeClr val="accent1"/>
              </a:solidFill>
              <a:ln>
                <a:noFill/>
              </a:ln>
              <a:effectLst/>
            </c:spPr>
            <c:extLst>
              <c:ext xmlns:c16="http://schemas.microsoft.com/office/drawing/2014/chart" uri="{C3380CC4-5D6E-409C-BE32-E72D297353CC}">
                <c16:uniqueId val="{00000001-F416-174B-A126-AC60DC86BD5E}"/>
              </c:ext>
            </c:extLst>
          </c:dPt>
          <c:dPt>
            <c:idx val="1"/>
            <c:bubble3D val="0"/>
            <c:spPr>
              <a:solidFill>
                <a:schemeClr val="accent2"/>
              </a:solidFill>
              <a:ln>
                <a:noFill/>
              </a:ln>
              <a:effectLst/>
            </c:spPr>
            <c:extLst>
              <c:ext xmlns:c16="http://schemas.microsoft.com/office/drawing/2014/chart" uri="{C3380CC4-5D6E-409C-BE32-E72D297353CC}">
                <c16:uniqueId val="{00000003-F416-174B-A126-AC60DC86BD5E}"/>
              </c:ext>
            </c:extLst>
          </c:dPt>
          <c:dPt>
            <c:idx val="2"/>
            <c:bubble3D val="0"/>
            <c:spPr>
              <a:solidFill>
                <a:schemeClr val="accent3"/>
              </a:solidFill>
              <a:ln>
                <a:noFill/>
              </a:ln>
              <a:effectLst/>
            </c:spPr>
            <c:extLst>
              <c:ext xmlns:c16="http://schemas.microsoft.com/office/drawing/2014/chart" uri="{C3380CC4-5D6E-409C-BE32-E72D297353CC}">
                <c16:uniqueId val="{00000005-F416-174B-A126-AC60DC86BD5E}"/>
              </c:ext>
            </c:extLst>
          </c:dPt>
          <c:dPt>
            <c:idx val="3"/>
            <c:bubble3D val="0"/>
            <c:spPr>
              <a:solidFill>
                <a:schemeClr val="accent4"/>
              </a:solidFill>
              <a:ln>
                <a:noFill/>
              </a:ln>
              <a:effectLst/>
            </c:spPr>
            <c:extLst>
              <c:ext xmlns:c16="http://schemas.microsoft.com/office/drawing/2014/chart" uri="{C3380CC4-5D6E-409C-BE32-E72D297353CC}">
                <c16:uniqueId val="{00000007-F416-174B-A126-AC60DC86BD5E}"/>
              </c:ext>
            </c:extLst>
          </c:dPt>
          <c:dPt>
            <c:idx val="4"/>
            <c:bubble3D val="0"/>
            <c:spPr>
              <a:solidFill>
                <a:schemeClr val="accent5"/>
              </a:solidFill>
              <a:ln>
                <a:noFill/>
              </a:ln>
              <a:effectLst/>
            </c:spPr>
            <c:extLst>
              <c:ext xmlns:c16="http://schemas.microsoft.com/office/drawing/2014/chart" uri="{C3380CC4-5D6E-409C-BE32-E72D297353CC}">
                <c16:uniqueId val="{00000009-F416-174B-A126-AC60DC86BD5E}"/>
              </c:ext>
            </c:extLst>
          </c:dPt>
          <c:dPt>
            <c:idx val="5"/>
            <c:bubble3D val="0"/>
            <c:spPr>
              <a:solidFill>
                <a:schemeClr val="accent6"/>
              </a:solidFill>
              <a:ln>
                <a:noFill/>
              </a:ln>
              <a:effectLst/>
            </c:spPr>
            <c:extLst>
              <c:ext xmlns:c16="http://schemas.microsoft.com/office/drawing/2014/chart" uri="{C3380CC4-5D6E-409C-BE32-E72D297353CC}">
                <c16:uniqueId val="{0000000B-F416-174B-A126-AC60DC86BD5E}"/>
              </c:ext>
            </c:extLst>
          </c:dPt>
          <c:dPt>
            <c:idx val="6"/>
            <c:bubble3D val="0"/>
            <c:spPr>
              <a:solidFill>
                <a:schemeClr val="bg2"/>
              </a:solidFill>
              <a:ln>
                <a:noFill/>
              </a:ln>
              <a:effectLst/>
            </c:spPr>
            <c:extLst>
              <c:ext xmlns:c16="http://schemas.microsoft.com/office/drawing/2014/chart" uri="{C3380CC4-5D6E-409C-BE32-E72D297353CC}">
                <c16:uniqueId val="{0000000D-F416-174B-A126-AC60DC86BD5E}"/>
              </c:ext>
            </c:extLst>
          </c:dPt>
          <c:dPt>
            <c:idx val="7"/>
            <c:bubble3D val="0"/>
            <c:spPr>
              <a:solidFill>
                <a:schemeClr val="bg1"/>
              </a:solidFill>
              <a:ln>
                <a:noFill/>
              </a:ln>
              <a:effectLst/>
            </c:spPr>
            <c:extLst>
              <c:ext xmlns:c16="http://schemas.microsoft.com/office/drawing/2014/chart" uri="{C3380CC4-5D6E-409C-BE32-E72D297353CC}">
                <c16:uniqueId val="{0000000F-F416-174B-A126-AC60DC86BD5E}"/>
              </c:ext>
            </c:extLst>
          </c:dPt>
          <c:dPt>
            <c:idx val="8"/>
            <c:bubble3D val="0"/>
            <c:spPr>
              <a:solidFill>
                <a:schemeClr val="tx2"/>
              </a:solidFill>
              <a:ln>
                <a:noFill/>
              </a:ln>
              <a:effectLst/>
            </c:spPr>
            <c:extLst>
              <c:ext xmlns:c16="http://schemas.microsoft.com/office/drawing/2014/chart" uri="{C3380CC4-5D6E-409C-BE32-E72D297353CC}">
                <c16:uniqueId val="{00000011-F416-174B-A126-AC60DC86BD5E}"/>
              </c:ext>
            </c:extLst>
          </c:dPt>
          <c:cat>
            <c:strRef>
              <c:f>Sheet1!$B$1:$J$1</c:f>
              <c:strCache>
                <c:ptCount val="9"/>
                <c:pt idx="0">
                  <c:v>Red</c:v>
                </c:pt>
                <c:pt idx="1">
                  <c:v>Coral</c:v>
                </c:pt>
                <c:pt idx="2">
                  <c:v>Yellow</c:v>
                </c:pt>
                <c:pt idx="3">
                  <c:v>Green</c:v>
                </c:pt>
                <c:pt idx="4">
                  <c:v>Teal</c:v>
                </c:pt>
                <c:pt idx="5">
                  <c:v>Blue</c:v>
                </c:pt>
                <c:pt idx="6">
                  <c:v>Maroon</c:v>
                </c:pt>
                <c:pt idx="7">
                  <c:v>Azure</c:v>
                </c:pt>
                <c:pt idx="8">
                  <c:v>Pink</c:v>
                </c:pt>
              </c:strCache>
            </c:strRef>
          </c:cat>
          <c:val>
            <c:numRef>
              <c:f>Sheet1!$B$2:$J$2</c:f>
              <c:numCache>
                <c:formatCode>General</c:formatCode>
                <c:ptCount val="9"/>
                <c:pt idx="0">
                  <c:v>9</c:v>
                </c:pt>
                <c:pt idx="1">
                  <c:v>9</c:v>
                </c:pt>
                <c:pt idx="2">
                  <c:v>9</c:v>
                </c:pt>
                <c:pt idx="3">
                  <c:v>9</c:v>
                </c:pt>
                <c:pt idx="4">
                  <c:v>9</c:v>
                </c:pt>
                <c:pt idx="5">
                  <c:v>9</c:v>
                </c:pt>
                <c:pt idx="6">
                  <c:v>9</c:v>
                </c:pt>
                <c:pt idx="7">
                  <c:v>9</c:v>
                </c:pt>
                <c:pt idx="8">
                  <c:v>9</c:v>
                </c:pt>
              </c:numCache>
            </c:numRef>
          </c:val>
          <c:extLst>
            <c:ext xmlns:c16="http://schemas.microsoft.com/office/drawing/2014/chart" uri="{C3380CC4-5D6E-409C-BE32-E72D297353CC}">
              <c16:uniqueId val="{00000012-F416-174B-A126-AC60DC86BD5E}"/>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r"/>
      <c:layout>
        <c:manualLayout>
          <c:xMode val="edge"/>
          <c:yMode val="edge"/>
          <c:x val="0.14046074455092575"/>
          <c:y val="0.82451970737502034"/>
          <c:w val="0.39850577143837185"/>
          <c:h val="0.1110537585315485"/>
        </c:manualLayout>
      </c:layout>
      <c:overlay val="1"/>
      <c:spPr>
        <a:noFill/>
        <a:ln>
          <a:noFill/>
        </a:ln>
        <a:effectLst/>
      </c:spPr>
      <c:txPr>
        <a:bodyPr rot="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6" y="0"/>
            <a:ext cx="2946400" cy="496888"/>
          </a:xfrm>
          <a:prstGeom prst="rect">
            <a:avLst/>
          </a:prstGeom>
        </p:spPr>
        <p:txBody>
          <a:bodyPr vert="horz" lIns="91438" tIns="45719" rIns="91438" bIns="45719" rtlCol="1"/>
          <a:lstStyle>
            <a:lvl1pPr algn="r">
              <a:defRPr sz="1200"/>
            </a:lvl1pPr>
          </a:lstStyle>
          <a:p>
            <a:endParaRPr lang="he-IL"/>
          </a:p>
        </p:txBody>
      </p:sp>
      <p:sp>
        <p:nvSpPr>
          <p:cNvPr id="3" name="מציין מיקום של תאריך 2"/>
          <p:cNvSpPr>
            <a:spLocks noGrp="1"/>
          </p:cNvSpPr>
          <p:nvPr>
            <p:ph type="dt" idx="1"/>
          </p:nvPr>
        </p:nvSpPr>
        <p:spPr>
          <a:xfrm>
            <a:off x="1589" y="0"/>
            <a:ext cx="2946400" cy="496888"/>
          </a:xfrm>
          <a:prstGeom prst="rect">
            <a:avLst/>
          </a:prstGeom>
        </p:spPr>
        <p:txBody>
          <a:bodyPr vert="horz" lIns="91438" tIns="45719" rIns="91438" bIns="45719" rtlCol="1"/>
          <a:lstStyle>
            <a:lvl1pPr algn="l">
              <a:defRPr sz="1200"/>
            </a:lvl1pPr>
          </a:lstStyle>
          <a:p>
            <a:fld id="{7385BD7D-BD29-4BA3-8AB2-DD74DC78D946}" type="datetimeFigureOut">
              <a:rPr lang="he-IL" smtClean="0"/>
              <a:t>כ"ג/סיון/תשפ"ג</a:t>
            </a:fld>
            <a:endParaRPr lang="he-IL"/>
          </a:p>
        </p:txBody>
      </p:sp>
      <p:sp>
        <p:nvSpPr>
          <p:cNvPr id="4" name="מציין מיקום של תמונת שקופית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8" tIns="45719" rIns="91438" bIns="45719" rtlCol="1" anchor="ctr"/>
          <a:lstStyle/>
          <a:p>
            <a:endParaRPr lang="he-IL"/>
          </a:p>
        </p:txBody>
      </p:sp>
      <p:sp>
        <p:nvSpPr>
          <p:cNvPr id="5" name="מציין מיקום של הערות 4"/>
          <p:cNvSpPr>
            <a:spLocks noGrp="1"/>
          </p:cNvSpPr>
          <p:nvPr>
            <p:ph type="body" sz="quarter" idx="3"/>
          </p:nvPr>
        </p:nvSpPr>
        <p:spPr>
          <a:xfrm>
            <a:off x="679451" y="4716464"/>
            <a:ext cx="5438775" cy="4467225"/>
          </a:xfrm>
          <a:prstGeom prst="rect">
            <a:avLst/>
          </a:prstGeom>
        </p:spPr>
        <p:txBody>
          <a:bodyPr vert="horz" lIns="91438" tIns="45719" rIns="91438" bIns="45719"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1276" y="9429750"/>
            <a:ext cx="2946400" cy="496888"/>
          </a:xfrm>
          <a:prstGeom prst="rect">
            <a:avLst/>
          </a:prstGeom>
        </p:spPr>
        <p:txBody>
          <a:bodyPr vert="horz" lIns="91438" tIns="45719" rIns="91438" bIns="45719"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9" y="9429750"/>
            <a:ext cx="2946400" cy="496888"/>
          </a:xfrm>
          <a:prstGeom prst="rect">
            <a:avLst/>
          </a:prstGeom>
        </p:spPr>
        <p:txBody>
          <a:bodyPr vert="horz" lIns="91438" tIns="45719" rIns="91438" bIns="45719" rtlCol="1" anchor="b"/>
          <a:lstStyle>
            <a:lvl1pPr algn="l">
              <a:defRPr sz="1200"/>
            </a:lvl1pPr>
          </a:lstStyle>
          <a:p>
            <a:fld id="{F9EE6180-CFC2-4207-83B6-CCDFCF9D4100}" type="slidenum">
              <a:rPr lang="he-IL" smtClean="0"/>
              <a:t>‹#›</a:t>
            </a:fld>
            <a:endParaRPr lang="he-IL"/>
          </a:p>
        </p:txBody>
      </p:sp>
    </p:spTree>
    <p:extLst>
      <p:ext uri="{BB962C8B-B14F-4D97-AF65-F5344CB8AC3E}">
        <p14:creationId xmlns:p14="http://schemas.microsoft.com/office/powerpoint/2010/main" val="380636579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422275" y="1241425"/>
            <a:ext cx="5953125" cy="3349625"/>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5AEF62-8291-ED48-B301-C8424D49869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33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A70210D1-8AEB-4CEB-9482-48E6E1C0D628}"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34</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9354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A70210D1-8AEB-4CEB-9482-48E6E1C0D628}"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35</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39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9BDFE4-FB5C-4C30-A373-85019434EEC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93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9BDFE4-FB5C-4C30-A373-85019434EEC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15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9BDFE4-FB5C-4C30-A373-85019434EEC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44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fld id="{B44578A3-DB26-41C1-AF5A-E8A54E294BC3}" type="datetime1">
              <a:rPr lang="de-DE" smtClean="0"/>
              <a:t>12.06.2023</a:t>
            </a:fld>
            <a:endParaRPr lang="de-DE"/>
          </a:p>
        </p:txBody>
      </p:sp>
      <p:sp>
        <p:nvSpPr>
          <p:cNvPr id="5" name="Foliennummernplatzhalter 4"/>
          <p:cNvSpPr>
            <a:spLocks noGrp="1"/>
          </p:cNvSpPr>
          <p:nvPr>
            <p:ph type="sldNum" sz="quarter" idx="11"/>
          </p:nvPr>
        </p:nvSpPr>
        <p:spPr/>
        <p:txBody>
          <a:bodyPr/>
          <a:lstStyle/>
          <a:p>
            <a:fld id="{D8AB13C4-6072-45EE-9105-323A4187D774}" type="slidenum">
              <a:rPr lang="de-DE" smtClean="0"/>
              <a:pPr/>
              <a:t>16</a:t>
            </a:fld>
            <a:endParaRPr lang="de-DE"/>
          </a:p>
        </p:txBody>
      </p:sp>
    </p:spTree>
    <p:extLst>
      <p:ext uri="{BB962C8B-B14F-4D97-AF65-F5344CB8AC3E}">
        <p14:creationId xmlns:p14="http://schemas.microsoft.com/office/powerpoint/2010/main" val="210761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D07C55E-87C5-465E-B867-7C8E750ED24E}"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17</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607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7D07C55E-87C5-465E-B867-7C8E750ED24E}"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18</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6079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A70210D1-8AEB-4CEB-9482-48E6E1C0D628}"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19</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930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A70210D1-8AEB-4CEB-9482-48E6E1C0D628}"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20</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675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9BDFE4-FB5C-4C30-A373-85019434EEC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88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A70210D1-8AEB-4CEB-9482-48E6E1C0D628}" type="datetime1">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12.06.2023</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D8AB13C4-6072-45EE-9105-323A4187D774}" type="slidenum">
              <a:rPr kumimoji="0" lang="de-DE"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43056" rtl="0" eaLnBrk="1" fontAlgn="auto" latinLnBrk="0" hangingPunct="1">
                <a:lnSpc>
                  <a:spcPct val="100000"/>
                </a:lnSpc>
                <a:spcBef>
                  <a:spcPts val="0"/>
                </a:spcBef>
                <a:spcAft>
                  <a:spcPts val="0"/>
                </a:spcAft>
                <a:buClrTx/>
                <a:buSzTx/>
                <a:buFontTx/>
                <a:buNone/>
                <a:tabLst/>
                <a:defRPr/>
              </a:pPr>
              <a:t>31</a:t>
            </a:fld>
            <a:endParaRPr kumimoji="0" lang="de-DE"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563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heuking.de/"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Master" Target="../slideMasters/slideMaster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6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4.xml"/><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_Titel">
    <p:spTree>
      <p:nvGrpSpPr>
        <p:cNvPr id="1" name=""/>
        <p:cNvGrpSpPr/>
        <p:nvPr/>
      </p:nvGrpSpPr>
      <p:grpSpPr>
        <a:xfrm>
          <a:off x="0" y="0"/>
          <a:ext cx="0" cy="0"/>
          <a:chOff x="0" y="0"/>
          <a:chExt cx="0" cy="0"/>
        </a:xfrm>
      </p:grpSpPr>
      <p:sp>
        <p:nvSpPr>
          <p:cNvPr id="9" name="Rechteck 8"/>
          <p:cNvSpPr/>
          <p:nvPr userDrawn="1"/>
        </p:nvSpPr>
        <p:spPr>
          <a:xfrm>
            <a:off x="0" y="2571320"/>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2" name="Titel 1"/>
          <p:cNvSpPr>
            <a:spLocks noGrp="1"/>
          </p:cNvSpPr>
          <p:nvPr>
            <p:ph type="ctrTitle" hasCustomPrompt="1"/>
          </p:nvPr>
        </p:nvSpPr>
        <p:spPr bwMode="white">
          <a:xfrm>
            <a:off x="354014" y="2669781"/>
            <a:ext cx="4986321" cy="587730"/>
          </a:xfrm>
        </p:spPr>
        <p:txBody>
          <a:bodyPr/>
          <a:lstStyle>
            <a:lvl1pPr algn="r">
              <a:lnSpc>
                <a:spcPts val="2313"/>
              </a:lnSpc>
              <a:defRPr sz="1905">
                <a:solidFill>
                  <a:schemeClr val="bg1"/>
                </a:solidFill>
              </a:defRPr>
            </a:lvl1pPr>
          </a:lstStyle>
          <a:p>
            <a:r>
              <a:rPr lang="de-DE" dirty="0"/>
              <a:t>Titel der Präsentation</a:t>
            </a:r>
          </a:p>
        </p:txBody>
      </p:sp>
      <p:sp>
        <p:nvSpPr>
          <p:cNvPr id="3" name="Untertitel 2"/>
          <p:cNvSpPr>
            <a:spLocks noGrp="1"/>
          </p:cNvSpPr>
          <p:nvPr>
            <p:ph type="subTitle" idx="1" hasCustomPrompt="1"/>
          </p:nvPr>
        </p:nvSpPr>
        <p:spPr bwMode="white">
          <a:xfrm>
            <a:off x="354014" y="3257544"/>
            <a:ext cx="4986321" cy="293865"/>
          </a:xfrm>
        </p:spPr>
        <p:txBody>
          <a:bodyPr/>
          <a:lstStyle>
            <a:lvl1pPr marL="0" indent="0" algn="r">
              <a:lnSpc>
                <a:spcPts val="2313"/>
              </a:lnSpc>
              <a:spcAft>
                <a:spcPts val="272"/>
              </a:spcAft>
              <a:buNone/>
              <a:defRPr sz="1905" b="0">
                <a:solidFill>
                  <a:schemeClr val="bg1"/>
                </a:solidFill>
              </a:defRPr>
            </a:lvl1pPr>
            <a:lvl2pPr marL="0" indent="0" algn="r">
              <a:lnSpc>
                <a:spcPts val="2313"/>
              </a:lnSpc>
              <a:spcAft>
                <a:spcPts val="272"/>
              </a:spcAft>
              <a:buNone/>
              <a:defRPr sz="1905" b="0">
                <a:solidFill>
                  <a:schemeClr val="bg1"/>
                </a:solidFill>
              </a:defRPr>
            </a:lvl2pPr>
            <a:lvl3pPr marL="0" indent="0" algn="r">
              <a:lnSpc>
                <a:spcPts val="2313"/>
              </a:lnSpc>
              <a:spcAft>
                <a:spcPts val="272"/>
              </a:spcAft>
              <a:buNone/>
              <a:defRPr sz="1905" b="0">
                <a:solidFill>
                  <a:schemeClr val="bg1"/>
                </a:solidFill>
              </a:defRPr>
            </a:lvl3pPr>
            <a:lvl4pPr marL="0" indent="0" algn="r">
              <a:lnSpc>
                <a:spcPts val="2313"/>
              </a:lnSpc>
              <a:spcAft>
                <a:spcPts val="272"/>
              </a:spcAft>
              <a:buNone/>
              <a:defRPr sz="1905" b="0">
                <a:solidFill>
                  <a:schemeClr val="bg1"/>
                </a:solidFill>
              </a:defRPr>
            </a:lvl4pPr>
            <a:lvl5pPr marL="0" indent="0" algn="r">
              <a:lnSpc>
                <a:spcPts val="2313"/>
              </a:lnSpc>
              <a:spcAft>
                <a:spcPts val="272"/>
              </a:spcAft>
              <a:buNone/>
              <a:defRPr sz="1905" b="0">
                <a:solidFill>
                  <a:schemeClr val="bg1"/>
                </a:solidFill>
              </a:defRPr>
            </a:lvl5pPr>
            <a:lvl6pPr marL="0" indent="0" algn="r">
              <a:lnSpc>
                <a:spcPts val="2313"/>
              </a:lnSpc>
              <a:spcAft>
                <a:spcPts val="272"/>
              </a:spcAft>
              <a:buNone/>
              <a:defRPr sz="1905" b="0">
                <a:solidFill>
                  <a:schemeClr val="bg1"/>
                </a:solidFill>
              </a:defRPr>
            </a:lvl6pPr>
            <a:lvl7pPr marL="0" indent="0" algn="r">
              <a:lnSpc>
                <a:spcPts val="2313"/>
              </a:lnSpc>
              <a:spcAft>
                <a:spcPts val="272"/>
              </a:spcAft>
              <a:buNone/>
              <a:defRPr sz="1905" b="0">
                <a:solidFill>
                  <a:schemeClr val="bg1"/>
                </a:solidFill>
              </a:defRPr>
            </a:lvl7pPr>
            <a:lvl8pPr marL="0" indent="0" algn="r">
              <a:lnSpc>
                <a:spcPts val="2313"/>
              </a:lnSpc>
              <a:spcAft>
                <a:spcPts val="272"/>
              </a:spcAft>
              <a:buNone/>
              <a:defRPr sz="1905" b="0">
                <a:solidFill>
                  <a:schemeClr val="bg1"/>
                </a:solidFill>
              </a:defRPr>
            </a:lvl8pPr>
            <a:lvl9pPr marL="0" indent="0" algn="r">
              <a:lnSpc>
                <a:spcPts val="2313"/>
              </a:lnSpc>
              <a:spcAft>
                <a:spcPts val="272"/>
              </a:spcAft>
              <a:buNone/>
              <a:defRPr sz="1905" b="0">
                <a:solidFill>
                  <a:schemeClr val="bg1"/>
                </a:solidFill>
              </a:defRPr>
            </a:lvl9pPr>
          </a:lstStyle>
          <a:p>
            <a:pPr lvl="0"/>
            <a:r>
              <a:rPr lang="de-DE" dirty="0"/>
              <a:t>Untertitel</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11" name="Bildplatzhalter 10"/>
          <p:cNvSpPr>
            <a:spLocks noGrp="1"/>
          </p:cNvSpPr>
          <p:nvPr>
            <p:ph type="pic" sz="quarter" idx="13" hasCustomPrompt="1"/>
          </p:nvPr>
        </p:nvSpPr>
        <p:spPr>
          <a:xfrm>
            <a:off x="1197" y="734663"/>
            <a:ext cx="9142803" cy="1836657"/>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r>
              <a:rPr lang="de-DE" dirty="0"/>
              <a:t>Bild einfügen</a:t>
            </a:r>
          </a:p>
        </p:txBody>
      </p:sp>
      <p:sp>
        <p:nvSpPr>
          <p:cNvPr id="13" name="Textplatzhalter 12"/>
          <p:cNvSpPr>
            <a:spLocks noGrp="1"/>
          </p:cNvSpPr>
          <p:nvPr>
            <p:ph type="body" sz="quarter" idx="14" hasCustomPrompt="1"/>
          </p:nvPr>
        </p:nvSpPr>
        <p:spPr>
          <a:xfrm>
            <a:off x="354014" y="3673314"/>
            <a:ext cx="4986321" cy="856810"/>
          </a:xfrm>
        </p:spPr>
        <p:txBody>
          <a:bodyPr/>
          <a:lstStyle>
            <a:lvl1pPr marL="0" indent="0" algn="r">
              <a:lnSpc>
                <a:spcPts val="1224"/>
              </a:lnSpc>
              <a:buFont typeface="Arial" panose="020B0604020202020204" pitchFamily="34" charset="0"/>
              <a:buNone/>
              <a:defRPr sz="1020" b="1">
                <a:solidFill>
                  <a:schemeClr val="tx2"/>
                </a:solidFill>
              </a:defRPr>
            </a:lvl1pPr>
            <a:lvl2pPr marL="0" indent="0" algn="r">
              <a:lnSpc>
                <a:spcPts val="1224"/>
              </a:lnSpc>
              <a:buFont typeface="Arial" panose="020B0604020202020204" pitchFamily="34" charset="0"/>
              <a:buNone/>
              <a:defRPr sz="1020" b="1">
                <a:solidFill>
                  <a:schemeClr val="tx2"/>
                </a:solidFill>
              </a:defRPr>
            </a:lvl2pPr>
            <a:lvl3pPr marL="0" indent="0" algn="r">
              <a:lnSpc>
                <a:spcPts val="1224"/>
              </a:lnSpc>
              <a:buFont typeface="Arial" panose="020B0604020202020204" pitchFamily="34" charset="0"/>
              <a:buNone/>
              <a:defRPr sz="1020" b="1">
                <a:solidFill>
                  <a:schemeClr val="tx2"/>
                </a:solidFill>
              </a:defRPr>
            </a:lvl3pPr>
            <a:lvl4pPr marL="0" indent="0" algn="r">
              <a:lnSpc>
                <a:spcPts val="1224"/>
              </a:lnSpc>
              <a:buNone/>
              <a:defRPr sz="1020" b="1">
                <a:solidFill>
                  <a:schemeClr val="tx2"/>
                </a:solidFill>
              </a:defRPr>
            </a:lvl4pPr>
            <a:lvl5pPr marL="0" indent="0" algn="r">
              <a:lnSpc>
                <a:spcPts val="1224"/>
              </a:lnSpc>
              <a:buFont typeface="Arial" panose="020B0604020202020204" pitchFamily="34" charset="0"/>
              <a:buNone/>
              <a:defRPr sz="1020" b="1">
                <a:solidFill>
                  <a:schemeClr val="tx2"/>
                </a:solidFill>
              </a:defRPr>
            </a:lvl5pPr>
            <a:lvl6pPr marL="0" indent="0" algn="r">
              <a:lnSpc>
                <a:spcPts val="1224"/>
              </a:lnSpc>
              <a:buNone/>
              <a:defRPr sz="1020" b="1">
                <a:solidFill>
                  <a:schemeClr val="tx2"/>
                </a:solidFill>
              </a:defRPr>
            </a:lvl6pPr>
            <a:lvl7pPr marL="0" indent="0" algn="r">
              <a:lnSpc>
                <a:spcPts val="1224"/>
              </a:lnSpc>
              <a:buNone/>
              <a:defRPr sz="1020" b="1">
                <a:solidFill>
                  <a:schemeClr val="tx2"/>
                </a:solidFill>
              </a:defRPr>
            </a:lvl7pPr>
            <a:lvl8pPr marL="0" indent="0" algn="r">
              <a:lnSpc>
                <a:spcPts val="1224"/>
              </a:lnSpc>
              <a:buFont typeface="Arial" panose="020B0604020202020204" pitchFamily="34" charset="0"/>
              <a:buNone/>
              <a:defRPr sz="1020" b="1">
                <a:solidFill>
                  <a:schemeClr val="tx2"/>
                </a:solidFill>
              </a:defRPr>
            </a:lvl8pPr>
            <a:lvl9pPr marL="0" indent="0" algn="r">
              <a:lnSpc>
                <a:spcPts val="1224"/>
              </a:lnSpc>
              <a:buFont typeface="Arial" panose="020B0604020202020204" pitchFamily="34" charset="0"/>
              <a:buNone/>
              <a:defRPr sz="1020" b="1">
                <a:solidFill>
                  <a:schemeClr val="tx2"/>
                </a:solidFill>
              </a:defRPr>
            </a:lvl9pPr>
          </a:lstStyle>
          <a:p>
            <a:pPr lvl="0"/>
            <a:r>
              <a:rPr lang="de-DE" dirty="0"/>
              <a:t>weitere Informationen</a:t>
            </a:r>
          </a:p>
        </p:txBody>
      </p:sp>
      <p:grpSp>
        <p:nvGrpSpPr>
          <p:cNvPr id="75" name="Gruppieren 74"/>
          <p:cNvGrpSpPr/>
          <p:nvPr userDrawn="1"/>
        </p:nvGrpSpPr>
        <p:grpSpPr>
          <a:xfrm>
            <a:off x="-1631543" y="-293343"/>
            <a:ext cx="11484702" cy="5735544"/>
            <a:chOff x="-1908000" y="-432002"/>
            <a:chExt cx="13430721" cy="8431604"/>
          </a:xfrm>
        </p:grpSpPr>
        <p:grpSp>
          <p:nvGrpSpPr>
            <p:cNvPr id="76" name="Gruppieren 75"/>
            <p:cNvGrpSpPr/>
            <p:nvPr userDrawn="1"/>
          </p:nvGrpSpPr>
          <p:grpSpPr>
            <a:xfrm>
              <a:off x="-1908000" y="-432002"/>
              <a:ext cx="13430721" cy="8431604"/>
              <a:chOff x="-1908000" y="-432002"/>
              <a:chExt cx="13430721" cy="8431604"/>
            </a:xfrm>
          </p:grpSpPr>
          <p:grpSp>
            <p:nvGrpSpPr>
              <p:cNvPr id="79" name="Gruppieren 78"/>
              <p:cNvGrpSpPr/>
              <p:nvPr userDrawn="1"/>
            </p:nvGrpSpPr>
            <p:grpSpPr>
              <a:xfrm>
                <a:off x="-1908000" y="-432002"/>
                <a:ext cx="13430721" cy="8431604"/>
                <a:chOff x="-1908000" y="-432002"/>
                <a:chExt cx="13430721" cy="8431604"/>
              </a:xfrm>
            </p:grpSpPr>
            <p:grpSp>
              <p:nvGrpSpPr>
                <p:cNvPr id="82" name="Gruppieren 81"/>
                <p:cNvGrpSpPr/>
                <p:nvPr userDrawn="1"/>
              </p:nvGrpSpPr>
              <p:grpSpPr>
                <a:xfrm>
                  <a:off x="-1908000" y="-432002"/>
                  <a:ext cx="13430721" cy="8425065"/>
                  <a:chOff x="-1908000" y="-432002"/>
                  <a:chExt cx="13430721" cy="8425065"/>
                </a:xfrm>
              </p:grpSpPr>
              <p:grpSp>
                <p:nvGrpSpPr>
                  <p:cNvPr id="91" name="Gruppieren 90"/>
                  <p:cNvGrpSpPr/>
                  <p:nvPr userDrawn="1"/>
                </p:nvGrpSpPr>
                <p:grpSpPr>
                  <a:xfrm>
                    <a:off x="-828001" y="6299738"/>
                    <a:ext cx="720001" cy="358832"/>
                    <a:chOff x="-828001" y="6299738"/>
                    <a:chExt cx="720001" cy="358832"/>
                  </a:xfrm>
                </p:grpSpPr>
                <p:cxnSp>
                  <p:nvCxnSpPr>
                    <p:cNvPr id="124" name="Gerade Verbindung 123"/>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5" name="Textfeld 124"/>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92" name="Gruppieren 91"/>
                  <p:cNvGrpSpPr/>
                  <p:nvPr userDrawn="1"/>
                </p:nvGrpSpPr>
                <p:grpSpPr>
                  <a:xfrm>
                    <a:off x="408860" y="7669063"/>
                    <a:ext cx="9848670" cy="324000"/>
                    <a:chOff x="408860" y="7669063"/>
                    <a:chExt cx="9848670" cy="324000"/>
                  </a:xfrm>
                </p:grpSpPr>
                <p:sp>
                  <p:nvSpPr>
                    <p:cNvPr id="120"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121" name="Gerade Verbindung 120"/>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22" name="Gerade Verbindung 121"/>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3" name="Textfeld 122"/>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93" name="Gruppieren 92"/>
                  <p:cNvGrpSpPr/>
                  <p:nvPr userDrawn="1"/>
                </p:nvGrpSpPr>
                <p:grpSpPr>
                  <a:xfrm>
                    <a:off x="10802721" y="1797197"/>
                    <a:ext cx="720000" cy="4860633"/>
                    <a:chOff x="10802721" y="1797197"/>
                    <a:chExt cx="720000" cy="4860633"/>
                  </a:xfrm>
                </p:grpSpPr>
                <p:sp>
                  <p:nvSpPr>
                    <p:cNvPr id="107" name="Textfeld 106"/>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108" name="Gerade Verbindung 107"/>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0" name="Textfeld 109"/>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94" name="Gruppieren 93"/>
                  <p:cNvGrpSpPr/>
                  <p:nvPr userDrawn="1"/>
                </p:nvGrpSpPr>
                <p:grpSpPr>
                  <a:xfrm>
                    <a:off x="410324" y="-432002"/>
                    <a:ext cx="9847206" cy="324003"/>
                    <a:chOff x="410324" y="-432002"/>
                    <a:chExt cx="9847206" cy="324003"/>
                  </a:xfrm>
                </p:grpSpPr>
                <p:sp>
                  <p:nvSpPr>
                    <p:cNvPr id="102"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103" name="Gerade Verbindung 102"/>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5" name="Textfeld 104"/>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106"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95" name="Gruppieren 94"/>
                  <p:cNvGrpSpPr/>
                  <p:nvPr userDrawn="1"/>
                </p:nvGrpSpPr>
                <p:grpSpPr>
                  <a:xfrm>
                    <a:off x="-1908000" y="612280"/>
                    <a:ext cx="1800000" cy="2718000"/>
                    <a:chOff x="-1908000" y="612280"/>
                    <a:chExt cx="1800000" cy="2718000"/>
                  </a:xfrm>
                </p:grpSpPr>
                <p:sp>
                  <p:nvSpPr>
                    <p:cNvPr id="96"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97"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98"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99"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100" name="Bild Listenebenen erhöh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Bild Listenebenen verringer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3" name="Gerade Verbindung 82"/>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4" name="Textfeld 83"/>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85"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86" name="Gerade Verbindung 85"/>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8" name="Textfeld 87"/>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89"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90" name="Gerade Verbindung 89"/>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80" name="Textfeld 79"/>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81" name="Gerade Verbindung 80"/>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77"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pic>
          <p:nvPicPr>
            <p:cNvPr id="7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6614" y="4500711"/>
              <a:ext cx="6572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descr="G:\PR\Vorlagen Stuttgart\Logo Abbinder\englisch\RGB\HKLW_engl_Abbinder_2015_RGB.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495618" y="4698331"/>
            <a:ext cx="3278480" cy="7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34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_Ansprechpartner">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464D3A0A-09C4-4E2A-A679-C173CEBD9A7C}"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10" name="Bildplatzhalter 10"/>
          <p:cNvSpPr>
            <a:spLocks noGrp="1"/>
          </p:cNvSpPr>
          <p:nvPr>
            <p:ph type="pic" sz="quarter" idx="16" hasCustomPrompt="1"/>
          </p:nvPr>
        </p:nvSpPr>
        <p:spPr>
          <a:xfrm>
            <a:off x="354014" y="2203989"/>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r>
              <a:rPr lang="de-DE" dirty="0"/>
              <a:t>Foto</a:t>
            </a:r>
          </a:p>
        </p:txBody>
      </p:sp>
      <p:sp>
        <p:nvSpPr>
          <p:cNvPr id="12" name="Textplatzhalter 11"/>
          <p:cNvSpPr>
            <a:spLocks noGrp="1"/>
          </p:cNvSpPr>
          <p:nvPr>
            <p:ph type="body" sz="quarter" idx="17" hasCustomPrompt="1"/>
          </p:nvPr>
        </p:nvSpPr>
        <p:spPr>
          <a:xfrm>
            <a:off x="352945" y="3477405"/>
            <a:ext cx="2585843" cy="612219"/>
          </a:xfrm>
        </p:spPr>
        <p:txBody>
          <a:bodyPr/>
          <a:lstStyle>
            <a:lvl1pPr marL="0" indent="0">
              <a:lnSpc>
                <a:spcPts val="1632"/>
              </a:lnSpc>
              <a:buFont typeface="+mj-lt"/>
              <a:buNone/>
              <a:defRPr sz="1224" b="1">
                <a:solidFill>
                  <a:schemeClr val="tx2"/>
                </a:solidFill>
              </a:defRPr>
            </a:lvl1pPr>
            <a:lvl2pPr marL="0" indent="0">
              <a:lnSpc>
                <a:spcPts val="1360"/>
              </a:lnSpc>
              <a:buFont typeface="+mj-lt"/>
              <a:buNone/>
              <a:defRPr sz="1088" b="0">
                <a:solidFill>
                  <a:schemeClr val="tx2"/>
                </a:solidFill>
              </a:defRPr>
            </a:lvl2pPr>
            <a:lvl3pPr marL="0" indent="0">
              <a:lnSpc>
                <a:spcPts val="1360"/>
              </a:lnSpc>
              <a:buFont typeface="+mj-lt"/>
              <a:buNone/>
              <a:defRPr sz="1088" b="0">
                <a:solidFill>
                  <a:schemeClr val="tx2"/>
                </a:solidFill>
              </a:defRPr>
            </a:lvl3pPr>
            <a:lvl4pPr marL="0" indent="0">
              <a:lnSpc>
                <a:spcPts val="1360"/>
              </a:lnSpc>
              <a:buFont typeface="+mj-lt"/>
              <a:buNone/>
              <a:defRPr sz="1088" b="0">
                <a:solidFill>
                  <a:schemeClr val="tx2"/>
                </a:solidFill>
              </a:defRPr>
            </a:lvl4pPr>
            <a:lvl5pPr marL="0" indent="0">
              <a:lnSpc>
                <a:spcPts val="1360"/>
              </a:lnSpc>
              <a:buFont typeface="+mj-lt"/>
              <a:buNone/>
              <a:defRPr sz="1088" b="0">
                <a:solidFill>
                  <a:schemeClr val="tx2"/>
                </a:solidFill>
              </a:defRPr>
            </a:lvl5pPr>
            <a:lvl6pPr marL="0" indent="0">
              <a:lnSpc>
                <a:spcPts val="1360"/>
              </a:lnSpc>
              <a:buFont typeface="+mj-lt"/>
              <a:buNone/>
              <a:defRPr sz="1088" b="0">
                <a:solidFill>
                  <a:schemeClr val="tx2"/>
                </a:solidFill>
              </a:defRPr>
            </a:lvl6pPr>
            <a:lvl7pPr marL="0" indent="0">
              <a:lnSpc>
                <a:spcPts val="1360"/>
              </a:lnSpc>
              <a:buFont typeface="+mj-lt"/>
              <a:buNone/>
              <a:defRPr sz="1088" b="0">
                <a:solidFill>
                  <a:schemeClr val="tx2"/>
                </a:solidFill>
              </a:defRPr>
            </a:lvl7pPr>
            <a:lvl8pPr marL="0" indent="0">
              <a:lnSpc>
                <a:spcPts val="1360"/>
              </a:lnSpc>
              <a:buFont typeface="+mj-lt"/>
              <a:buNone/>
              <a:defRPr sz="1088" b="0">
                <a:solidFill>
                  <a:schemeClr val="tx2"/>
                </a:solidFill>
              </a:defRPr>
            </a:lvl8pPr>
            <a:lvl9pPr marL="0" indent="0">
              <a:lnSpc>
                <a:spcPts val="1360"/>
              </a:lnSpc>
              <a:buFont typeface="+mj-lt"/>
              <a:buNone/>
              <a:defRPr sz="1088" b="0">
                <a:solidFill>
                  <a:schemeClr val="tx2"/>
                </a:solidFill>
              </a:defRPr>
            </a:lvl9pPr>
          </a:lstStyle>
          <a:p>
            <a:pPr lvl="0"/>
            <a:r>
              <a:rPr lang="de-DE" dirty="0"/>
              <a:t>Fließtext, für weitere Ebene: Start // Absatz // Listenebene erhöhen/verringern</a:t>
            </a:r>
          </a:p>
          <a:p>
            <a:pPr lvl="1"/>
            <a:r>
              <a:rPr lang="de-DE" dirty="0"/>
              <a:t>Zweite Ebene</a:t>
            </a:r>
          </a:p>
        </p:txBody>
      </p:sp>
      <p:sp>
        <p:nvSpPr>
          <p:cNvPr id="13" name="Bildplatzhalter 10"/>
          <p:cNvSpPr>
            <a:spLocks noGrp="1"/>
          </p:cNvSpPr>
          <p:nvPr>
            <p:ph type="pic" sz="quarter" idx="18" hasCustomPrompt="1"/>
          </p:nvPr>
        </p:nvSpPr>
        <p:spPr>
          <a:xfrm>
            <a:off x="3201520" y="2203989"/>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stStyle>
          <a:p>
            <a:pPr lvl="0"/>
            <a:br>
              <a:rPr lang="de-DE" dirty="0"/>
            </a:br>
            <a:r>
              <a:rPr lang="de-DE" dirty="0"/>
              <a:t>Foto</a:t>
            </a:r>
          </a:p>
        </p:txBody>
      </p:sp>
      <p:sp>
        <p:nvSpPr>
          <p:cNvPr id="14" name="Textplatzhalter 11"/>
          <p:cNvSpPr>
            <a:spLocks noGrp="1"/>
          </p:cNvSpPr>
          <p:nvPr>
            <p:ph type="body" sz="quarter" idx="19" hasCustomPrompt="1"/>
          </p:nvPr>
        </p:nvSpPr>
        <p:spPr>
          <a:xfrm>
            <a:off x="3201520" y="3477405"/>
            <a:ext cx="2585843" cy="612219"/>
          </a:xfrm>
        </p:spPr>
        <p:txBody>
          <a:bodyPr/>
          <a:lstStyle>
            <a:lvl1pPr marL="0" indent="0">
              <a:lnSpc>
                <a:spcPts val="1632"/>
              </a:lnSpc>
              <a:buFont typeface="+mj-lt"/>
              <a:buNone/>
              <a:defRPr sz="1224" b="1">
                <a:solidFill>
                  <a:schemeClr val="tx2"/>
                </a:solidFill>
              </a:defRPr>
            </a:lvl1pPr>
            <a:lvl2pPr marL="0" indent="0">
              <a:lnSpc>
                <a:spcPts val="1360"/>
              </a:lnSpc>
              <a:buFont typeface="+mj-lt"/>
              <a:buNone/>
              <a:defRPr sz="1088" b="0">
                <a:solidFill>
                  <a:schemeClr val="tx2"/>
                </a:solidFill>
              </a:defRPr>
            </a:lvl2pPr>
            <a:lvl3pPr marL="0" indent="0">
              <a:lnSpc>
                <a:spcPts val="1360"/>
              </a:lnSpc>
              <a:buFont typeface="+mj-lt"/>
              <a:buNone/>
              <a:defRPr sz="1088" b="0">
                <a:solidFill>
                  <a:schemeClr val="tx2"/>
                </a:solidFill>
              </a:defRPr>
            </a:lvl3pPr>
            <a:lvl4pPr marL="0" indent="0">
              <a:lnSpc>
                <a:spcPts val="1360"/>
              </a:lnSpc>
              <a:buFont typeface="+mj-lt"/>
              <a:buNone/>
              <a:defRPr sz="1088" b="0">
                <a:solidFill>
                  <a:schemeClr val="tx2"/>
                </a:solidFill>
              </a:defRPr>
            </a:lvl4pPr>
            <a:lvl5pPr marL="0" indent="0">
              <a:lnSpc>
                <a:spcPts val="1360"/>
              </a:lnSpc>
              <a:buFont typeface="+mj-lt"/>
              <a:buNone/>
              <a:defRPr sz="1088" b="0">
                <a:solidFill>
                  <a:schemeClr val="tx2"/>
                </a:solidFill>
              </a:defRPr>
            </a:lvl5pPr>
            <a:lvl6pPr marL="0" indent="0">
              <a:lnSpc>
                <a:spcPts val="1360"/>
              </a:lnSpc>
              <a:buFont typeface="+mj-lt"/>
              <a:buNone/>
              <a:defRPr sz="1088" b="0">
                <a:solidFill>
                  <a:schemeClr val="tx2"/>
                </a:solidFill>
              </a:defRPr>
            </a:lvl6pPr>
            <a:lvl7pPr marL="0" indent="0">
              <a:lnSpc>
                <a:spcPts val="1360"/>
              </a:lnSpc>
              <a:buFont typeface="+mj-lt"/>
              <a:buNone/>
              <a:defRPr sz="1088" b="0">
                <a:solidFill>
                  <a:schemeClr val="tx2"/>
                </a:solidFill>
              </a:defRPr>
            </a:lvl7pPr>
            <a:lvl8pPr marL="0" indent="0">
              <a:lnSpc>
                <a:spcPts val="1360"/>
              </a:lnSpc>
              <a:buFont typeface="+mj-lt"/>
              <a:buNone/>
              <a:defRPr sz="1088" b="0">
                <a:solidFill>
                  <a:schemeClr val="tx2"/>
                </a:solidFill>
              </a:defRPr>
            </a:lvl8pPr>
            <a:lvl9pPr marL="0" indent="0">
              <a:lnSpc>
                <a:spcPts val="1360"/>
              </a:lnSpc>
              <a:buFont typeface="+mj-lt"/>
              <a:buNone/>
              <a:defRPr sz="1088" b="0">
                <a:solidFill>
                  <a:schemeClr val="tx2"/>
                </a:solidFill>
              </a:defRPr>
            </a:lvl9pPr>
          </a:lstStyle>
          <a:p>
            <a:pPr lvl="0"/>
            <a:r>
              <a:rPr lang="de-DE" dirty="0"/>
              <a:t>Fließtext, für weitere Ebene: Start // Absatz // Listenebene erhöhen/verringern</a:t>
            </a:r>
          </a:p>
          <a:p>
            <a:pPr lvl="1"/>
            <a:r>
              <a:rPr lang="de-DE" dirty="0"/>
              <a:t>Zweite Ebene</a:t>
            </a:r>
          </a:p>
        </p:txBody>
      </p:sp>
      <p:sp>
        <p:nvSpPr>
          <p:cNvPr id="15" name="Bildplatzhalter 10"/>
          <p:cNvSpPr>
            <a:spLocks noGrp="1"/>
          </p:cNvSpPr>
          <p:nvPr>
            <p:ph type="pic" sz="quarter" idx="20" hasCustomPrompt="1"/>
          </p:nvPr>
        </p:nvSpPr>
        <p:spPr>
          <a:xfrm>
            <a:off x="6033634" y="2203989"/>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stStyle>
          <a:p>
            <a:pPr lvl="0"/>
            <a:br>
              <a:rPr lang="de-DE" dirty="0"/>
            </a:br>
            <a:r>
              <a:rPr lang="de-DE" dirty="0"/>
              <a:t>Foto</a:t>
            </a:r>
          </a:p>
        </p:txBody>
      </p:sp>
      <p:sp>
        <p:nvSpPr>
          <p:cNvPr id="16" name="Textplatzhalter 11"/>
          <p:cNvSpPr>
            <a:spLocks noGrp="1"/>
          </p:cNvSpPr>
          <p:nvPr>
            <p:ph type="body" sz="quarter" idx="21" hasCustomPrompt="1"/>
          </p:nvPr>
        </p:nvSpPr>
        <p:spPr>
          <a:xfrm>
            <a:off x="6033634" y="3477405"/>
            <a:ext cx="2585843" cy="612219"/>
          </a:xfrm>
        </p:spPr>
        <p:txBody>
          <a:bodyPr/>
          <a:lstStyle>
            <a:lvl1pPr marL="0" indent="0">
              <a:lnSpc>
                <a:spcPts val="1632"/>
              </a:lnSpc>
              <a:buFont typeface="+mj-lt"/>
              <a:buNone/>
              <a:defRPr sz="1224" b="1">
                <a:solidFill>
                  <a:schemeClr val="tx2"/>
                </a:solidFill>
              </a:defRPr>
            </a:lvl1pPr>
            <a:lvl2pPr marL="0" indent="0">
              <a:lnSpc>
                <a:spcPts val="1360"/>
              </a:lnSpc>
              <a:buFont typeface="+mj-lt"/>
              <a:buNone/>
              <a:defRPr sz="1088" b="0">
                <a:solidFill>
                  <a:schemeClr val="tx2"/>
                </a:solidFill>
              </a:defRPr>
            </a:lvl2pPr>
            <a:lvl3pPr marL="0" indent="0">
              <a:lnSpc>
                <a:spcPts val="1360"/>
              </a:lnSpc>
              <a:buFont typeface="+mj-lt"/>
              <a:buNone/>
              <a:defRPr sz="1088" b="0">
                <a:solidFill>
                  <a:schemeClr val="tx2"/>
                </a:solidFill>
              </a:defRPr>
            </a:lvl3pPr>
            <a:lvl4pPr marL="0" indent="0">
              <a:lnSpc>
                <a:spcPts val="1360"/>
              </a:lnSpc>
              <a:buFont typeface="+mj-lt"/>
              <a:buNone/>
              <a:defRPr sz="1088" b="0">
                <a:solidFill>
                  <a:schemeClr val="tx2"/>
                </a:solidFill>
              </a:defRPr>
            </a:lvl4pPr>
            <a:lvl5pPr marL="0" indent="0">
              <a:lnSpc>
                <a:spcPts val="1360"/>
              </a:lnSpc>
              <a:buFont typeface="+mj-lt"/>
              <a:buNone/>
              <a:defRPr sz="1088" b="0">
                <a:solidFill>
                  <a:schemeClr val="tx2"/>
                </a:solidFill>
              </a:defRPr>
            </a:lvl5pPr>
            <a:lvl6pPr marL="0" indent="0">
              <a:lnSpc>
                <a:spcPts val="1360"/>
              </a:lnSpc>
              <a:buFont typeface="+mj-lt"/>
              <a:buNone/>
              <a:defRPr sz="1088" b="0">
                <a:solidFill>
                  <a:schemeClr val="tx2"/>
                </a:solidFill>
              </a:defRPr>
            </a:lvl6pPr>
            <a:lvl7pPr marL="0" indent="0">
              <a:lnSpc>
                <a:spcPts val="1360"/>
              </a:lnSpc>
              <a:buFont typeface="+mj-lt"/>
              <a:buNone/>
              <a:defRPr sz="1088" b="0">
                <a:solidFill>
                  <a:schemeClr val="tx2"/>
                </a:solidFill>
              </a:defRPr>
            </a:lvl7pPr>
            <a:lvl8pPr marL="0" indent="0">
              <a:lnSpc>
                <a:spcPts val="1360"/>
              </a:lnSpc>
              <a:buFont typeface="+mj-lt"/>
              <a:buNone/>
              <a:defRPr sz="1088" b="0">
                <a:solidFill>
                  <a:schemeClr val="tx2"/>
                </a:solidFill>
              </a:defRPr>
            </a:lvl8pPr>
            <a:lvl9pPr marL="0" indent="0">
              <a:lnSpc>
                <a:spcPts val="1360"/>
              </a:lnSpc>
              <a:buFont typeface="+mj-lt"/>
              <a:buNone/>
              <a:defRPr sz="1088" b="0">
                <a:solidFill>
                  <a:schemeClr val="tx2"/>
                </a:solidFill>
              </a:defRPr>
            </a:lvl9pPr>
          </a:lstStyle>
          <a:p>
            <a:pPr lvl="0"/>
            <a:r>
              <a:rPr lang="de-DE" dirty="0"/>
              <a:t>Fließtext, für weitere Ebene: Start // Absatz // Listenebene erhöhen/verringern</a:t>
            </a:r>
          </a:p>
          <a:p>
            <a:pPr lvl="1"/>
            <a:r>
              <a:rPr lang="de-DE" dirty="0"/>
              <a:t>Zweite Ebene</a:t>
            </a:r>
          </a:p>
        </p:txBody>
      </p:sp>
      <p:sp>
        <p:nvSpPr>
          <p:cNvPr id="17" name="Titel 1"/>
          <p:cNvSpPr>
            <a:spLocks noGrp="1"/>
          </p:cNvSpPr>
          <p:nvPr>
            <p:ph type="title" hasCustomPrompt="1"/>
          </p:nvPr>
        </p:nvSpPr>
        <p:spPr bwMode="white">
          <a:xfrm>
            <a:off x="352946" y="1215952"/>
            <a:ext cx="8420462" cy="734510"/>
          </a:xfrm>
        </p:spPr>
        <p:txBody>
          <a:bodyPr bIns="36000"/>
          <a:lstStyle>
            <a:lvl1pPr>
              <a:lnSpc>
                <a:spcPts val="2313"/>
              </a:lnSpc>
              <a:defRPr sz="1905">
                <a:solidFill>
                  <a:schemeClr val="bg1"/>
                </a:solidFill>
              </a:defRPr>
            </a:lvl1pPr>
          </a:lstStyle>
          <a:p>
            <a:r>
              <a:rPr lang="de-DE" dirty="0"/>
              <a:t>Ansprechpartner</a:t>
            </a:r>
          </a:p>
        </p:txBody>
      </p:sp>
    </p:spTree>
    <p:extLst>
      <p:ext uri="{BB962C8B-B14F-4D97-AF65-F5344CB8AC3E}">
        <p14:creationId xmlns:p14="http://schemas.microsoft.com/office/powerpoint/2010/main" val="7273843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3944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8323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0114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50141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97135989-504C-4BAF-B1DA-4420217355C1}" type="datetime1">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27006398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51BE8348-7FE4-4D49-8640-9387F652A0BF}" type="datetime1">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9535720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56ABBDE3-242D-4DE9-88C1-552A8DFA0B0D}" type="datetime1">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40340932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2F563FD5-F766-4156-B748-4C16E2C2CBEA}" type="datetime1">
              <a:rPr lang="it-IT" smtClean="0"/>
              <a:t>12/06/2023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1307332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0F7F2E4E-BEB8-44E5-B9DA-B7F3A4AA6C6C}" type="datetime1">
              <a:rPr lang="it-IT" smtClean="0"/>
              <a:t>12/06/2023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2372494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FBD1580A-1918-4B6B-812B-3C59D9F7BCE8}" type="datetime1">
              <a:rPr lang="it-IT" smtClean="0"/>
              <a:t>12/06/2023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84113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_Ansprechpartner Team">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EEADD199-F367-45AD-BC33-E8C1A3F09083}"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8" name="Textplatzhalter 7"/>
          <p:cNvSpPr>
            <a:spLocks noGrp="1"/>
          </p:cNvSpPr>
          <p:nvPr>
            <p:ph type="body" sz="quarter" idx="13" hasCustomPrompt="1"/>
          </p:nvPr>
        </p:nvSpPr>
        <p:spPr>
          <a:xfrm>
            <a:off x="352946" y="2179501"/>
            <a:ext cx="4987389" cy="2350624"/>
          </a:xfrm>
        </p:spPr>
        <p:txBody>
          <a:bodyPr numCol="1" spcCol="360000"/>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9" name="Textplatzhalter 7"/>
          <p:cNvSpPr>
            <a:spLocks noGrp="1"/>
          </p:cNvSpPr>
          <p:nvPr>
            <p:ph type="body" sz="quarter" idx="14" hasCustomPrompt="1"/>
          </p:nvPr>
        </p:nvSpPr>
        <p:spPr>
          <a:xfrm>
            <a:off x="5495088" y="2179501"/>
            <a:ext cx="3278320" cy="2350624"/>
          </a:xfrm>
        </p:spPr>
        <p:txBody>
          <a:bodyPr numCol="1" spcCol="360000"/>
          <a:lstStyle>
            <a:lvl1pPr marL="0" indent="0">
              <a:lnSpc>
                <a:spcPts val="1632"/>
              </a:lnSpc>
              <a:buFont typeface="+mj-lt"/>
              <a:buNone/>
              <a:defRPr sz="1224" b="1" baseline="0">
                <a:solidFill>
                  <a:schemeClr val="tx1"/>
                </a:solidFill>
              </a:defRPr>
            </a:lvl1pPr>
            <a:lvl2pPr marL="0" indent="0">
              <a:lnSpc>
                <a:spcPts val="1496"/>
              </a:lnSpc>
              <a:buFont typeface="+mj-lt"/>
              <a:buNone/>
              <a:defRPr sz="1224" b="0">
                <a:solidFill>
                  <a:schemeClr val="tx1"/>
                </a:solidFill>
              </a:defRPr>
            </a:lvl2pPr>
            <a:lvl3pPr marL="0" indent="0">
              <a:lnSpc>
                <a:spcPts val="1496"/>
              </a:lnSpc>
              <a:buFont typeface="+mj-lt"/>
              <a:buNone/>
              <a:defRPr sz="1224" b="0">
                <a:solidFill>
                  <a:schemeClr val="tx1"/>
                </a:solidFill>
              </a:defRPr>
            </a:lvl3pPr>
            <a:lvl4pPr marL="0" indent="0">
              <a:lnSpc>
                <a:spcPts val="1496"/>
              </a:lnSpc>
              <a:buFont typeface="+mj-lt"/>
              <a:buNone/>
              <a:defRPr sz="1224" b="0">
                <a:solidFill>
                  <a:schemeClr val="tx1"/>
                </a:solidFill>
              </a:defRPr>
            </a:lvl4pPr>
            <a:lvl5pPr marL="0" indent="0">
              <a:lnSpc>
                <a:spcPts val="1496"/>
              </a:lnSpc>
              <a:buFont typeface="+mj-lt"/>
              <a:buNone/>
              <a:defRPr sz="1224" b="0">
                <a:solidFill>
                  <a:schemeClr val="tx1"/>
                </a:solidFill>
              </a:defRPr>
            </a:lvl5pPr>
            <a:lvl6pPr marL="0" indent="0">
              <a:lnSpc>
                <a:spcPts val="1496"/>
              </a:lnSpc>
              <a:buFont typeface="+mj-lt"/>
              <a:buNone/>
              <a:defRPr sz="1224" b="0">
                <a:solidFill>
                  <a:schemeClr val="tx1"/>
                </a:solidFill>
              </a:defRPr>
            </a:lvl6pPr>
            <a:lvl7pPr marL="0" indent="0">
              <a:lnSpc>
                <a:spcPts val="1496"/>
              </a:lnSpc>
              <a:buFont typeface="+mj-lt"/>
              <a:buNone/>
              <a:defRPr sz="1224" b="0">
                <a:solidFill>
                  <a:schemeClr val="tx1"/>
                </a:solidFill>
              </a:defRPr>
            </a:lvl7pPr>
            <a:lvl8pPr marL="0" indent="0">
              <a:lnSpc>
                <a:spcPts val="1496"/>
              </a:lnSpc>
              <a:buFont typeface="+mj-lt"/>
              <a:buNone/>
              <a:defRPr sz="1224" b="0">
                <a:solidFill>
                  <a:schemeClr val="tx1"/>
                </a:solidFill>
              </a:defRPr>
            </a:lvl8pPr>
            <a:lvl9pPr marL="0" indent="0">
              <a:lnSpc>
                <a:spcPts val="1496"/>
              </a:lnSpc>
              <a:buFont typeface="+mj-lt"/>
              <a:buNone/>
              <a:defRPr sz="1224" b="0">
                <a:solidFill>
                  <a:schemeClr val="tx1"/>
                </a:solidFill>
              </a:defRPr>
            </a:lvl9pPr>
          </a:lstStyle>
          <a:p>
            <a:pPr lvl="0"/>
            <a:r>
              <a:rPr lang="de-DE" dirty="0"/>
              <a:t>Fließtext, für weitere Ebene: Start // Absatz // Listenebene erhöhen/verringern</a:t>
            </a:r>
          </a:p>
          <a:p>
            <a:pPr lvl="1"/>
            <a:r>
              <a:rPr lang="de-DE" dirty="0"/>
              <a:t>Zweite Ebene</a:t>
            </a:r>
          </a:p>
        </p:txBody>
      </p:sp>
      <p:sp>
        <p:nvSpPr>
          <p:cNvPr id="10" name="Titel 1"/>
          <p:cNvSpPr>
            <a:spLocks noGrp="1"/>
          </p:cNvSpPr>
          <p:nvPr>
            <p:ph type="title" hasCustomPrompt="1"/>
          </p:nvPr>
        </p:nvSpPr>
        <p:spPr bwMode="white">
          <a:xfrm>
            <a:off x="352946" y="1215952"/>
            <a:ext cx="8420462" cy="734510"/>
          </a:xfrm>
        </p:spPr>
        <p:txBody>
          <a:bodyPr bIns="36000"/>
          <a:lstStyle>
            <a:lvl1pPr>
              <a:lnSpc>
                <a:spcPts val="2313"/>
              </a:lnSpc>
              <a:defRPr sz="1905">
                <a:solidFill>
                  <a:schemeClr val="bg1"/>
                </a:solidFill>
              </a:defRPr>
            </a:lvl1pPr>
          </a:lstStyle>
          <a:p>
            <a:r>
              <a:rPr lang="de-DE" dirty="0"/>
              <a:t>Ansprechpartner (Team)</a:t>
            </a:r>
          </a:p>
        </p:txBody>
      </p:sp>
    </p:spTree>
    <p:extLst>
      <p:ext uri="{BB962C8B-B14F-4D97-AF65-F5344CB8AC3E}">
        <p14:creationId xmlns:p14="http://schemas.microsoft.com/office/powerpoint/2010/main" val="1237979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DF665-CD61-426B-81D1-AC1CB640036F}" type="datetime1">
              <a:rPr lang="it-IT" smtClean="0"/>
              <a:t>12/06/2023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2536537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8576D66-A48B-4397-A573-B74981E79981}" type="datetime1">
              <a:rPr lang="it-IT" smtClean="0"/>
              <a:t>12/06/2023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14563866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8" name="Segnaposto data 7">
            <a:extLst>
              <a:ext uri="{FF2B5EF4-FFF2-40B4-BE49-F238E27FC236}">
                <a16:creationId xmlns:a16="http://schemas.microsoft.com/office/drawing/2014/main" id="{E207B83B-60C9-C2B0-1A74-BCC3AF527A09}"/>
              </a:ext>
            </a:extLst>
          </p:cNvPr>
          <p:cNvSpPr>
            <a:spLocks noGrp="1"/>
          </p:cNvSpPr>
          <p:nvPr>
            <p:ph type="dt" sz="half" idx="10"/>
          </p:nvPr>
        </p:nvSpPr>
        <p:spPr/>
        <p:txBody>
          <a:bodyPr/>
          <a:lstStyle/>
          <a:p>
            <a:fld id="{67D8A2CC-32E0-4458-BB60-664C8D1743DF}" type="datetime1">
              <a:rPr lang="it-IT" smtClean="0"/>
              <a:t>12/06/2023</a:t>
            </a:fld>
            <a:endParaRPr lang="it-IT"/>
          </a:p>
        </p:txBody>
      </p:sp>
      <p:sp>
        <p:nvSpPr>
          <p:cNvPr id="9" name="Segnaposto piè di pagina 8">
            <a:extLst>
              <a:ext uri="{FF2B5EF4-FFF2-40B4-BE49-F238E27FC236}">
                <a16:creationId xmlns:a16="http://schemas.microsoft.com/office/drawing/2014/main" id="{EE691926-D487-5A4C-4E4B-801D8B33FEDF}"/>
              </a:ext>
            </a:extLst>
          </p:cNvPr>
          <p:cNvSpPr>
            <a:spLocks noGrp="1"/>
          </p:cNvSpPr>
          <p:nvPr>
            <p:ph type="ftr" sz="quarter" idx="11"/>
          </p:nvPr>
        </p:nvSpPr>
        <p:spPr/>
        <p:txBody>
          <a:bodyPr/>
          <a:lstStyle/>
          <a:p>
            <a:endParaRPr lang="it-IT"/>
          </a:p>
        </p:txBody>
      </p:sp>
      <p:sp>
        <p:nvSpPr>
          <p:cNvPr id="10" name="Segnaposto numero diapositiva 9">
            <a:extLst>
              <a:ext uri="{FF2B5EF4-FFF2-40B4-BE49-F238E27FC236}">
                <a16:creationId xmlns:a16="http://schemas.microsoft.com/office/drawing/2014/main" id="{5E44B451-5CE8-C0F8-74CD-C9130488F4AA}"/>
              </a:ext>
            </a:extLst>
          </p:cNvPr>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27054266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87A6053-5930-4FF5-B89D-CB454CBE2BEE}" type="datetime1">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18569642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1E97D274-C6AA-4F7E-89BF-0A932D512EF3}" type="datetime1">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35016243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6085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C248F90-8A3C-5E85-9E6E-BFFEC4221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4235" y="30924"/>
            <a:ext cx="1725141" cy="532956"/>
          </a:xfrm>
          <a:prstGeom prst="rect">
            <a:avLst/>
          </a:prstGeom>
        </p:spPr>
      </p:pic>
      <p:pic>
        <p:nvPicPr>
          <p:cNvPr id="16" name="Immagine 15">
            <a:extLst>
              <a:ext uri="{FF2B5EF4-FFF2-40B4-BE49-F238E27FC236}">
                <a16:creationId xmlns:a16="http://schemas.microsoft.com/office/drawing/2014/main" id="{226E77C2-D6D1-6826-6409-AF75E60DDC90}"/>
              </a:ext>
            </a:extLst>
          </p:cNvPr>
          <p:cNvPicPr>
            <a:picLocks noChangeAspect="1"/>
          </p:cNvPicPr>
          <p:nvPr userDrawn="1"/>
        </p:nvPicPr>
        <p:blipFill>
          <a:blip r:embed="rId3"/>
          <a:stretch>
            <a:fillRect/>
          </a:stretch>
        </p:blipFill>
        <p:spPr>
          <a:xfrm>
            <a:off x="-20172" y="0"/>
            <a:ext cx="5397635" cy="5143500"/>
          </a:xfrm>
          <a:prstGeom prst="rect">
            <a:avLst/>
          </a:prstGeom>
        </p:spPr>
      </p:pic>
      <p:sp>
        <p:nvSpPr>
          <p:cNvPr id="17" name="Rettangolo 16">
            <a:extLst>
              <a:ext uri="{FF2B5EF4-FFF2-40B4-BE49-F238E27FC236}">
                <a16:creationId xmlns:a16="http://schemas.microsoft.com/office/drawing/2014/main" id="{09A74FF0-6D18-807C-CAF2-3CEA854DFB31}"/>
              </a:ext>
            </a:extLst>
          </p:cNvPr>
          <p:cNvSpPr/>
          <p:nvPr userDrawn="1"/>
        </p:nvSpPr>
        <p:spPr>
          <a:xfrm>
            <a:off x="-1" y="0"/>
            <a:ext cx="1438835" cy="578224"/>
          </a:xfrm>
          <a:prstGeom prst="rect">
            <a:avLst/>
          </a:prstGeom>
          <a:solidFill>
            <a:srgbClr val="2D54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a:extLst>
              <a:ext uri="{FF2B5EF4-FFF2-40B4-BE49-F238E27FC236}">
                <a16:creationId xmlns:a16="http://schemas.microsoft.com/office/drawing/2014/main" id="{9C3141BA-94C6-F7E1-DE01-B1556610376F}"/>
              </a:ext>
            </a:extLst>
          </p:cNvPr>
          <p:cNvGrpSpPr/>
          <p:nvPr userDrawn="1"/>
        </p:nvGrpSpPr>
        <p:grpSpPr>
          <a:xfrm>
            <a:off x="0" y="-2"/>
            <a:ext cx="5392702" cy="5166359"/>
            <a:chOff x="0" y="-2"/>
            <a:chExt cx="5392702" cy="5166359"/>
          </a:xfrm>
        </p:grpSpPr>
        <p:sp>
          <p:nvSpPr>
            <p:cNvPr id="4" name="Rettangolo 3">
              <a:extLst>
                <a:ext uri="{FF2B5EF4-FFF2-40B4-BE49-F238E27FC236}">
                  <a16:creationId xmlns:a16="http://schemas.microsoft.com/office/drawing/2014/main" id="{D767EF77-FA22-FC25-46F7-192375B17160}"/>
                </a:ext>
              </a:extLst>
            </p:cNvPr>
            <p:cNvSpPr/>
            <p:nvPr userDrawn="1"/>
          </p:nvSpPr>
          <p:spPr>
            <a:xfrm>
              <a:off x="0" y="0"/>
              <a:ext cx="3185160" cy="5143500"/>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490F42C-261D-8493-78C0-354113A9D712}"/>
                </a:ext>
              </a:extLst>
            </p:cNvPr>
            <p:cNvSpPr/>
            <p:nvPr userDrawn="1"/>
          </p:nvSpPr>
          <p:spPr>
            <a:xfrm>
              <a:off x="3125689" y="0"/>
              <a:ext cx="951011" cy="5143500"/>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AAAA8A2C-BF40-6B11-D6B9-912929B6D003}"/>
                </a:ext>
              </a:extLst>
            </p:cNvPr>
            <p:cNvSpPr/>
            <p:nvPr userDrawn="1"/>
          </p:nvSpPr>
          <p:spPr>
            <a:xfrm rot="10800000" flipH="1">
              <a:off x="4076700" y="-2"/>
              <a:ext cx="1316002" cy="5166359"/>
            </a:xfrm>
            <a:prstGeom prst="rtTriangle">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Segnaposto data 9">
            <a:extLst>
              <a:ext uri="{FF2B5EF4-FFF2-40B4-BE49-F238E27FC236}">
                <a16:creationId xmlns:a16="http://schemas.microsoft.com/office/drawing/2014/main" id="{845F118F-1A0B-8ABA-7F2B-D50BE6510E91}"/>
              </a:ext>
            </a:extLst>
          </p:cNvPr>
          <p:cNvSpPr>
            <a:spLocks noGrp="1"/>
          </p:cNvSpPr>
          <p:nvPr>
            <p:ph type="dt" sz="half" idx="10"/>
          </p:nvPr>
        </p:nvSpPr>
        <p:spPr/>
        <p:txBody>
          <a:bodyPr/>
          <a:lstStyle/>
          <a:p>
            <a:fld id="{411A2045-7E77-49C2-8EDA-E7D3267B67F1}" type="datetime1">
              <a:rPr lang="it-IT" smtClean="0"/>
              <a:t>12/06/2023</a:t>
            </a:fld>
            <a:endParaRPr lang="it-IT"/>
          </a:p>
        </p:txBody>
      </p:sp>
      <p:sp>
        <p:nvSpPr>
          <p:cNvPr id="11" name="Segnaposto piè di pagina 10">
            <a:extLst>
              <a:ext uri="{FF2B5EF4-FFF2-40B4-BE49-F238E27FC236}">
                <a16:creationId xmlns:a16="http://schemas.microsoft.com/office/drawing/2014/main" id="{672042FE-33F8-CB2C-B885-C568A9C94EC9}"/>
              </a:ext>
            </a:extLst>
          </p:cNvPr>
          <p:cNvSpPr>
            <a:spLocks noGrp="1"/>
          </p:cNvSpPr>
          <p:nvPr>
            <p:ph type="ftr" sz="quarter" idx="11"/>
          </p:nvPr>
        </p:nvSpPr>
        <p:spPr/>
        <p:txBody>
          <a:bodyPr/>
          <a:lstStyle/>
          <a:p>
            <a:endParaRPr lang="it-IT"/>
          </a:p>
        </p:txBody>
      </p:sp>
      <p:sp>
        <p:nvSpPr>
          <p:cNvPr id="12" name="Segnaposto numero diapositiva 11">
            <a:extLst>
              <a:ext uri="{FF2B5EF4-FFF2-40B4-BE49-F238E27FC236}">
                <a16:creationId xmlns:a16="http://schemas.microsoft.com/office/drawing/2014/main" id="{901762A9-D813-2AD1-8748-871C7AE61E8A}"/>
              </a:ext>
            </a:extLst>
          </p:cNvPr>
          <p:cNvSpPr>
            <a:spLocks noGrp="1"/>
          </p:cNvSpPr>
          <p:nvPr>
            <p:ph type="sldNum" sz="quarter" idx="12"/>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2166995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05836232-64D6-297E-1CBD-674C4942D55D}"/>
              </a:ext>
            </a:extLst>
          </p:cNvPr>
          <p:cNvSpPr>
            <a:spLocks noGrp="1"/>
          </p:cNvSpPr>
          <p:nvPr userDrawn="1">
            <p:ph type="dt" sz="half" idx="10"/>
          </p:nvPr>
        </p:nvSpPr>
        <p:spPr/>
        <p:txBody>
          <a:bodyPr/>
          <a:lstStyle/>
          <a:p>
            <a:fld id="{B67523F0-0B4A-42A6-AD48-89B8E3B56771}" type="datetime1">
              <a:rPr lang="it-IT" smtClean="0"/>
              <a:t>12/06/2023</a:t>
            </a:fld>
            <a:endParaRPr lang="it-IT"/>
          </a:p>
        </p:txBody>
      </p:sp>
      <p:pic>
        <p:nvPicPr>
          <p:cNvPr id="6" name="Immagine 5">
            <a:extLst>
              <a:ext uri="{FF2B5EF4-FFF2-40B4-BE49-F238E27FC236}">
                <a16:creationId xmlns:a16="http://schemas.microsoft.com/office/drawing/2014/main" id="{3C248F90-8A3C-5E85-9E6E-BFFEC4221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4235" y="30924"/>
            <a:ext cx="1725141" cy="532956"/>
          </a:xfrm>
          <a:prstGeom prst="rect">
            <a:avLst/>
          </a:prstGeom>
        </p:spPr>
      </p:pic>
      <p:pic>
        <p:nvPicPr>
          <p:cNvPr id="16" name="Immagine 15">
            <a:extLst>
              <a:ext uri="{FF2B5EF4-FFF2-40B4-BE49-F238E27FC236}">
                <a16:creationId xmlns:a16="http://schemas.microsoft.com/office/drawing/2014/main" id="{226E77C2-D6D1-6826-6409-AF75E60DDC90}"/>
              </a:ext>
            </a:extLst>
          </p:cNvPr>
          <p:cNvPicPr>
            <a:picLocks noChangeAspect="1"/>
          </p:cNvPicPr>
          <p:nvPr userDrawn="1"/>
        </p:nvPicPr>
        <p:blipFill>
          <a:blip r:embed="rId3"/>
          <a:stretch>
            <a:fillRect/>
          </a:stretch>
        </p:blipFill>
        <p:spPr>
          <a:xfrm>
            <a:off x="-20172" y="0"/>
            <a:ext cx="5397635" cy="5143500"/>
          </a:xfrm>
          <a:prstGeom prst="rect">
            <a:avLst/>
          </a:prstGeom>
        </p:spPr>
      </p:pic>
      <p:sp>
        <p:nvSpPr>
          <p:cNvPr id="17" name="Rettangolo 16">
            <a:extLst>
              <a:ext uri="{FF2B5EF4-FFF2-40B4-BE49-F238E27FC236}">
                <a16:creationId xmlns:a16="http://schemas.microsoft.com/office/drawing/2014/main" id="{09A74FF0-6D18-807C-CAF2-3CEA854DFB31}"/>
              </a:ext>
            </a:extLst>
          </p:cNvPr>
          <p:cNvSpPr/>
          <p:nvPr userDrawn="1"/>
        </p:nvSpPr>
        <p:spPr>
          <a:xfrm>
            <a:off x="-1" y="0"/>
            <a:ext cx="1438835" cy="578224"/>
          </a:xfrm>
          <a:prstGeom prst="rect">
            <a:avLst/>
          </a:prstGeom>
          <a:solidFill>
            <a:srgbClr val="2D54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a:extLst>
              <a:ext uri="{FF2B5EF4-FFF2-40B4-BE49-F238E27FC236}">
                <a16:creationId xmlns:a16="http://schemas.microsoft.com/office/drawing/2014/main" id="{CD703735-5CC9-B04C-29FC-27CDFC7E353C}"/>
              </a:ext>
            </a:extLst>
          </p:cNvPr>
          <p:cNvGrpSpPr/>
          <p:nvPr userDrawn="1"/>
        </p:nvGrpSpPr>
        <p:grpSpPr>
          <a:xfrm>
            <a:off x="0" y="-2"/>
            <a:ext cx="5392702" cy="5166359"/>
            <a:chOff x="0" y="-2"/>
            <a:chExt cx="5392702" cy="5166359"/>
          </a:xfrm>
        </p:grpSpPr>
        <p:sp>
          <p:nvSpPr>
            <p:cNvPr id="4" name="Rettangolo 3">
              <a:extLst>
                <a:ext uri="{FF2B5EF4-FFF2-40B4-BE49-F238E27FC236}">
                  <a16:creationId xmlns:a16="http://schemas.microsoft.com/office/drawing/2014/main" id="{7A9925A4-85FB-0B7D-D5DF-EDF98913905E}"/>
                </a:ext>
              </a:extLst>
            </p:cNvPr>
            <p:cNvSpPr/>
            <p:nvPr userDrawn="1"/>
          </p:nvSpPr>
          <p:spPr>
            <a:xfrm>
              <a:off x="0" y="0"/>
              <a:ext cx="3185160" cy="5143500"/>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5C861FB9-9AB7-5F56-929E-E7ADE62B09AA}"/>
                </a:ext>
              </a:extLst>
            </p:cNvPr>
            <p:cNvSpPr/>
            <p:nvPr userDrawn="1"/>
          </p:nvSpPr>
          <p:spPr>
            <a:xfrm>
              <a:off x="3125689" y="0"/>
              <a:ext cx="951011" cy="5143500"/>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riangolo rettangolo 6">
              <a:extLst>
                <a:ext uri="{FF2B5EF4-FFF2-40B4-BE49-F238E27FC236}">
                  <a16:creationId xmlns:a16="http://schemas.microsoft.com/office/drawing/2014/main" id="{FEFFF9E0-D2F4-7CFA-B0B7-1DCFF2149471}"/>
                </a:ext>
              </a:extLst>
            </p:cNvPr>
            <p:cNvSpPr/>
            <p:nvPr userDrawn="1"/>
          </p:nvSpPr>
          <p:spPr>
            <a:xfrm rot="10800000" flipH="1">
              <a:off x="4076700" y="-2"/>
              <a:ext cx="1316002" cy="5166359"/>
            </a:xfrm>
            <a:prstGeom prst="rtTriangle">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8356970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Contenuto 2">
    <p:spTree>
      <p:nvGrpSpPr>
        <p:cNvPr id="1" name=""/>
        <p:cNvGrpSpPr/>
        <p:nvPr/>
      </p:nvGrpSpPr>
      <p:grpSpPr>
        <a:xfrm>
          <a:off x="0" y="0"/>
          <a:ext cx="0" cy="0"/>
          <a:chOff x="0" y="0"/>
          <a:chExt cx="0" cy="0"/>
        </a:xfrm>
      </p:grpSpPr>
      <p:sp>
        <p:nvSpPr>
          <p:cNvPr id="3" name="Sottotitolo 2"/>
          <p:cNvSpPr txBox="1">
            <a:spLocks/>
          </p:cNvSpPr>
          <p:nvPr userDrawn="1"/>
        </p:nvSpPr>
        <p:spPr>
          <a:xfrm>
            <a:off x="457200" y="4829175"/>
            <a:ext cx="4292600" cy="128588"/>
          </a:xfrm>
          <a:prstGeom prst="rect">
            <a:avLst/>
          </a:prstGeom>
        </p:spPr>
        <p:txBody>
          <a:bodyPr>
            <a:normAutofit fontScale="62500" lnSpcReduction="20000"/>
          </a:bodyPr>
          <a:lstStyle/>
          <a:p>
            <a:pPr fontAlgn="auto">
              <a:spcBef>
                <a:spcPct val="20000"/>
              </a:spcBef>
              <a:spcAft>
                <a:spcPts val="0"/>
              </a:spcAft>
              <a:defRPr/>
            </a:pPr>
            <a:endParaRPr lang="it-IT" sz="525">
              <a:solidFill>
                <a:srgbClr val="3B3D3C"/>
              </a:solidFill>
              <a:latin typeface="Arial"/>
              <a:cs typeface="Arial"/>
            </a:endParaRPr>
          </a:p>
        </p:txBody>
      </p:sp>
      <p:pic>
        <p:nvPicPr>
          <p:cNvPr id="4" name="Immagine 8"/>
          <p:cNvPicPr>
            <a:picLocks noChangeAspect="1"/>
          </p:cNvPicPr>
          <p:nvPr userDrawn="1"/>
        </p:nvPicPr>
        <p:blipFill>
          <a:blip r:embed="rId2"/>
          <a:srcRect/>
          <a:stretch>
            <a:fillRect/>
          </a:stretch>
        </p:blipFill>
        <p:spPr bwMode="auto">
          <a:xfrm>
            <a:off x="1" y="499111"/>
            <a:ext cx="9109075" cy="383381"/>
          </a:xfrm>
          <a:prstGeom prst="rect">
            <a:avLst/>
          </a:prstGeom>
          <a:noFill/>
          <a:ln w="9525">
            <a:noFill/>
            <a:miter lim="800000"/>
            <a:headEnd/>
            <a:tailEnd/>
          </a:ln>
        </p:spPr>
      </p:pic>
      <p:sp>
        <p:nvSpPr>
          <p:cNvPr id="11" name="Segnaposto testo 9"/>
          <p:cNvSpPr>
            <a:spLocks noGrp="1"/>
          </p:cNvSpPr>
          <p:nvPr>
            <p:ph type="body" sz="quarter" idx="10"/>
          </p:nvPr>
        </p:nvSpPr>
        <p:spPr>
          <a:xfrm>
            <a:off x="539751" y="783431"/>
            <a:ext cx="8353425" cy="3948559"/>
          </a:xfrm>
          <a:prstGeom prst="rect">
            <a:avLst/>
          </a:prstGeom>
        </p:spPr>
        <p:txBody>
          <a:bodyPr/>
          <a:lstStyle>
            <a:lvl1pPr marL="0" indent="0">
              <a:buNone/>
              <a:defRPr sz="1500">
                <a:solidFill>
                  <a:schemeClr val="tx2">
                    <a:lumMod val="75000"/>
                  </a:schemeClr>
                </a:solidFill>
              </a:defRPr>
            </a:lvl1pPr>
          </a:lstStyle>
          <a:p>
            <a:pPr lvl="0"/>
            <a:endParaRPr lang="it-IT"/>
          </a:p>
        </p:txBody>
      </p:sp>
      <p:pic>
        <p:nvPicPr>
          <p:cNvPr id="2" name="Immagine 1">
            <a:extLst>
              <a:ext uri="{FF2B5EF4-FFF2-40B4-BE49-F238E27FC236}">
                <a16:creationId xmlns:a16="http://schemas.microsoft.com/office/drawing/2014/main" id="{6AE5A155-F29C-2863-17AA-11EA4A7CDA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4235" y="30924"/>
            <a:ext cx="1725141" cy="532956"/>
          </a:xfrm>
          <a:prstGeom prst="rect">
            <a:avLst/>
          </a:prstGeom>
        </p:spPr>
      </p:pic>
      <p:sp>
        <p:nvSpPr>
          <p:cNvPr id="5" name="Segnaposto data 4">
            <a:extLst>
              <a:ext uri="{FF2B5EF4-FFF2-40B4-BE49-F238E27FC236}">
                <a16:creationId xmlns:a16="http://schemas.microsoft.com/office/drawing/2014/main" id="{5FAB18B8-89EB-4A21-B7AC-E084BB518F96}"/>
              </a:ext>
            </a:extLst>
          </p:cNvPr>
          <p:cNvSpPr>
            <a:spLocks noGrp="1"/>
          </p:cNvSpPr>
          <p:nvPr>
            <p:ph type="dt" sz="half" idx="11"/>
          </p:nvPr>
        </p:nvSpPr>
        <p:spPr/>
        <p:txBody>
          <a:bodyPr/>
          <a:lstStyle/>
          <a:p>
            <a:fld id="{7303E0FC-3C48-4ADC-B8BA-CF2EB8776F97}" type="datetime1">
              <a:rPr lang="it-IT" smtClean="0"/>
              <a:t>12/06/2023</a:t>
            </a:fld>
            <a:endParaRPr lang="it-IT"/>
          </a:p>
        </p:txBody>
      </p:sp>
      <p:sp>
        <p:nvSpPr>
          <p:cNvPr id="6" name="Segnaposto piè di pagina 5">
            <a:extLst>
              <a:ext uri="{FF2B5EF4-FFF2-40B4-BE49-F238E27FC236}">
                <a16:creationId xmlns:a16="http://schemas.microsoft.com/office/drawing/2014/main" id="{38CC09E1-CF07-82F6-9F94-980F940C72DA}"/>
              </a:ext>
            </a:extLst>
          </p:cNvPr>
          <p:cNvSpPr>
            <a:spLocks noGrp="1"/>
          </p:cNvSpPr>
          <p:nvPr>
            <p:ph type="ftr" sz="quarter" idx="12"/>
          </p:nvPr>
        </p:nvSpPr>
        <p:spPr/>
        <p:txBody>
          <a:bodyPr/>
          <a:lstStyle/>
          <a:p>
            <a:endParaRPr lang="it-IT"/>
          </a:p>
        </p:txBody>
      </p:sp>
      <p:sp>
        <p:nvSpPr>
          <p:cNvPr id="7" name="Segnaposto numero diapositiva 6">
            <a:extLst>
              <a:ext uri="{FF2B5EF4-FFF2-40B4-BE49-F238E27FC236}">
                <a16:creationId xmlns:a16="http://schemas.microsoft.com/office/drawing/2014/main" id="{5D38499B-464F-57D7-35AA-FADE2B8E10C4}"/>
              </a:ext>
            </a:extLst>
          </p:cNvPr>
          <p:cNvSpPr>
            <a:spLocks noGrp="1"/>
          </p:cNvSpPr>
          <p:nvPr>
            <p:ph type="sldNum" sz="quarter" idx="13"/>
          </p:nvPr>
        </p:nvSpPr>
        <p:spPr/>
        <p:txBody>
          <a:bodyPr/>
          <a:lstStyle/>
          <a:p>
            <a:fld id="{D2E56329-9A31-4F01-BA54-0489E33832ED}" type="slidenum">
              <a:rPr lang="it-IT" smtClean="0"/>
              <a:t>‹#›</a:t>
            </a:fld>
            <a:endParaRPr lang="it-IT"/>
          </a:p>
        </p:txBody>
      </p:sp>
    </p:spTree>
    <p:extLst>
      <p:ext uri="{BB962C8B-B14F-4D97-AF65-F5344CB8AC3E}">
        <p14:creationId xmlns:p14="http://schemas.microsoft.com/office/powerpoint/2010/main" val="1640432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24853284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_Team mit Foto">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599B0B41-C1DA-40DC-A1A4-55749AD45A82}"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 name="Bildplatzhalter 10"/>
          <p:cNvSpPr>
            <a:spLocks noGrp="1"/>
          </p:cNvSpPr>
          <p:nvPr>
            <p:ph type="pic" sz="quarter" idx="16" hasCustomPrompt="1"/>
          </p:nvPr>
        </p:nvSpPr>
        <p:spPr>
          <a:xfrm>
            <a:off x="354014" y="1224438"/>
            <a:ext cx="800380" cy="955062"/>
          </a:xfrm>
        </p:spPr>
        <p:txBody>
          <a:bodyPr/>
          <a:lstStyle>
            <a:lvl1pPr marL="0" indent="0" algn="ctr">
              <a:lnSpc>
                <a:spcPct val="100000"/>
              </a:lnSpc>
              <a:defRPr sz="1224" b="1">
                <a:solidFill>
                  <a:schemeClr val="tx1"/>
                </a:solidFill>
              </a:defRPr>
            </a:lvl1pPr>
            <a:lvl2pPr marL="0" indent="0" algn="ctr">
              <a:lnSpc>
                <a:spcPct val="100000"/>
              </a:lnSpc>
              <a:defRPr sz="1224" b="1">
                <a:solidFill>
                  <a:schemeClr val="tx1"/>
                </a:solidFill>
              </a:defRPr>
            </a:lvl2pPr>
            <a:lvl3pPr marL="0" indent="0" algn="ctr">
              <a:lnSpc>
                <a:spcPct val="100000"/>
              </a:lnSpc>
              <a:defRPr sz="1224" b="1">
                <a:solidFill>
                  <a:schemeClr val="tx1"/>
                </a:solidFill>
              </a:defRPr>
            </a:lvl3pPr>
            <a:lvl4pPr marL="0" indent="0" algn="ctr">
              <a:lnSpc>
                <a:spcPct val="100000"/>
              </a:lnSpc>
              <a:defRPr sz="1224" b="1">
                <a:solidFill>
                  <a:schemeClr val="tx1"/>
                </a:solidFill>
              </a:defRPr>
            </a:lvl4pPr>
            <a:lvl5pPr marL="0" indent="0" algn="ctr">
              <a:lnSpc>
                <a:spcPct val="100000"/>
              </a:lnSpc>
              <a:defRPr sz="1224" b="1">
                <a:solidFill>
                  <a:schemeClr val="tx1"/>
                </a:solidFill>
              </a:defRPr>
            </a:lvl5pPr>
            <a:lvl6pPr marL="0" indent="0" algn="ctr">
              <a:lnSpc>
                <a:spcPct val="100000"/>
              </a:lnSpc>
              <a:defRPr sz="1224" b="1">
                <a:solidFill>
                  <a:schemeClr val="tx1"/>
                </a:solidFill>
              </a:defRPr>
            </a:lvl6pPr>
            <a:lvl7pPr marL="0" indent="0" algn="ctr">
              <a:lnSpc>
                <a:spcPct val="100000"/>
              </a:lnSpc>
              <a:defRPr sz="1224" b="1">
                <a:solidFill>
                  <a:schemeClr val="tx1"/>
                </a:solidFill>
              </a:defRPr>
            </a:lvl7pPr>
            <a:lvl8pPr marL="0" indent="0" algn="ctr">
              <a:lnSpc>
                <a:spcPct val="100000"/>
              </a:lnSpc>
              <a:buAutoNum type="arabicPeriod"/>
              <a:defRPr sz="1224" b="1">
                <a:solidFill>
                  <a:schemeClr val="tx1"/>
                </a:solidFill>
              </a:defRPr>
            </a:lvl8pPr>
            <a:lvl9pPr marL="0" indent="0" algn="ctr">
              <a:lnSpc>
                <a:spcPct val="100000"/>
              </a:lnSpc>
              <a:defRPr sz="1224" b="1">
                <a:solidFill>
                  <a:schemeClr val="tx1"/>
                </a:solidFill>
              </a:defRPr>
            </a:lvl9pPr>
          </a:lstStyle>
          <a:p>
            <a:pPr lvl="0"/>
            <a:r>
              <a:rPr lang="de-DE" dirty="0"/>
              <a:t>Foto</a:t>
            </a:r>
          </a:p>
        </p:txBody>
      </p:sp>
      <p:sp>
        <p:nvSpPr>
          <p:cNvPr id="7" name="Textplatzhalter 11"/>
          <p:cNvSpPr>
            <a:spLocks noGrp="1"/>
          </p:cNvSpPr>
          <p:nvPr>
            <p:ph type="body" sz="quarter" idx="17" hasCustomPrompt="1"/>
          </p:nvPr>
        </p:nvSpPr>
        <p:spPr>
          <a:xfrm>
            <a:off x="1462233" y="1861532"/>
            <a:ext cx="2585843"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8" name="Bildplatzhalter 10"/>
          <p:cNvSpPr>
            <a:spLocks noGrp="1"/>
          </p:cNvSpPr>
          <p:nvPr>
            <p:ph type="pic" sz="quarter" idx="18" hasCustomPrompt="1"/>
          </p:nvPr>
        </p:nvSpPr>
        <p:spPr>
          <a:xfrm>
            <a:off x="5495088" y="1224591"/>
            <a:ext cx="800380" cy="955062"/>
          </a:xfrm>
        </p:spPr>
        <p:txBody>
          <a:bodyPr/>
          <a:lstStyle>
            <a:lvl1pPr marL="0" indent="0" algn="ctr">
              <a:lnSpc>
                <a:spcPct val="100000"/>
              </a:lnSpc>
              <a:buFont typeface="Arial" panose="020B0604020202020204" pitchFamily="34" charset="0"/>
              <a:buNone/>
              <a:defRPr sz="1224" b="1">
                <a:solidFill>
                  <a:schemeClr val="tx1"/>
                </a:solidFill>
              </a:defRPr>
            </a:lvl1pPr>
            <a:lvl2pPr marL="0" indent="0" algn="ctr">
              <a:lnSpc>
                <a:spcPct val="100000"/>
              </a:lnSpc>
              <a:buFont typeface="Arial" panose="020B0604020202020204" pitchFamily="34" charset="0"/>
              <a:buNone/>
              <a:defRPr sz="1224" b="1">
                <a:solidFill>
                  <a:schemeClr val="tx1"/>
                </a:solidFill>
              </a:defRPr>
            </a:lvl2pPr>
            <a:lvl3pPr marL="0" indent="0" algn="ctr">
              <a:lnSpc>
                <a:spcPct val="100000"/>
              </a:lnSpc>
              <a:buFont typeface="Arial" panose="020B0604020202020204" pitchFamily="34" charset="0"/>
              <a:buNone/>
              <a:defRPr sz="1224" b="1">
                <a:solidFill>
                  <a:schemeClr val="tx1"/>
                </a:solidFill>
              </a:defRPr>
            </a:lvl3pPr>
            <a:lvl4pPr marL="0" indent="0" algn="ctr">
              <a:lnSpc>
                <a:spcPct val="100000"/>
              </a:lnSpc>
              <a:buFont typeface="Arial" panose="020B0604020202020204" pitchFamily="34" charset="0"/>
              <a:buNone/>
              <a:defRPr sz="1224" b="1">
                <a:solidFill>
                  <a:schemeClr val="tx1"/>
                </a:solidFill>
              </a:defRPr>
            </a:lvl4pPr>
            <a:lvl5pPr marL="0" indent="0" algn="ctr">
              <a:lnSpc>
                <a:spcPct val="100000"/>
              </a:lnSpc>
              <a:buFont typeface="Arial" panose="020B0604020202020204" pitchFamily="34" charset="0"/>
              <a:buNone/>
              <a:defRPr sz="1224" b="1">
                <a:solidFill>
                  <a:schemeClr val="tx1"/>
                </a:solidFill>
              </a:defRPr>
            </a:lvl5pPr>
            <a:lvl6pPr marL="0" indent="0" algn="ctr">
              <a:lnSpc>
                <a:spcPct val="100000"/>
              </a:lnSpc>
              <a:buFont typeface="Arial" panose="020B0604020202020204" pitchFamily="34" charset="0"/>
              <a:buNone/>
              <a:defRPr sz="1224" b="1">
                <a:solidFill>
                  <a:schemeClr val="tx1"/>
                </a:solidFill>
              </a:defRPr>
            </a:lvl6pPr>
            <a:lvl7pPr marL="0" indent="0" algn="ctr">
              <a:lnSpc>
                <a:spcPct val="100000"/>
              </a:lnSpc>
              <a:buFont typeface="Arial" panose="020B0604020202020204" pitchFamily="34" charset="0"/>
              <a:buNone/>
              <a:defRPr sz="1224" b="1">
                <a:solidFill>
                  <a:schemeClr val="tx1"/>
                </a:solidFill>
              </a:defRPr>
            </a:lvl7pPr>
            <a:lvl8pPr marL="0" indent="0" algn="ctr">
              <a:lnSpc>
                <a:spcPct val="100000"/>
              </a:lnSpc>
              <a:buFont typeface="Arial" panose="020B0604020202020204" pitchFamily="34" charset="0"/>
              <a:buNone/>
              <a:defRPr sz="1224" b="1">
                <a:solidFill>
                  <a:schemeClr val="tx1"/>
                </a:solidFill>
              </a:defRPr>
            </a:lvl8pPr>
            <a:lvl9pPr marL="0" indent="0" algn="ctr">
              <a:lnSpc>
                <a:spcPct val="100000"/>
              </a:lnSpc>
              <a:buFont typeface="Arial" panose="020B0604020202020204" pitchFamily="34" charset="0"/>
              <a:buNone/>
              <a:defRPr sz="1224" b="1">
                <a:solidFill>
                  <a:schemeClr val="tx1"/>
                </a:solidFill>
              </a:defRPr>
            </a:lvl9pPr>
          </a:lstStyle>
          <a:p>
            <a:pPr lvl="0"/>
            <a:r>
              <a:rPr lang="de-DE" dirty="0"/>
              <a:t>Foto</a:t>
            </a:r>
          </a:p>
        </p:txBody>
      </p:sp>
      <p:sp>
        <p:nvSpPr>
          <p:cNvPr id="9" name="Textplatzhalter 11"/>
          <p:cNvSpPr>
            <a:spLocks noGrp="1"/>
          </p:cNvSpPr>
          <p:nvPr>
            <p:ph type="body" sz="quarter" idx="19" hasCustomPrompt="1"/>
          </p:nvPr>
        </p:nvSpPr>
        <p:spPr>
          <a:xfrm>
            <a:off x="6603307" y="1861685"/>
            <a:ext cx="2170101"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0" name="Bildplatzhalter 10"/>
          <p:cNvSpPr>
            <a:spLocks noGrp="1"/>
          </p:cNvSpPr>
          <p:nvPr>
            <p:ph type="pic" sz="quarter" idx="20" hasCustomPrompt="1"/>
          </p:nvPr>
        </p:nvSpPr>
        <p:spPr>
          <a:xfrm>
            <a:off x="354014" y="241214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Foto</a:t>
            </a:r>
          </a:p>
        </p:txBody>
      </p:sp>
      <p:sp>
        <p:nvSpPr>
          <p:cNvPr id="11" name="Textplatzhalter 11"/>
          <p:cNvSpPr>
            <a:spLocks noGrp="1"/>
          </p:cNvSpPr>
          <p:nvPr>
            <p:ph type="body" sz="quarter" idx="21" hasCustomPrompt="1"/>
          </p:nvPr>
        </p:nvSpPr>
        <p:spPr>
          <a:xfrm>
            <a:off x="1462233" y="3048851"/>
            <a:ext cx="2585843"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2" name="Bildplatzhalter 10"/>
          <p:cNvSpPr>
            <a:spLocks noGrp="1"/>
          </p:cNvSpPr>
          <p:nvPr>
            <p:ph type="pic" sz="quarter" idx="22" hasCustomPrompt="1"/>
          </p:nvPr>
        </p:nvSpPr>
        <p:spPr>
          <a:xfrm>
            <a:off x="5494917" y="241214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a:solidFill>
                  <a:schemeClr val="tx1"/>
                </a:solidFill>
              </a:defRPr>
            </a:lvl6pPr>
            <a:lvl7pPr marL="0" indent="0" algn="ctr">
              <a:lnSpc>
                <a:spcPct val="100000"/>
              </a:lnSpc>
              <a:buFont typeface="+mj-lt"/>
              <a:buNone/>
              <a:defRPr sz="1224">
                <a:solidFill>
                  <a:schemeClr val="tx1"/>
                </a:solidFill>
              </a:defRPr>
            </a:lvl7pPr>
            <a:lvl8pPr marL="0" indent="0" algn="ctr">
              <a:lnSpc>
                <a:spcPct val="100000"/>
              </a:lnSpc>
              <a:buFont typeface="+mj-lt"/>
              <a:buNone/>
              <a:defRPr sz="1224">
                <a:solidFill>
                  <a:schemeClr val="tx1"/>
                </a:solidFill>
              </a:defRPr>
            </a:lvl8pPr>
            <a:lvl9pPr marL="0" indent="0" algn="ctr">
              <a:lnSpc>
                <a:spcPct val="100000"/>
              </a:lnSpc>
              <a:buFont typeface="+mj-lt"/>
              <a:buNone/>
              <a:defRPr sz="1224">
                <a:solidFill>
                  <a:schemeClr val="tx1"/>
                </a:solidFill>
              </a:defRPr>
            </a:lvl9pPr>
          </a:lstStyle>
          <a:p>
            <a:pPr lvl="0"/>
            <a:r>
              <a:rPr lang="de-DE" dirty="0"/>
              <a:t>Foto</a:t>
            </a:r>
          </a:p>
        </p:txBody>
      </p:sp>
      <p:sp>
        <p:nvSpPr>
          <p:cNvPr id="13" name="Textplatzhalter 11"/>
          <p:cNvSpPr>
            <a:spLocks noGrp="1"/>
          </p:cNvSpPr>
          <p:nvPr>
            <p:ph type="body" sz="quarter" idx="23" hasCustomPrompt="1"/>
          </p:nvPr>
        </p:nvSpPr>
        <p:spPr>
          <a:xfrm>
            <a:off x="6603136" y="3048851"/>
            <a:ext cx="2170101"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4" name="Bildplatzhalter 10"/>
          <p:cNvSpPr>
            <a:spLocks noGrp="1"/>
          </p:cNvSpPr>
          <p:nvPr>
            <p:ph type="pic" sz="quarter" idx="24" hasCustomPrompt="1"/>
          </p:nvPr>
        </p:nvSpPr>
        <p:spPr>
          <a:xfrm>
            <a:off x="354727" y="357506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Foto</a:t>
            </a:r>
          </a:p>
        </p:txBody>
      </p:sp>
      <p:sp>
        <p:nvSpPr>
          <p:cNvPr id="15" name="Textplatzhalter 11"/>
          <p:cNvSpPr>
            <a:spLocks noGrp="1"/>
          </p:cNvSpPr>
          <p:nvPr>
            <p:ph type="body" sz="quarter" idx="25" hasCustomPrompt="1"/>
          </p:nvPr>
        </p:nvSpPr>
        <p:spPr>
          <a:xfrm>
            <a:off x="1462233" y="4211770"/>
            <a:ext cx="2585843" cy="318354"/>
          </a:xfrm>
        </p:spPr>
        <p:txBody>
          <a:bodyPr/>
          <a:lstStyle>
            <a:lvl1pPr marL="0" indent="0">
              <a:lnSpc>
                <a:spcPts val="1224"/>
              </a:lnSpc>
              <a:buFont typeface="+mj-lt"/>
              <a:buNone/>
              <a:defRPr sz="1020" b="1">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16" name="Bildplatzhalter 10"/>
          <p:cNvSpPr>
            <a:spLocks noGrp="1"/>
          </p:cNvSpPr>
          <p:nvPr>
            <p:ph type="pic" sz="quarter" idx="26" hasCustomPrompt="1"/>
          </p:nvPr>
        </p:nvSpPr>
        <p:spPr>
          <a:xfrm>
            <a:off x="5495088" y="3575063"/>
            <a:ext cx="800380" cy="95506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Foto</a:t>
            </a:r>
          </a:p>
        </p:txBody>
      </p:sp>
      <p:sp>
        <p:nvSpPr>
          <p:cNvPr id="17" name="Textplatzhalter 11"/>
          <p:cNvSpPr>
            <a:spLocks noGrp="1"/>
          </p:cNvSpPr>
          <p:nvPr>
            <p:ph type="body" sz="quarter" idx="27" hasCustomPrompt="1"/>
          </p:nvPr>
        </p:nvSpPr>
        <p:spPr>
          <a:xfrm>
            <a:off x="6603136" y="4211770"/>
            <a:ext cx="2170101" cy="318354"/>
          </a:xfrm>
        </p:spPr>
        <p:txBody>
          <a:bodyPr/>
          <a:lstStyle>
            <a:lvl1pPr marL="0" indent="0">
              <a:lnSpc>
                <a:spcPts val="1224"/>
              </a:lnSpc>
              <a:buFont typeface="+mj-lt"/>
              <a:buNone/>
              <a:defRPr sz="1020" b="1" i="0">
                <a:solidFill>
                  <a:schemeClr val="tx1"/>
                </a:solidFill>
              </a:defRPr>
            </a:lvl1pPr>
            <a:lvl2pPr marL="0" indent="0">
              <a:lnSpc>
                <a:spcPts val="1224"/>
              </a:lnSpc>
              <a:buFont typeface="+mj-lt"/>
              <a:buNone/>
              <a:defRPr sz="1020" b="0">
                <a:solidFill>
                  <a:schemeClr val="tx1"/>
                </a:solidFill>
              </a:defRPr>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Font typeface="+mj-lt"/>
              <a:buNone/>
              <a:defRPr sz="1020" b="0">
                <a:solidFill>
                  <a:schemeClr val="tx1"/>
                </a:solidFill>
              </a:defRPr>
            </a:lvl8pPr>
            <a:lvl9pPr marL="0" indent="0">
              <a:lnSpc>
                <a:spcPts val="1224"/>
              </a:lnSpc>
              <a:buFont typeface="+mj-lt"/>
              <a:buNone/>
              <a:defRPr sz="1020" b="0">
                <a:solidFill>
                  <a:schemeClr val="tx1"/>
                </a:solidFill>
              </a:defRPr>
            </a:lvl9pPr>
          </a:lstStyle>
          <a:p>
            <a:pPr lvl="0"/>
            <a:r>
              <a:rPr lang="de-DE" dirty="0"/>
              <a:t>Dr. Max Mustermann</a:t>
            </a:r>
          </a:p>
          <a:p>
            <a:pPr lvl="1"/>
            <a:r>
              <a:rPr lang="de-DE" dirty="0"/>
              <a:t>m.mustermann@heuking.de</a:t>
            </a:r>
          </a:p>
        </p:txBody>
      </p:sp>
      <p:sp>
        <p:nvSpPr>
          <p:cNvPr id="2" name="Titel 1"/>
          <p:cNvSpPr>
            <a:spLocks noGrp="1"/>
          </p:cNvSpPr>
          <p:nvPr>
            <p:ph type="title" hasCustomPrompt="1"/>
          </p:nvPr>
        </p:nvSpPr>
        <p:spPr/>
        <p:txBody>
          <a:bodyPr/>
          <a:lstStyle/>
          <a:p>
            <a:r>
              <a:rPr lang="de-DE" dirty="0"/>
              <a:t>Unser Team</a:t>
            </a:r>
          </a:p>
        </p:txBody>
      </p:sp>
    </p:spTree>
    <p:extLst>
      <p:ext uri="{BB962C8B-B14F-4D97-AF65-F5344CB8AC3E}">
        <p14:creationId xmlns:p14="http://schemas.microsoft.com/office/powerpoint/2010/main" val="13855774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3676116060"/>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737417514"/>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640926803"/>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3117965604"/>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10439291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425729153"/>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685525761"/>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3123909479"/>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842386216"/>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05706988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_Lebenslauf">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6EFA0E4-738E-4A5B-85A0-647DF8461697}"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 name="Bildplatzhalter 10"/>
          <p:cNvSpPr>
            <a:spLocks noGrp="1"/>
          </p:cNvSpPr>
          <p:nvPr>
            <p:ph type="pic" sz="quarter" idx="16" hasCustomPrompt="1"/>
          </p:nvPr>
        </p:nvSpPr>
        <p:spPr>
          <a:xfrm>
            <a:off x="354014" y="1224438"/>
            <a:ext cx="969691" cy="115097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r>
              <a:rPr lang="de-DE" dirty="0"/>
              <a:t>Foto</a:t>
            </a:r>
          </a:p>
        </p:txBody>
      </p:sp>
      <p:sp>
        <p:nvSpPr>
          <p:cNvPr id="7" name="Textplatzhalter 11"/>
          <p:cNvSpPr>
            <a:spLocks noGrp="1"/>
          </p:cNvSpPr>
          <p:nvPr>
            <p:ph type="body" sz="quarter" idx="17" hasCustomPrompt="1"/>
          </p:nvPr>
        </p:nvSpPr>
        <p:spPr>
          <a:xfrm>
            <a:off x="354014" y="2497855"/>
            <a:ext cx="2154869" cy="2032270"/>
          </a:xfrm>
        </p:spPr>
        <p:txBody>
          <a:bodyPr/>
          <a:lstStyle>
            <a:lvl1pPr>
              <a:lnSpc>
                <a:spcPts val="1224"/>
              </a:lnSpc>
              <a:defRPr sz="1020" b="1"/>
            </a:lvl1pPr>
            <a:lvl2pPr>
              <a:lnSpc>
                <a:spcPts val="1224"/>
              </a:lnSpc>
              <a:defRPr sz="1020"/>
            </a:lvl2pPr>
            <a:lvl3pPr marL="0" indent="0">
              <a:lnSpc>
                <a:spcPts val="1224"/>
              </a:lnSpc>
              <a:buFont typeface="+mj-lt"/>
              <a:buNone/>
              <a:defRPr sz="1020" b="0">
                <a:solidFill>
                  <a:schemeClr val="tx1"/>
                </a:solidFill>
              </a:defRPr>
            </a:lvl3pPr>
            <a:lvl4pPr marL="0" indent="0">
              <a:lnSpc>
                <a:spcPts val="1224"/>
              </a:lnSpc>
              <a:buFont typeface="+mj-lt"/>
              <a:buNone/>
              <a:defRPr sz="1020" b="0">
                <a:solidFill>
                  <a:schemeClr val="tx1"/>
                </a:solidFill>
              </a:defRPr>
            </a:lvl4pPr>
            <a:lvl5pPr marL="0" indent="0">
              <a:lnSpc>
                <a:spcPts val="1224"/>
              </a:lnSpc>
              <a:buFont typeface="+mj-lt"/>
              <a:buNone/>
              <a:defRPr sz="1020" b="0">
                <a:solidFill>
                  <a:schemeClr val="tx1"/>
                </a:solidFill>
              </a:defRPr>
            </a:lvl5pPr>
            <a:lvl6pPr marL="0" indent="0">
              <a:lnSpc>
                <a:spcPts val="1224"/>
              </a:lnSpc>
              <a:buFont typeface="+mj-lt"/>
              <a:buNone/>
              <a:defRPr sz="1020" b="0">
                <a:solidFill>
                  <a:schemeClr val="tx1"/>
                </a:solidFill>
              </a:defRPr>
            </a:lvl6pPr>
            <a:lvl7pPr marL="0" indent="0">
              <a:lnSpc>
                <a:spcPts val="1224"/>
              </a:lnSpc>
              <a:buFont typeface="+mj-lt"/>
              <a:buNone/>
              <a:defRPr sz="1020" b="0">
                <a:solidFill>
                  <a:schemeClr val="tx1"/>
                </a:solidFill>
              </a:defRPr>
            </a:lvl7pPr>
            <a:lvl8pPr marL="0" indent="0">
              <a:lnSpc>
                <a:spcPts val="1224"/>
              </a:lnSpc>
              <a:buNone/>
              <a:defRPr sz="1020" b="0">
                <a:solidFill>
                  <a:schemeClr val="tx1"/>
                </a:solidFill>
              </a:defRPr>
            </a:lvl8pPr>
            <a:lvl9pPr marL="0" indent="0">
              <a:lnSpc>
                <a:spcPts val="1224"/>
              </a:lnSpc>
              <a:buNone/>
              <a:defRPr sz="1020" b="0">
                <a:solidFill>
                  <a:schemeClr val="tx1"/>
                </a:solidFill>
              </a:defRPr>
            </a:lvl9pPr>
          </a:lstStyle>
          <a:p>
            <a:pPr lvl="0"/>
            <a:r>
              <a:rPr lang="de-DE" dirty="0"/>
              <a:t>Fließtext einfügen, für weitere Ebene: Start // Absatz // Listenebene erhöhen/verringern</a:t>
            </a:r>
          </a:p>
          <a:p>
            <a:pPr lvl="1"/>
            <a:r>
              <a:rPr lang="de-DE" dirty="0"/>
              <a:t>Zweite Ebene</a:t>
            </a:r>
          </a:p>
        </p:txBody>
      </p:sp>
      <p:sp>
        <p:nvSpPr>
          <p:cNvPr id="9" name="Textplatzhalter 8"/>
          <p:cNvSpPr>
            <a:spLocks noGrp="1"/>
          </p:cNvSpPr>
          <p:nvPr>
            <p:ph type="body" sz="quarter" idx="18" hasCustomPrompt="1"/>
          </p:nvPr>
        </p:nvSpPr>
        <p:spPr>
          <a:xfrm>
            <a:off x="2770546" y="1224591"/>
            <a:ext cx="6002861" cy="3305533"/>
          </a:xfrm>
        </p:spPr>
        <p:txBody>
          <a:bodyPr/>
          <a:lstStyle>
            <a:lvl1pPr>
              <a:lnSpc>
                <a:spcPts val="1632"/>
              </a:lnSpc>
              <a:defRPr sz="1224"/>
            </a:lvl1pPr>
            <a:lvl2pPr marL="194367" indent="-194367">
              <a:lnSpc>
                <a:spcPts val="1224"/>
              </a:lnSpc>
              <a:spcAft>
                <a:spcPts val="136"/>
              </a:spcAft>
              <a:buClr>
                <a:schemeClr val="accent1"/>
              </a:buClr>
              <a:buFont typeface="Wingdings" panose="05000000000000000000" pitchFamily="2" charset="2"/>
              <a:buChar char="n"/>
              <a:defRPr sz="1020" b="0">
                <a:solidFill>
                  <a:schemeClr val="tx1"/>
                </a:solidFill>
              </a:defRPr>
            </a:lvl2pPr>
            <a:lvl3pPr marL="0" indent="0">
              <a:lnSpc>
                <a:spcPts val="1360"/>
              </a:lnSpc>
              <a:spcAft>
                <a:spcPts val="136"/>
              </a:spcAft>
              <a:buClr>
                <a:schemeClr val="accent1"/>
              </a:buClr>
              <a:buFont typeface="Wingdings" panose="05000000000000000000" pitchFamily="2" charset="2"/>
              <a:buNone/>
              <a:defRPr sz="952" b="0">
                <a:solidFill>
                  <a:schemeClr val="tx1"/>
                </a:solidFill>
              </a:defRPr>
            </a:lvl3pPr>
            <a:lvl4pPr marL="0" indent="0">
              <a:lnSpc>
                <a:spcPts val="1360"/>
              </a:lnSpc>
              <a:spcAft>
                <a:spcPts val="136"/>
              </a:spcAft>
              <a:buClr>
                <a:schemeClr val="accent1"/>
              </a:buClr>
              <a:buFont typeface="Wingdings" panose="05000000000000000000" pitchFamily="2" charset="2"/>
              <a:buNone/>
              <a:defRPr sz="952" b="0">
                <a:solidFill>
                  <a:schemeClr val="tx1"/>
                </a:solidFill>
              </a:defRPr>
            </a:lvl4pPr>
            <a:lvl5pPr marL="0" indent="0">
              <a:lnSpc>
                <a:spcPts val="1360"/>
              </a:lnSpc>
              <a:spcAft>
                <a:spcPts val="136"/>
              </a:spcAft>
              <a:buClr>
                <a:schemeClr val="accent1"/>
              </a:buClr>
              <a:buFont typeface="Wingdings" panose="05000000000000000000" pitchFamily="2" charset="2"/>
              <a:buNone/>
              <a:defRPr sz="952" b="0">
                <a:solidFill>
                  <a:schemeClr val="tx1"/>
                </a:solidFill>
              </a:defRPr>
            </a:lvl5pPr>
            <a:lvl6pPr marL="0" indent="0">
              <a:lnSpc>
                <a:spcPts val="1360"/>
              </a:lnSpc>
              <a:spcAft>
                <a:spcPts val="136"/>
              </a:spcAft>
              <a:buClr>
                <a:schemeClr val="accent1"/>
              </a:buClr>
              <a:buFont typeface="Wingdings" panose="05000000000000000000" pitchFamily="2" charset="2"/>
              <a:buNone/>
              <a:defRPr sz="952" b="0">
                <a:solidFill>
                  <a:schemeClr val="tx1"/>
                </a:solidFill>
              </a:defRPr>
            </a:lvl6pPr>
            <a:lvl7pPr marL="0" indent="0">
              <a:lnSpc>
                <a:spcPts val="1360"/>
              </a:lnSpc>
              <a:spcAft>
                <a:spcPts val="136"/>
              </a:spcAft>
              <a:buClr>
                <a:schemeClr val="accent1"/>
              </a:buClr>
              <a:buFont typeface="Wingdings" panose="05000000000000000000" pitchFamily="2" charset="2"/>
              <a:buNone/>
              <a:defRPr sz="952" b="0">
                <a:solidFill>
                  <a:schemeClr val="tx1"/>
                </a:solidFill>
              </a:defRPr>
            </a:lvl7pPr>
            <a:lvl8pPr marL="0" indent="0">
              <a:lnSpc>
                <a:spcPts val="1360"/>
              </a:lnSpc>
              <a:spcAft>
                <a:spcPts val="136"/>
              </a:spcAft>
              <a:buClr>
                <a:schemeClr val="accent1"/>
              </a:buClr>
              <a:buFont typeface="Wingdings" panose="05000000000000000000" pitchFamily="2" charset="2"/>
              <a:buNone/>
              <a:defRPr sz="952" b="0">
                <a:solidFill>
                  <a:schemeClr val="tx1"/>
                </a:solidFill>
              </a:defRPr>
            </a:lvl8pPr>
            <a:lvl9pPr marL="0" indent="0">
              <a:lnSpc>
                <a:spcPts val="1360"/>
              </a:lnSpc>
              <a:spcAft>
                <a:spcPts val="136"/>
              </a:spcAft>
              <a:buClr>
                <a:schemeClr val="accent1"/>
              </a:buClr>
              <a:buFont typeface="Wingdings" panose="05000000000000000000" pitchFamily="2" charset="2"/>
              <a:buNone/>
              <a:defRPr sz="952" b="0">
                <a:solidFill>
                  <a:schemeClr val="tx1"/>
                </a:solidFill>
              </a:defRPr>
            </a:lvl9pPr>
          </a:lstStyle>
          <a:p>
            <a:pPr lvl="0"/>
            <a:r>
              <a:rPr lang="de-DE" dirty="0"/>
              <a:t>Fließtext einfügen: für Aufzählungen: Start // Absatz // Listenebene erhöhen/verringern</a:t>
            </a:r>
          </a:p>
          <a:p>
            <a:pPr lvl="1"/>
            <a:r>
              <a:rPr lang="de-DE" dirty="0"/>
              <a:t>Zweite Ebene</a:t>
            </a:r>
          </a:p>
          <a:p>
            <a:pPr lvl="2"/>
            <a:r>
              <a:rPr lang="de-DE" dirty="0"/>
              <a:t>Dritte Ebene</a:t>
            </a:r>
          </a:p>
        </p:txBody>
      </p:sp>
      <p:sp>
        <p:nvSpPr>
          <p:cNvPr id="2" name="Titel 1"/>
          <p:cNvSpPr>
            <a:spLocks noGrp="1"/>
          </p:cNvSpPr>
          <p:nvPr>
            <p:ph type="title" hasCustomPrompt="1"/>
          </p:nvPr>
        </p:nvSpPr>
        <p:spPr/>
        <p:txBody>
          <a:bodyPr/>
          <a:lstStyle>
            <a:lvl1pPr marL="0" marR="0" indent="0" algn="l" defTabSz="709487" rtl="0" eaLnBrk="1" fontAlgn="auto" latinLnBrk="0" hangingPunct="1">
              <a:lnSpc>
                <a:spcPts val="1735"/>
              </a:lnSpc>
              <a:spcBef>
                <a:spcPts val="0"/>
              </a:spcBef>
              <a:spcAft>
                <a:spcPts val="272"/>
              </a:spcAft>
              <a:buClrTx/>
              <a:buSzTx/>
              <a:buFont typeface="Arial" panose="020B0604020202020204" pitchFamily="34" charset="0"/>
              <a:buNone/>
              <a:tabLst/>
              <a:defRPr/>
            </a:lvl1pPr>
          </a:lstStyle>
          <a:p>
            <a:r>
              <a:rPr lang="de-DE" dirty="0"/>
              <a:t>Ansprechpartner</a:t>
            </a:r>
          </a:p>
        </p:txBody>
      </p:sp>
    </p:spTree>
    <p:extLst>
      <p:ext uri="{BB962C8B-B14F-4D97-AF65-F5344CB8AC3E}">
        <p14:creationId xmlns:p14="http://schemas.microsoft.com/office/powerpoint/2010/main" val="11310514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23850" y="1971676"/>
            <a:ext cx="6019800" cy="1207293"/>
          </a:xfrm>
        </p:spPr>
        <p:txBody>
          <a:bodyPr anchor="ctr" anchorCtr="0">
            <a:normAutofit/>
          </a:bodyPr>
          <a:lstStyle>
            <a:lvl1pPr algn="l">
              <a:defRPr sz="1800" b="0" i="0">
                <a:solidFill>
                  <a:schemeClr val="bg1"/>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3" name="Subtitle 2"/>
          <p:cNvSpPr>
            <a:spLocks noGrp="1"/>
          </p:cNvSpPr>
          <p:nvPr>
            <p:ph type="subTitle" idx="1"/>
          </p:nvPr>
        </p:nvSpPr>
        <p:spPr>
          <a:xfrm>
            <a:off x="333375" y="3293269"/>
            <a:ext cx="6010276" cy="1171575"/>
          </a:xfrm>
        </p:spPr>
        <p:txBody>
          <a:bodyPr>
            <a:normAutofit/>
          </a:bodyPr>
          <a:lstStyle>
            <a:lvl1pPr marL="0" indent="0" algn="l">
              <a:lnSpc>
                <a:spcPct val="100000"/>
              </a:lnSpc>
              <a:buNone/>
              <a:defRPr sz="1238"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a:t>
            </a:r>
          </a:p>
        </p:txBody>
      </p:sp>
      <p:sp>
        <p:nvSpPr>
          <p:cNvPr id="11" name="Date Placeholder 10"/>
          <p:cNvSpPr>
            <a:spLocks noGrp="1"/>
          </p:cNvSpPr>
          <p:nvPr>
            <p:ph type="dt" sz="half" idx="11"/>
          </p:nvPr>
        </p:nvSpPr>
        <p:spPr>
          <a:xfrm>
            <a:off x="333375" y="4767266"/>
            <a:ext cx="2057400" cy="273844"/>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endParaRPr lang="en-US" dirty="0"/>
          </a:p>
        </p:txBody>
      </p:sp>
      <p:sp>
        <p:nvSpPr>
          <p:cNvPr id="12" name="Footer Placeholder 11"/>
          <p:cNvSpPr>
            <a:spLocks noGrp="1"/>
          </p:cNvSpPr>
          <p:nvPr>
            <p:ph type="ftr" sz="quarter" idx="12"/>
          </p:nvPr>
        </p:nvSpPr>
        <p:spPr>
          <a:xfrm>
            <a:off x="5695950" y="4767266"/>
            <a:ext cx="3086100" cy="273844"/>
          </a:xfrm>
        </p:spPr>
        <p:txBody>
          <a:bodyPr/>
          <a:lstStyle>
            <a:lvl1pPr algn="r">
              <a:defRPr>
                <a:solidFill>
                  <a:srgbClr val="60B1D6"/>
                </a:solidFill>
                <a:latin typeface="Georgia" panose="02040502050405020303" pitchFamily="18"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1525261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1025285"/>
            <a:ext cx="8915400" cy="109728"/>
          </a:xfrm>
          <a:prstGeom prst="rect">
            <a:avLst/>
          </a:prstGeom>
        </p:spPr>
      </p:pic>
      <p:sp>
        <p:nvSpPr>
          <p:cNvPr id="3" name="Content Placeholder 2"/>
          <p:cNvSpPr>
            <a:spLocks noGrp="1"/>
          </p:cNvSpPr>
          <p:nvPr>
            <p:ph idx="1"/>
          </p:nvPr>
        </p:nvSpPr>
        <p:spPr>
          <a:xfrm>
            <a:off x="284429" y="1265716"/>
            <a:ext cx="8535281" cy="3373954"/>
          </a:xfrm>
        </p:spPr>
        <p:txBody>
          <a:bodyPr/>
          <a:lstStyle>
            <a:lvl1pPr>
              <a:lnSpc>
                <a:spcPct val="100000"/>
              </a:lnSpc>
              <a:spcBef>
                <a:spcPts val="0"/>
              </a:spcBef>
              <a:spcAft>
                <a:spcPts val="563"/>
              </a:spcAft>
              <a:buClr>
                <a:srgbClr val="CBAF60"/>
              </a:buClr>
              <a:defRPr sz="1350">
                <a:solidFill>
                  <a:schemeClr val="tx1"/>
                </a:solidFill>
                <a:latin typeface="Georgia" charset="0"/>
                <a:ea typeface="Georgia" charset="0"/>
                <a:cs typeface="Georgia" charset="0"/>
              </a:defRPr>
            </a:lvl1pPr>
            <a:lvl2pPr>
              <a:lnSpc>
                <a:spcPct val="100000"/>
              </a:lnSpc>
              <a:spcBef>
                <a:spcPts val="0"/>
              </a:spcBef>
              <a:spcAft>
                <a:spcPts val="563"/>
              </a:spcAft>
              <a:buClr>
                <a:srgbClr val="60B1D6"/>
              </a:buClr>
              <a:defRPr sz="1125">
                <a:solidFill>
                  <a:schemeClr val="tx1"/>
                </a:solidFill>
                <a:latin typeface="Georgia" charset="0"/>
                <a:ea typeface="Georgia" charset="0"/>
                <a:cs typeface="Georgia" charset="0"/>
              </a:defRPr>
            </a:lvl2pPr>
            <a:lvl3pPr>
              <a:lnSpc>
                <a:spcPct val="100000"/>
              </a:lnSpc>
              <a:spcBef>
                <a:spcPts val="0"/>
              </a:spcBef>
              <a:spcAft>
                <a:spcPts val="563"/>
              </a:spcAft>
              <a:buClr>
                <a:srgbClr val="60B1D6"/>
              </a:buClr>
              <a:buSzPct val="100000"/>
              <a:defRPr sz="1013">
                <a:solidFill>
                  <a:schemeClr val="tx1"/>
                </a:solidFill>
                <a:latin typeface="Georgia" charset="0"/>
                <a:ea typeface="Georgia" charset="0"/>
                <a:cs typeface="Georgia" charset="0"/>
              </a:defRPr>
            </a:lvl3pPr>
            <a:lvl4pPr>
              <a:defRPr sz="900">
                <a:latin typeface="Arial" charset="0"/>
                <a:ea typeface="Arial" charset="0"/>
                <a:cs typeface="Arial" charset="0"/>
              </a:defRPr>
            </a:lvl4pPr>
            <a:lvl5pPr>
              <a:defRPr sz="788">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341244" y="4767266"/>
            <a:ext cx="478465" cy="273844"/>
          </a:xfrm>
        </p:spPr>
        <p:txBody>
          <a:bodyPr/>
          <a:lstStyle>
            <a:lvl1pPr>
              <a:defRPr sz="506">
                <a:solidFill>
                  <a:srgbClr val="BE9B39"/>
                </a:solidFill>
                <a:latin typeface="Arial" charset="0"/>
                <a:ea typeface="Arial" charset="0"/>
                <a:cs typeface="Arial" charset="0"/>
              </a:defRPr>
            </a:lvl1pPr>
          </a:lstStyle>
          <a:p>
            <a:fld id="{1D40ABC4-6EAE-43D6-B98F-DFFA82E09BD8}" type="slidenum">
              <a:rPr lang="en-US" smtClean="0"/>
              <a:pPr/>
              <a:t>‹#›</a:t>
            </a:fld>
            <a:endParaRPr lang="en-US" dirty="0"/>
          </a:p>
        </p:txBody>
      </p:sp>
      <p:sp>
        <p:nvSpPr>
          <p:cNvPr id="9" name="Title 1"/>
          <p:cNvSpPr>
            <a:spLocks noGrp="1"/>
          </p:cNvSpPr>
          <p:nvPr>
            <p:ph type="ctrTitle"/>
          </p:nvPr>
        </p:nvSpPr>
        <p:spPr>
          <a:xfrm>
            <a:off x="284427" y="102396"/>
            <a:ext cx="8535280" cy="812096"/>
          </a:xfrm>
        </p:spPr>
        <p:txBody>
          <a:bodyPr anchor="b">
            <a:normAutofit/>
          </a:bodyPr>
          <a:lstStyle>
            <a:lvl1pPr algn="l">
              <a:defRPr sz="2025" b="1" i="0">
                <a:solidFill>
                  <a:schemeClr val="tx1"/>
                </a:solidFill>
                <a:latin typeface="Arial" charset="0"/>
                <a:ea typeface="Arial" charset="0"/>
                <a:cs typeface="Arial" charset="0"/>
              </a:defRPr>
            </a:lvl1pPr>
          </a:lstStyle>
          <a:p>
            <a:r>
              <a:rPr lang="en-US" dirty="0"/>
              <a:t>Click to edit Master title style</a:t>
            </a:r>
          </a:p>
        </p:txBody>
      </p:sp>
      <p:sp>
        <p:nvSpPr>
          <p:cNvPr id="24" name="Date Placeholder 3"/>
          <p:cNvSpPr txBox="1">
            <a:spLocks/>
          </p:cNvSpPr>
          <p:nvPr userDrawn="1"/>
        </p:nvSpPr>
        <p:spPr>
          <a:xfrm>
            <a:off x="2104818" y="4767266"/>
            <a:ext cx="2821630" cy="273844"/>
          </a:xfrm>
          <a:prstGeom prst="rect">
            <a:avLst/>
          </a:prstGeom>
        </p:spPr>
        <p:txBody>
          <a:bodyPr vert="horz" lIns="51435" tIns="25718" rIns="51435" bIns="25718"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k-SK" sz="394" dirty="0">
                <a:latin typeface="Arial" charset="0"/>
                <a:ea typeface="Arial" charset="0"/>
                <a:cs typeface="Arial" charset="0"/>
              </a:rPr>
              <a:t>© 2</a:t>
            </a:r>
            <a:r>
              <a:rPr lang="en-US" sz="394" dirty="0">
                <a:latin typeface="Arial" charset="0"/>
                <a:ea typeface="Arial" charset="0"/>
                <a:cs typeface="Arial" charset="0"/>
              </a:rPr>
              <a:t>023 Greenberg Traurig, LLP</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370" y="4800292"/>
            <a:ext cx="1592206" cy="194093"/>
          </a:xfrm>
          <a:prstGeom prst="rect">
            <a:avLst/>
          </a:prstGeom>
        </p:spPr>
      </p:pic>
      <p:cxnSp>
        <p:nvCxnSpPr>
          <p:cNvPr id="7" name="Straight Connector 6"/>
          <p:cNvCxnSpPr/>
          <p:nvPr userDrawn="1"/>
        </p:nvCxnSpPr>
        <p:spPr>
          <a:xfrm>
            <a:off x="114300" y="4688682"/>
            <a:ext cx="8915400" cy="0"/>
          </a:xfrm>
          <a:prstGeom prst="line">
            <a:avLst/>
          </a:prstGeom>
          <a:ln>
            <a:solidFill>
              <a:srgbClr val="60B1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82341"/>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Content Placeholder 3"/>
          <p:cNvSpPr>
            <a:spLocks noGrp="1"/>
          </p:cNvSpPr>
          <p:nvPr>
            <p:ph sz="quarter" idx="10"/>
          </p:nvPr>
        </p:nvSpPr>
        <p:spPr>
          <a:xfrm>
            <a:off x="1409700" y="1603774"/>
            <a:ext cx="6324600" cy="1935956"/>
          </a:xfrm>
        </p:spPr>
        <p:txBody>
          <a:bodyPr anchor="ctr" anchorCtr="0">
            <a:normAutofit/>
          </a:bodyPr>
          <a:lstStyle>
            <a:lvl1pPr marL="0" indent="0" algn="ctr">
              <a:buNone/>
              <a:defRPr sz="1800" b="1">
                <a:latin typeface="Arial" panose="020B0604020202020204" pitchFamily="34" charset="0"/>
                <a:cs typeface="Arial" panose="020B060402020202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Click to edit Master text styles</a:t>
            </a:r>
          </a:p>
        </p:txBody>
      </p:sp>
    </p:spTree>
    <p:extLst>
      <p:ext uri="{BB962C8B-B14F-4D97-AF65-F5344CB8AC3E}">
        <p14:creationId xmlns:p14="http://schemas.microsoft.com/office/powerpoint/2010/main" val="25648646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3"/>
          <p:cNvSpPr>
            <a:spLocks noGrp="1"/>
          </p:cNvSpPr>
          <p:nvPr>
            <p:ph sz="quarter" idx="10"/>
          </p:nvPr>
        </p:nvSpPr>
        <p:spPr>
          <a:xfrm>
            <a:off x="1409700" y="1603774"/>
            <a:ext cx="6324600" cy="1935956"/>
          </a:xfrm>
        </p:spPr>
        <p:txBody>
          <a:bodyPr anchor="ctr" anchorCtr="0">
            <a:norm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Click to edit Master text styles</a:t>
            </a:r>
          </a:p>
        </p:txBody>
      </p:sp>
    </p:spTree>
    <p:extLst>
      <p:ext uri="{BB962C8B-B14F-4D97-AF65-F5344CB8AC3E}">
        <p14:creationId xmlns:p14="http://schemas.microsoft.com/office/powerpoint/2010/main" val="1146502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52100783"/>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428278391"/>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3301243571"/>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452876010"/>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356145232"/>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42964662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_Referenzen">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692AECCF-C241-4DCE-8243-5E89EBC4F69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0" name="Textplatzhalter 59"/>
          <p:cNvSpPr>
            <a:spLocks noGrp="1" noChangeAspect="1"/>
          </p:cNvSpPr>
          <p:nvPr>
            <p:ph type="body" sz="quarter" idx="40" hasCustomPrompt="1"/>
          </p:nvPr>
        </p:nvSpPr>
        <p:spPr>
          <a:xfrm>
            <a:off x="424817" y="1439940"/>
            <a:ext cx="215487" cy="171421"/>
          </a:xfrm>
          <a:blipFill>
            <a:blip r:embed="rId2"/>
            <a:stretch>
              <a:fillRect/>
            </a:stretch>
          </a:blipFill>
        </p:spPr>
        <p:txBody>
          <a:bodyPr/>
          <a:lstStyle>
            <a:lvl1pPr>
              <a:defRPr/>
            </a:lvl1pPr>
          </a:lstStyle>
          <a:p>
            <a:pPr lvl="0"/>
            <a:r>
              <a:rPr lang="de-DE" dirty="0"/>
              <a:t>   </a:t>
            </a:r>
          </a:p>
        </p:txBody>
      </p:sp>
      <p:sp>
        <p:nvSpPr>
          <p:cNvPr id="61" name="Textplatzhalter 59"/>
          <p:cNvSpPr>
            <a:spLocks noGrp="1" noChangeAspect="1"/>
          </p:cNvSpPr>
          <p:nvPr>
            <p:ph type="body" sz="quarter" idx="41" hasCustomPrompt="1"/>
          </p:nvPr>
        </p:nvSpPr>
        <p:spPr>
          <a:xfrm>
            <a:off x="2733606" y="1439940"/>
            <a:ext cx="215487" cy="171421"/>
          </a:xfrm>
          <a:blipFill>
            <a:blip r:embed="rId2"/>
            <a:stretch>
              <a:fillRect/>
            </a:stretch>
          </a:blipFill>
        </p:spPr>
        <p:txBody>
          <a:bodyPr/>
          <a:lstStyle>
            <a:lvl1pPr>
              <a:defRPr/>
            </a:lvl1pPr>
          </a:lstStyle>
          <a:p>
            <a:pPr lvl="0"/>
            <a:r>
              <a:rPr lang="de-DE" dirty="0"/>
              <a:t>   </a:t>
            </a:r>
          </a:p>
        </p:txBody>
      </p:sp>
      <p:sp>
        <p:nvSpPr>
          <p:cNvPr id="62" name="Textplatzhalter 59"/>
          <p:cNvSpPr>
            <a:spLocks noGrp="1" noChangeAspect="1"/>
          </p:cNvSpPr>
          <p:nvPr>
            <p:ph type="body" sz="quarter" idx="42" hasCustomPrompt="1"/>
          </p:nvPr>
        </p:nvSpPr>
        <p:spPr>
          <a:xfrm>
            <a:off x="5042394" y="1439940"/>
            <a:ext cx="215487" cy="171421"/>
          </a:xfrm>
          <a:blipFill>
            <a:blip r:embed="rId2"/>
            <a:stretch>
              <a:fillRect/>
            </a:stretch>
          </a:blipFill>
        </p:spPr>
        <p:txBody>
          <a:bodyPr/>
          <a:lstStyle>
            <a:lvl1pPr>
              <a:defRPr/>
            </a:lvl1pPr>
          </a:lstStyle>
          <a:p>
            <a:pPr lvl="0"/>
            <a:r>
              <a:rPr lang="de-DE" dirty="0"/>
              <a:t>   </a:t>
            </a:r>
          </a:p>
        </p:txBody>
      </p:sp>
      <p:sp>
        <p:nvSpPr>
          <p:cNvPr id="63" name="Textplatzhalter 59"/>
          <p:cNvSpPr>
            <a:spLocks noGrp="1" noChangeAspect="1"/>
          </p:cNvSpPr>
          <p:nvPr>
            <p:ph type="body" sz="quarter" idx="43" hasCustomPrompt="1"/>
          </p:nvPr>
        </p:nvSpPr>
        <p:spPr>
          <a:xfrm>
            <a:off x="7351183" y="1439940"/>
            <a:ext cx="215487" cy="171421"/>
          </a:xfrm>
          <a:blipFill>
            <a:blip r:embed="rId2"/>
            <a:stretch>
              <a:fillRect/>
            </a:stretch>
          </a:blipFill>
        </p:spPr>
        <p:txBody>
          <a:bodyPr/>
          <a:lstStyle>
            <a:lvl1pPr>
              <a:defRPr/>
            </a:lvl1pPr>
          </a:lstStyle>
          <a:p>
            <a:pPr lvl="0"/>
            <a:r>
              <a:rPr lang="de-DE" dirty="0"/>
              <a:t>   </a:t>
            </a:r>
          </a:p>
        </p:txBody>
      </p:sp>
      <p:sp>
        <p:nvSpPr>
          <p:cNvPr id="64" name="Textplatzhalter 59"/>
          <p:cNvSpPr>
            <a:spLocks noGrp="1" noChangeAspect="1"/>
          </p:cNvSpPr>
          <p:nvPr>
            <p:ph type="body" sz="quarter" idx="44" hasCustomPrompt="1"/>
          </p:nvPr>
        </p:nvSpPr>
        <p:spPr>
          <a:xfrm>
            <a:off x="424817" y="3112522"/>
            <a:ext cx="215487" cy="171421"/>
          </a:xfrm>
          <a:blipFill>
            <a:blip r:embed="rId2"/>
            <a:stretch>
              <a:fillRect/>
            </a:stretch>
          </a:blipFill>
        </p:spPr>
        <p:txBody>
          <a:bodyPr/>
          <a:lstStyle>
            <a:lvl1pPr>
              <a:defRPr/>
            </a:lvl1pPr>
          </a:lstStyle>
          <a:p>
            <a:pPr lvl="0"/>
            <a:r>
              <a:rPr lang="de-DE" dirty="0"/>
              <a:t>   </a:t>
            </a:r>
          </a:p>
        </p:txBody>
      </p:sp>
      <p:sp>
        <p:nvSpPr>
          <p:cNvPr id="66" name="Textplatzhalter 59"/>
          <p:cNvSpPr>
            <a:spLocks noGrp="1" noChangeAspect="1"/>
          </p:cNvSpPr>
          <p:nvPr>
            <p:ph type="body" sz="quarter" idx="46" hasCustomPrompt="1"/>
          </p:nvPr>
        </p:nvSpPr>
        <p:spPr>
          <a:xfrm>
            <a:off x="5042353" y="3112522"/>
            <a:ext cx="215487" cy="171421"/>
          </a:xfrm>
          <a:blipFill>
            <a:blip r:embed="rId2"/>
            <a:stretch>
              <a:fillRect/>
            </a:stretch>
          </a:blipFill>
        </p:spPr>
        <p:txBody>
          <a:bodyPr/>
          <a:lstStyle>
            <a:lvl1pPr>
              <a:defRPr/>
            </a:lvl1pPr>
          </a:lstStyle>
          <a:p>
            <a:pPr lvl="0"/>
            <a:r>
              <a:rPr lang="de-DE" dirty="0"/>
              <a:t>   </a:t>
            </a:r>
          </a:p>
        </p:txBody>
      </p:sp>
      <p:sp>
        <p:nvSpPr>
          <p:cNvPr id="67" name="Textplatzhalter 59"/>
          <p:cNvSpPr>
            <a:spLocks noGrp="1" noChangeAspect="1"/>
          </p:cNvSpPr>
          <p:nvPr>
            <p:ph type="body" sz="quarter" idx="47" hasCustomPrompt="1"/>
          </p:nvPr>
        </p:nvSpPr>
        <p:spPr>
          <a:xfrm>
            <a:off x="7351183" y="3112522"/>
            <a:ext cx="215487" cy="171421"/>
          </a:xfrm>
          <a:blipFill>
            <a:blip r:embed="rId2"/>
            <a:stretch>
              <a:fillRect/>
            </a:stretch>
          </a:blipFill>
        </p:spPr>
        <p:txBody>
          <a:bodyPr/>
          <a:lstStyle>
            <a:lvl1pPr>
              <a:defRPr/>
            </a:lvl1pPr>
          </a:lstStyle>
          <a:p>
            <a:pPr lvl="0"/>
            <a:r>
              <a:rPr lang="de-DE" dirty="0"/>
              <a:t>   </a:t>
            </a:r>
          </a:p>
        </p:txBody>
      </p:sp>
      <p:sp>
        <p:nvSpPr>
          <p:cNvPr id="68" name="Textplatzhalter 59"/>
          <p:cNvSpPr>
            <a:spLocks noGrp="1" noChangeAspect="1"/>
          </p:cNvSpPr>
          <p:nvPr>
            <p:ph type="body" sz="quarter" idx="48" hasCustomPrompt="1"/>
          </p:nvPr>
        </p:nvSpPr>
        <p:spPr>
          <a:xfrm>
            <a:off x="2733565" y="3112522"/>
            <a:ext cx="215487" cy="171421"/>
          </a:xfrm>
          <a:blipFill>
            <a:blip r:embed="rId2"/>
            <a:stretch>
              <a:fillRect/>
            </a:stretch>
          </a:blipFill>
        </p:spPr>
        <p:txBody>
          <a:bodyPr/>
          <a:lstStyle>
            <a:lvl1pPr>
              <a:defRPr/>
            </a:lvl1pPr>
          </a:lstStyle>
          <a:p>
            <a:pPr lvl="0"/>
            <a:r>
              <a:rPr lang="de-DE" dirty="0"/>
              <a:t>   </a:t>
            </a:r>
          </a:p>
        </p:txBody>
      </p:sp>
      <p:sp>
        <p:nvSpPr>
          <p:cNvPr id="73" name="Textplatzhalter 69"/>
          <p:cNvSpPr>
            <a:spLocks noGrp="1"/>
          </p:cNvSpPr>
          <p:nvPr>
            <p:ph type="body" sz="quarter" idx="51" hasCustomPrompt="1"/>
          </p:nvPr>
        </p:nvSpPr>
        <p:spPr>
          <a:xfrm>
            <a:off x="5042353" y="1437043"/>
            <a:ext cx="1292922" cy="1126483"/>
          </a:xfrm>
          <a:ln w="12700">
            <a:solidFill>
              <a:schemeClr val="accent2"/>
            </a:solidFill>
          </a:ln>
        </p:spPr>
        <p:txBody>
          <a:bodyPr/>
          <a:lstStyle>
            <a:lvl1pPr>
              <a:defRPr/>
            </a:lvl1pPr>
          </a:lstStyle>
          <a:p>
            <a:pPr lvl="0"/>
            <a:r>
              <a:rPr lang="de-DE" dirty="0"/>
              <a:t>   </a:t>
            </a:r>
          </a:p>
        </p:txBody>
      </p:sp>
      <p:sp>
        <p:nvSpPr>
          <p:cNvPr id="74" name="Textplatzhalter 69"/>
          <p:cNvSpPr>
            <a:spLocks noGrp="1"/>
          </p:cNvSpPr>
          <p:nvPr>
            <p:ph type="body" sz="quarter" idx="52" hasCustomPrompt="1"/>
          </p:nvPr>
        </p:nvSpPr>
        <p:spPr>
          <a:xfrm>
            <a:off x="2734412" y="1437453"/>
            <a:ext cx="1292922" cy="1126483"/>
          </a:xfrm>
          <a:ln w="12700">
            <a:solidFill>
              <a:schemeClr val="accent2"/>
            </a:solidFill>
          </a:ln>
        </p:spPr>
        <p:txBody>
          <a:bodyPr/>
          <a:lstStyle>
            <a:lvl1pPr>
              <a:defRPr/>
            </a:lvl1pPr>
          </a:lstStyle>
          <a:p>
            <a:pPr lvl="0"/>
            <a:r>
              <a:rPr lang="de-DE" dirty="0"/>
              <a:t>   </a:t>
            </a:r>
          </a:p>
        </p:txBody>
      </p:sp>
      <p:sp>
        <p:nvSpPr>
          <p:cNvPr id="75" name="Textplatzhalter 69"/>
          <p:cNvSpPr>
            <a:spLocks noGrp="1"/>
          </p:cNvSpPr>
          <p:nvPr>
            <p:ph type="body" sz="quarter" idx="53" hasCustomPrompt="1"/>
          </p:nvPr>
        </p:nvSpPr>
        <p:spPr>
          <a:xfrm>
            <a:off x="433070" y="3110562"/>
            <a:ext cx="1292922" cy="1126483"/>
          </a:xfrm>
          <a:ln w="12700">
            <a:solidFill>
              <a:schemeClr val="accent2"/>
            </a:solidFill>
          </a:ln>
        </p:spPr>
        <p:txBody>
          <a:bodyPr/>
          <a:lstStyle>
            <a:lvl1pPr>
              <a:defRPr/>
            </a:lvl1pPr>
          </a:lstStyle>
          <a:p>
            <a:pPr lvl="0"/>
            <a:r>
              <a:rPr lang="de-DE" dirty="0"/>
              <a:t>   </a:t>
            </a:r>
          </a:p>
        </p:txBody>
      </p:sp>
      <p:sp>
        <p:nvSpPr>
          <p:cNvPr id="76" name="Textplatzhalter 69"/>
          <p:cNvSpPr>
            <a:spLocks noGrp="1"/>
          </p:cNvSpPr>
          <p:nvPr>
            <p:ph type="body" sz="quarter" idx="54" hasCustomPrompt="1"/>
          </p:nvPr>
        </p:nvSpPr>
        <p:spPr>
          <a:xfrm>
            <a:off x="2734412" y="3110562"/>
            <a:ext cx="1292922" cy="1126483"/>
          </a:xfrm>
          <a:ln w="12700">
            <a:solidFill>
              <a:schemeClr val="accent2"/>
            </a:solidFill>
          </a:ln>
        </p:spPr>
        <p:txBody>
          <a:bodyPr/>
          <a:lstStyle>
            <a:lvl1pPr>
              <a:defRPr/>
            </a:lvl1pPr>
          </a:lstStyle>
          <a:p>
            <a:pPr lvl="0"/>
            <a:r>
              <a:rPr lang="de-DE" dirty="0"/>
              <a:t>   </a:t>
            </a:r>
          </a:p>
        </p:txBody>
      </p:sp>
      <p:sp>
        <p:nvSpPr>
          <p:cNvPr id="77" name="Textplatzhalter 69"/>
          <p:cNvSpPr>
            <a:spLocks noGrp="1"/>
          </p:cNvSpPr>
          <p:nvPr>
            <p:ph type="body" sz="quarter" idx="55" hasCustomPrompt="1"/>
          </p:nvPr>
        </p:nvSpPr>
        <p:spPr>
          <a:xfrm>
            <a:off x="7351989" y="3110562"/>
            <a:ext cx="1292922" cy="1126483"/>
          </a:xfrm>
          <a:ln w="12700">
            <a:solidFill>
              <a:schemeClr val="accent2"/>
            </a:solidFill>
          </a:ln>
        </p:spPr>
        <p:txBody>
          <a:bodyPr/>
          <a:lstStyle>
            <a:lvl1pPr>
              <a:defRPr/>
            </a:lvl1pPr>
          </a:lstStyle>
          <a:p>
            <a:pPr lvl="0"/>
            <a:r>
              <a:rPr lang="de-DE" dirty="0"/>
              <a:t>   </a:t>
            </a:r>
          </a:p>
        </p:txBody>
      </p:sp>
      <p:sp>
        <p:nvSpPr>
          <p:cNvPr id="78" name="Textplatzhalter 69"/>
          <p:cNvSpPr>
            <a:spLocks noGrp="1"/>
          </p:cNvSpPr>
          <p:nvPr>
            <p:ph type="body" sz="quarter" idx="56" hasCustomPrompt="1"/>
          </p:nvPr>
        </p:nvSpPr>
        <p:spPr>
          <a:xfrm>
            <a:off x="5043926" y="3110562"/>
            <a:ext cx="1292922" cy="1126483"/>
          </a:xfrm>
          <a:ln w="12700">
            <a:solidFill>
              <a:schemeClr val="accent2"/>
            </a:solidFill>
          </a:ln>
        </p:spPr>
        <p:txBody>
          <a:bodyPr/>
          <a:lstStyle>
            <a:lvl1pPr>
              <a:defRPr/>
            </a:lvl1pPr>
          </a:lstStyle>
          <a:p>
            <a:pPr lvl="0"/>
            <a:r>
              <a:rPr lang="de-DE" dirty="0"/>
              <a:t>   </a:t>
            </a:r>
          </a:p>
        </p:txBody>
      </p:sp>
      <p:sp>
        <p:nvSpPr>
          <p:cNvPr id="70" name="Textplatzhalter 69"/>
          <p:cNvSpPr>
            <a:spLocks noGrp="1"/>
          </p:cNvSpPr>
          <p:nvPr>
            <p:ph type="body" sz="quarter" idx="49" hasCustomPrompt="1"/>
          </p:nvPr>
        </p:nvSpPr>
        <p:spPr>
          <a:xfrm>
            <a:off x="426334" y="1437043"/>
            <a:ext cx="1292922" cy="1126483"/>
          </a:xfrm>
          <a:ln w="12700">
            <a:solidFill>
              <a:schemeClr val="accent2"/>
            </a:solidFill>
          </a:ln>
        </p:spPr>
        <p:txBody>
          <a:bodyPr/>
          <a:lstStyle>
            <a:lvl1pPr>
              <a:defRPr/>
            </a:lvl1pPr>
          </a:lstStyle>
          <a:p>
            <a:pPr lvl="0"/>
            <a:r>
              <a:rPr lang="de-DE" dirty="0"/>
              <a:t>   </a:t>
            </a:r>
          </a:p>
        </p:txBody>
      </p:sp>
      <p:sp>
        <p:nvSpPr>
          <p:cNvPr id="71" name="Textplatzhalter 69"/>
          <p:cNvSpPr>
            <a:spLocks noGrp="1"/>
          </p:cNvSpPr>
          <p:nvPr>
            <p:ph type="body" sz="quarter" idx="50" hasCustomPrompt="1"/>
          </p:nvPr>
        </p:nvSpPr>
        <p:spPr>
          <a:xfrm>
            <a:off x="7351142" y="1437043"/>
            <a:ext cx="1292922" cy="1126483"/>
          </a:xfrm>
          <a:ln w="12700">
            <a:solidFill>
              <a:schemeClr val="accent2"/>
            </a:solidFill>
          </a:ln>
        </p:spPr>
        <p:txBody>
          <a:bodyPr/>
          <a:lstStyle>
            <a:lvl1pPr>
              <a:defRPr/>
            </a:lvl1pPr>
          </a:lstStyle>
          <a:p>
            <a:pPr lvl="0"/>
            <a:r>
              <a:rPr lang="de-DE" dirty="0"/>
              <a:t>   </a:t>
            </a:r>
          </a:p>
        </p:txBody>
      </p:sp>
      <p:sp>
        <p:nvSpPr>
          <p:cNvPr id="6" name="Bildplatzhalter 10"/>
          <p:cNvSpPr>
            <a:spLocks noGrp="1"/>
          </p:cNvSpPr>
          <p:nvPr>
            <p:ph type="pic" sz="quarter" idx="16" hasCustomPrompt="1"/>
          </p:nvPr>
        </p:nvSpPr>
        <p:spPr>
          <a:xfrm>
            <a:off x="779638" y="1501661"/>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9" name="Textplatzhalter 8"/>
          <p:cNvSpPr>
            <a:spLocks noGrp="1"/>
          </p:cNvSpPr>
          <p:nvPr>
            <p:ph type="body" sz="quarter" idx="17" hasCustomPrompt="1"/>
          </p:nvPr>
        </p:nvSpPr>
        <p:spPr>
          <a:xfrm>
            <a:off x="662659" y="1982723"/>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11" name="Textplatzhalter 10"/>
          <p:cNvSpPr>
            <a:spLocks noGrp="1"/>
          </p:cNvSpPr>
          <p:nvPr>
            <p:ph type="body" sz="quarter" idx="18" hasCustomPrompt="1"/>
          </p:nvPr>
        </p:nvSpPr>
        <p:spPr>
          <a:xfrm>
            <a:off x="425623" y="2411276"/>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15" name="Bildplatzhalter 10"/>
          <p:cNvSpPr>
            <a:spLocks noGrp="1"/>
          </p:cNvSpPr>
          <p:nvPr>
            <p:ph type="pic" sz="quarter" idx="19" hasCustomPrompt="1"/>
          </p:nvPr>
        </p:nvSpPr>
        <p:spPr>
          <a:xfrm>
            <a:off x="3088427" y="1502490"/>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17" name="Textplatzhalter 8"/>
          <p:cNvSpPr>
            <a:spLocks noGrp="1"/>
          </p:cNvSpPr>
          <p:nvPr>
            <p:ph type="body" sz="quarter" idx="20" hasCustomPrompt="1"/>
          </p:nvPr>
        </p:nvSpPr>
        <p:spPr>
          <a:xfrm>
            <a:off x="2971448" y="1983552"/>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18" name="Textplatzhalter 10"/>
          <p:cNvSpPr>
            <a:spLocks noGrp="1"/>
          </p:cNvSpPr>
          <p:nvPr>
            <p:ph type="body" sz="quarter" idx="21" hasCustomPrompt="1"/>
          </p:nvPr>
        </p:nvSpPr>
        <p:spPr>
          <a:xfrm>
            <a:off x="2734412" y="241210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2" name="Bildplatzhalter 10"/>
          <p:cNvSpPr>
            <a:spLocks noGrp="1"/>
          </p:cNvSpPr>
          <p:nvPr>
            <p:ph type="pic" sz="quarter" idx="22" hasCustomPrompt="1"/>
          </p:nvPr>
        </p:nvSpPr>
        <p:spPr>
          <a:xfrm>
            <a:off x="5397215" y="1502145"/>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24" name="Textplatzhalter 8"/>
          <p:cNvSpPr>
            <a:spLocks noGrp="1"/>
          </p:cNvSpPr>
          <p:nvPr>
            <p:ph type="body" sz="quarter" idx="23" hasCustomPrompt="1"/>
          </p:nvPr>
        </p:nvSpPr>
        <p:spPr>
          <a:xfrm>
            <a:off x="5280236" y="1983207"/>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25" name="Textplatzhalter 10"/>
          <p:cNvSpPr>
            <a:spLocks noGrp="1"/>
          </p:cNvSpPr>
          <p:nvPr>
            <p:ph type="body" sz="quarter" idx="24" hasCustomPrompt="1"/>
          </p:nvPr>
        </p:nvSpPr>
        <p:spPr>
          <a:xfrm>
            <a:off x="5043200" y="2411761"/>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8" name="Bildplatzhalter 10"/>
          <p:cNvSpPr>
            <a:spLocks noGrp="1"/>
          </p:cNvSpPr>
          <p:nvPr>
            <p:ph type="pic" sz="quarter" idx="25" hasCustomPrompt="1"/>
          </p:nvPr>
        </p:nvSpPr>
        <p:spPr>
          <a:xfrm>
            <a:off x="7706004" y="1502081"/>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30" name="Textplatzhalter 8"/>
          <p:cNvSpPr>
            <a:spLocks noGrp="1"/>
          </p:cNvSpPr>
          <p:nvPr>
            <p:ph type="body" sz="quarter" idx="26" hasCustomPrompt="1"/>
          </p:nvPr>
        </p:nvSpPr>
        <p:spPr>
          <a:xfrm>
            <a:off x="7589025" y="1983143"/>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31" name="Textplatzhalter 10"/>
          <p:cNvSpPr>
            <a:spLocks noGrp="1"/>
          </p:cNvSpPr>
          <p:nvPr>
            <p:ph type="body" sz="quarter" idx="27" hasCustomPrompt="1"/>
          </p:nvPr>
        </p:nvSpPr>
        <p:spPr>
          <a:xfrm>
            <a:off x="7351989" y="2411696"/>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35" name="Bildplatzhalter 10"/>
          <p:cNvSpPr>
            <a:spLocks noGrp="1"/>
          </p:cNvSpPr>
          <p:nvPr>
            <p:ph type="pic" sz="quarter" idx="28" hasCustomPrompt="1"/>
          </p:nvPr>
        </p:nvSpPr>
        <p:spPr>
          <a:xfrm>
            <a:off x="778791" y="3183238"/>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37" name="Textplatzhalter 8"/>
          <p:cNvSpPr>
            <a:spLocks noGrp="1"/>
          </p:cNvSpPr>
          <p:nvPr>
            <p:ph type="body" sz="quarter" idx="29" hasCustomPrompt="1"/>
          </p:nvPr>
        </p:nvSpPr>
        <p:spPr>
          <a:xfrm>
            <a:off x="661812" y="3656662"/>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38" name="Textplatzhalter 10"/>
          <p:cNvSpPr>
            <a:spLocks noGrp="1"/>
          </p:cNvSpPr>
          <p:nvPr>
            <p:ph type="body" sz="quarter" idx="30" hasCustomPrompt="1"/>
          </p:nvPr>
        </p:nvSpPr>
        <p:spPr>
          <a:xfrm>
            <a:off x="424776" y="408521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41" name="Bildplatzhalter 10"/>
          <p:cNvSpPr>
            <a:spLocks noGrp="1"/>
          </p:cNvSpPr>
          <p:nvPr>
            <p:ph type="pic" sz="quarter" idx="31" hasCustomPrompt="1"/>
          </p:nvPr>
        </p:nvSpPr>
        <p:spPr>
          <a:xfrm>
            <a:off x="3087579" y="3184067"/>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43" name="Textplatzhalter 8"/>
          <p:cNvSpPr>
            <a:spLocks noGrp="1"/>
          </p:cNvSpPr>
          <p:nvPr>
            <p:ph type="body" sz="quarter" idx="32" hasCustomPrompt="1"/>
          </p:nvPr>
        </p:nvSpPr>
        <p:spPr>
          <a:xfrm>
            <a:off x="2970600" y="3657491"/>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44" name="Textplatzhalter 10"/>
          <p:cNvSpPr>
            <a:spLocks noGrp="1"/>
          </p:cNvSpPr>
          <p:nvPr>
            <p:ph type="body" sz="quarter" idx="33" hasCustomPrompt="1"/>
          </p:nvPr>
        </p:nvSpPr>
        <p:spPr>
          <a:xfrm>
            <a:off x="2733564" y="408604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47" name="Bildplatzhalter 10"/>
          <p:cNvSpPr>
            <a:spLocks noGrp="1"/>
          </p:cNvSpPr>
          <p:nvPr>
            <p:ph type="pic" sz="quarter" idx="34" hasCustomPrompt="1"/>
          </p:nvPr>
        </p:nvSpPr>
        <p:spPr>
          <a:xfrm>
            <a:off x="5396368" y="3183722"/>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49" name="Textplatzhalter 8"/>
          <p:cNvSpPr>
            <a:spLocks noGrp="1"/>
          </p:cNvSpPr>
          <p:nvPr>
            <p:ph type="body" sz="quarter" idx="35" hasCustomPrompt="1"/>
          </p:nvPr>
        </p:nvSpPr>
        <p:spPr>
          <a:xfrm>
            <a:off x="5279389" y="3657146"/>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50" name="Textplatzhalter 10"/>
          <p:cNvSpPr>
            <a:spLocks noGrp="1"/>
          </p:cNvSpPr>
          <p:nvPr>
            <p:ph type="body" sz="quarter" idx="36" hasCustomPrompt="1"/>
          </p:nvPr>
        </p:nvSpPr>
        <p:spPr>
          <a:xfrm>
            <a:off x="5042353" y="4085700"/>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53" name="Bildplatzhalter 10"/>
          <p:cNvSpPr>
            <a:spLocks noGrp="1"/>
          </p:cNvSpPr>
          <p:nvPr>
            <p:ph type="pic" sz="quarter" idx="37" hasCustomPrompt="1"/>
          </p:nvPr>
        </p:nvSpPr>
        <p:spPr>
          <a:xfrm>
            <a:off x="7705156" y="3183657"/>
            <a:ext cx="627990" cy="2693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55" name="Textplatzhalter 8"/>
          <p:cNvSpPr>
            <a:spLocks noGrp="1"/>
          </p:cNvSpPr>
          <p:nvPr>
            <p:ph type="body" sz="quarter" idx="38" hasCustomPrompt="1"/>
          </p:nvPr>
        </p:nvSpPr>
        <p:spPr>
          <a:xfrm>
            <a:off x="7588177" y="3657082"/>
            <a:ext cx="861948" cy="230194"/>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56" name="Textplatzhalter 10"/>
          <p:cNvSpPr>
            <a:spLocks noGrp="1"/>
          </p:cNvSpPr>
          <p:nvPr>
            <p:ph type="body" sz="quarter" idx="39" hasCustomPrompt="1"/>
          </p:nvPr>
        </p:nvSpPr>
        <p:spPr>
          <a:xfrm>
            <a:off x="7351142" y="4085635"/>
            <a:ext cx="1292922" cy="154279"/>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 name="Titel 1"/>
          <p:cNvSpPr>
            <a:spLocks noGrp="1"/>
          </p:cNvSpPr>
          <p:nvPr>
            <p:ph type="title" hasCustomPrompt="1"/>
          </p:nvPr>
        </p:nvSpPr>
        <p:spPr/>
        <p:txBody>
          <a:bodyPr/>
          <a:lstStyle/>
          <a:p>
            <a:r>
              <a:rPr lang="de-DE" dirty="0"/>
              <a:t>Referenzen</a:t>
            </a:r>
          </a:p>
        </p:txBody>
      </p:sp>
      <p:sp>
        <p:nvSpPr>
          <p:cNvPr id="86" name="Textplatzhalter 85"/>
          <p:cNvSpPr>
            <a:spLocks noGrp="1"/>
          </p:cNvSpPr>
          <p:nvPr>
            <p:ph type="body" sz="quarter" idx="57" hasCustomPrompt="1"/>
          </p:nvPr>
        </p:nvSpPr>
        <p:spPr>
          <a:xfrm>
            <a:off x="2847913" y="3521485"/>
            <a:ext cx="1058964" cy="0"/>
          </a:xfrm>
          <a:ln w="12700">
            <a:solidFill>
              <a:schemeClr val="accent2"/>
            </a:solidFill>
          </a:ln>
        </p:spPr>
        <p:txBody>
          <a:bodyPr/>
          <a:lstStyle>
            <a:lvl1pPr>
              <a:defRPr/>
            </a:lvl1pPr>
          </a:lstStyle>
          <a:p>
            <a:pPr lvl="0"/>
            <a:r>
              <a:rPr lang="de-DE" dirty="0"/>
              <a:t>  </a:t>
            </a:r>
          </a:p>
        </p:txBody>
      </p:sp>
      <p:sp>
        <p:nvSpPr>
          <p:cNvPr id="96" name="Textplatzhalter 85"/>
          <p:cNvSpPr>
            <a:spLocks noGrp="1"/>
          </p:cNvSpPr>
          <p:nvPr>
            <p:ph type="body" sz="quarter" idx="58" hasCustomPrompt="1"/>
          </p:nvPr>
        </p:nvSpPr>
        <p:spPr>
          <a:xfrm>
            <a:off x="541755" y="3521485"/>
            <a:ext cx="1058964" cy="0"/>
          </a:xfrm>
          <a:ln w="12700">
            <a:solidFill>
              <a:schemeClr val="accent2"/>
            </a:solidFill>
          </a:ln>
        </p:spPr>
        <p:txBody>
          <a:bodyPr/>
          <a:lstStyle>
            <a:lvl1pPr>
              <a:defRPr/>
            </a:lvl1pPr>
          </a:lstStyle>
          <a:p>
            <a:pPr lvl="0"/>
            <a:r>
              <a:rPr lang="de-DE" dirty="0"/>
              <a:t>  </a:t>
            </a:r>
          </a:p>
        </p:txBody>
      </p:sp>
      <p:sp>
        <p:nvSpPr>
          <p:cNvPr id="97" name="Textplatzhalter 85"/>
          <p:cNvSpPr>
            <a:spLocks noGrp="1"/>
          </p:cNvSpPr>
          <p:nvPr>
            <p:ph type="body" sz="quarter" idx="59" hasCustomPrompt="1"/>
          </p:nvPr>
        </p:nvSpPr>
        <p:spPr>
          <a:xfrm>
            <a:off x="5160179" y="3521485"/>
            <a:ext cx="1058964" cy="0"/>
          </a:xfrm>
          <a:ln w="12700">
            <a:solidFill>
              <a:schemeClr val="accent2"/>
            </a:solidFill>
          </a:ln>
        </p:spPr>
        <p:txBody>
          <a:bodyPr/>
          <a:lstStyle>
            <a:lvl1pPr>
              <a:defRPr/>
            </a:lvl1pPr>
          </a:lstStyle>
          <a:p>
            <a:pPr lvl="0"/>
            <a:r>
              <a:rPr lang="de-DE" dirty="0"/>
              <a:t>  </a:t>
            </a:r>
          </a:p>
        </p:txBody>
      </p:sp>
      <p:sp>
        <p:nvSpPr>
          <p:cNvPr id="98" name="Textplatzhalter 85"/>
          <p:cNvSpPr>
            <a:spLocks noGrp="1"/>
          </p:cNvSpPr>
          <p:nvPr>
            <p:ph type="body" sz="quarter" idx="60" hasCustomPrompt="1"/>
          </p:nvPr>
        </p:nvSpPr>
        <p:spPr>
          <a:xfrm>
            <a:off x="7468968" y="3521485"/>
            <a:ext cx="1058964" cy="0"/>
          </a:xfrm>
          <a:ln w="12700">
            <a:solidFill>
              <a:schemeClr val="accent2"/>
            </a:solidFill>
          </a:ln>
        </p:spPr>
        <p:txBody>
          <a:bodyPr/>
          <a:lstStyle>
            <a:lvl1pPr>
              <a:defRPr/>
            </a:lvl1pPr>
          </a:lstStyle>
          <a:p>
            <a:pPr lvl="0"/>
            <a:r>
              <a:rPr lang="de-DE" dirty="0"/>
              <a:t>  </a:t>
            </a:r>
          </a:p>
        </p:txBody>
      </p:sp>
      <p:sp>
        <p:nvSpPr>
          <p:cNvPr id="99" name="Textplatzhalter 85"/>
          <p:cNvSpPr>
            <a:spLocks noGrp="1"/>
          </p:cNvSpPr>
          <p:nvPr>
            <p:ph type="body" sz="quarter" idx="61" hasCustomPrompt="1"/>
          </p:nvPr>
        </p:nvSpPr>
        <p:spPr>
          <a:xfrm>
            <a:off x="541755" y="1839106"/>
            <a:ext cx="1058964" cy="0"/>
          </a:xfrm>
          <a:ln w="12700">
            <a:solidFill>
              <a:schemeClr val="accent2"/>
            </a:solidFill>
          </a:ln>
        </p:spPr>
        <p:txBody>
          <a:bodyPr/>
          <a:lstStyle>
            <a:lvl1pPr>
              <a:defRPr/>
            </a:lvl1pPr>
          </a:lstStyle>
          <a:p>
            <a:pPr lvl="0"/>
            <a:r>
              <a:rPr lang="de-DE" dirty="0"/>
              <a:t>  </a:t>
            </a:r>
          </a:p>
        </p:txBody>
      </p:sp>
      <p:sp>
        <p:nvSpPr>
          <p:cNvPr id="100" name="Textplatzhalter 85"/>
          <p:cNvSpPr>
            <a:spLocks noGrp="1"/>
          </p:cNvSpPr>
          <p:nvPr>
            <p:ph type="body" sz="quarter" idx="62" hasCustomPrompt="1"/>
          </p:nvPr>
        </p:nvSpPr>
        <p:spPr>
          <a:xfrm>
            <a:off x="2851391" y="1839106"/>
            <a:ext cx="1058964" cy="0"/>
          </a:xfrm>
          <a:ln w="12700">
            <a:solidFill>
              <a:schemeClr val="accent2"/>
            </a:solidFill>
          </a:ln>
        </p:spPr>
        <p:txBody>
          <a:bodyPr/>
          <a:lstStyle>
            <a:lvl1pPr>
              <a:defRPr/>
            </a:lvl1pPr>
          </a:lstStyle>
          <a:p>
            <a:pPr lvl="0"/>
            <a:r>
              <a:rPr lang="de-DE" dirty="0"/>
              <a:t>  </a:t>
            </a:r>
          </a:p>
        </p:txBody>
      </p:sp>
      <p:sp>
        <p:nvSpPr>
          <p:cNvPr id="101" name="Textplatzhalter 85"/>
          <p:cNvSpPr>
            <a:spLocks noGrp="1"/>
          </p:cNvSpPr>
          <p:nvPr>
            <p:ph type="body" sz="quarter" idx="63" hasCustomPrompt="1"/>
          </p:nvPr>
        </p:nvSpPr>
        <p:spPr>
          <a:xfrm>
            <a:off x="5160179" y="1839106"/>
            <a:ext cx="1058964" cy="0"/>
          </a:xfrm>
          <a:ln w="12700">
            <a:solidFill>
              <a:schemeClr val="accent2"/>
            </a:solidFill>
          </a:ln>
        </p:spPr>
        <p:txBody>
          <a:bodyPr/>
          <a:lstStyle>
            <a:lvl1pPr>
              <a:defRPr/>
            </a:lvl1pPr>
          </a:lstStyle>
          <a:p>
            <a:pPr lvl="0"/>
            <a:r>
              <a:rPr lang="de-DE" dirty="0"/>
              <a:t>  </a:t>
            </a:r>
          </a:p>
        </p:txBody>
      </p:sp>
      <p:sp>
        <p:nvSpPr>
          <p:cNvPr id="102" name="Textplatzhalter 85"/>
          <p:cNvSpPr>
            <a:spLocks noGrp="1"/>
          </p:cNvSpPr>
          <p:nvPr>
            <p:ph type="body" sz="quarter" idx="64" hasCustomPrompt="1"/>
          </p:nvPr>
        </p:nvSpPr>
        <p:spPr>
          <a:xfrm>
            <a:off x="7468968" y="1839106"/>
            <a:ext cx="1058964" cy="0"/>
          </a:xfrm>
          <a:ln w="12700">
            <a:solidFill>
              <a:schemeClr val="accent2"/>
            </a:solidFill>
          </a:ln>
        </p:spPr>
        <p:txBody>
          <a:bodyPr/>
          <a:lstStyle>
            <a:lvl1pPr>
              <a:defRPr/>
            </a:lvl1pPr>
          </a:lstStyle>
          <a:p>
            <a:pPr lvl="0"/>
            <a:r>
              <a:rPr lang="de-DE" dirty="0"/>
              <a:t>  </a:t>
            </a:r>
          </a:p>
        </p:txBody>
      </p:sp>
    </p:spTree>
    <p:extLst>
      <p:ext uri="{BB962C8B-B14F-4D97-AF65-F5344CB8AC3E}">
        <p14:creationId xmlns:p14="http://schemas.microsoft.com/office/powerpoint/2010/main" val="25624751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580515903"/>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156831338"/>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120928343"/>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16399360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893127318"/>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23850" y="1971676"/>
            <a:ext cx="6019800" cy="1207293"/>
          </a:xfrm>
        </p:spPr>
        <p:txBody>
          <a:bodyPr anchor="ctr" anchorCtr="0">
            <a:normAutofit/>
          </a:bodyPr>
          <a:lstStyle>
            <a:lvl1pPr algn="l">
              <a:defRPr sz="1800" b="0" i="0">
                <a:solidFill>
                  <a:schemeClr val="bg1"/>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3" name="Subtitle 2"/>
          <p:cNvSpPr>
            <a:spLocks noGrp="1"/>
          </p:cNvSpPr>
          <p:nvPr>
            <p:ph type="subTitle" idx="1"/>
          </p:nvPr>
        </p:nvSpPr>
        <p:spPr>
          <a:xfrm>
            <a:off x="333375" y="3293269"/>
            <a:ext cx="6010276" cy="1171575"/>
          </a:xfrm>
        </p:spPr>
        <p:txBody>
          <a:bodyPr>
            <a:normAutofit/>
          </a:bodyPr>
          <a:lstStyle>
            <a:lvl1pPr marL="0" indent="0" algn="l">
              <a:lnSpc>
                <a:spcPct val="100000"/>
              </a:lnSpc>
              <a:buNone/>
              <a:defRPr sz="1238"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a:t>
            </a:r>
          </a:p>
        </p:txBody>
      </p:sp>
      <p:sp>
        <p:nvSpPr>
          <p:cNvPr id="11" name="Date Placeholder 10"/>
          <p:cNvSpPr>
            <a:spLocks noGrp="1"/>
          </p:cNvSpPr>
          <p:nvPr>
            <p:ph type="dt" sz="half" idx="11"/>
          </p:nvPr>
        </p:nvSpPr>
        <p:spPr>
          <a:xfrm>
            <a:off x="333375" y="4767266"/>
            <a:ext cx="2057400" cy="273844"/>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endParaRPr lang="en-US" dirty="0"/>
          </a:p>
        </p:txBody>
      </p:sp>
      <p:sp>
        <p:nvSpPr>
          <p:cNvPr id="12" name="Footer Placeholder 11"/>
          <p:cNvSpPr>
            <a:spLocks noGrp="1"/>
          </p:cNvSpPr>
          <p:nvPr>
            <p:ph type="ftr" sz="quarter" idx="12"/>
          </p:nvPr>
        </p:nvSpPr>
        <p:spPr>
          <a:xfrm>
            <a:off x="5695950" y="4767266"/>
            <a:ext cx="3086100" cy="273844"/>
          </a:xfrm>
        </p:spPr>
        <p:txBody>
          <a:bodyPr/>
          <a:lstStyle>
            <a:lvl1pPr algn="r">
              <a:defRPr>
                <a:solidFill>
                  <a:srgbClr val="60B1D6"/>
                </a:solidFill>
                <a:latin typeface="Georgia" panose="02040502050405020303" pitchFamily="18"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7157515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1025285"/>
            <a:ext cx="8915400" cy="109728"/>
          </a:xfrm>
          <a:prstGeom prst="rect">
            <a:avLst/>
          </a:prstGeom>
        </p:spPr>
      </p:pic>
      <p:sp>
        <p:nvSpPr>
          <p:cNvPr id="3" name="Content Placeholder 2"/>
          <p:cNvSpPr>
            <a:spLocks noGrp="1"/>
          </p:cNvSpPr>
          <p:nvPr>
            <p:ph idx="1"/>
          </p:nvPr>
        </p:nvSpPr>
        <p:spPr>
          <a:xfrm>
            <a:off x="284429" y="1265716"/>
            <a:ext cx="8535281" cy="3373954"/>
          </a:xfrm>
        </p:spPr>
        <p:txBody>
          <a:bodyPr/>
          <a:lstStyle>
            <a:lvl1pPr>
              <a:lnSpc>
                <a:spcPct val="100000"/>
              </a:lnSpc>
              <a:spcBef>
                <a:spcPts val="0"/>
              </a:spcBef>
              <a:spcAft>
                <a:spcPts val="563"/>
              </a:spcAft>
              <a:buClr>
                <a:srgbClr val="CBAF60"/>
              </a:buClr>
              <a:defRPr sz="1350">
                <a:solidFill>
                  <a:schemeClr val="tx1"/>
                </a:solidFill>
                <a:latin typeface="Georgia" charset="0"/>
                <a:ea typeface="Georgia" charset="0"/>
                <a:cs typeface="Georgia" charset="0"/>
              </a:defRPr>
            </a:lvl1pPr>
            <a:lvl2pPr>
              <a:lnSpc>
                <a:spcPct val="100000"/>
              </a:lnSpc>
              <a:spcBef>
                <a:spcPts val="0"/>
              </a:spcBef>
              <a:spcAft>
                <a:spcPts val="563"/>
              </a:spcAft>
              <a:buClr>
                <a:srgbClr val="60B1D6"/>
              </a:buClr>
              <a:defRPr sz="1125">
                <a:solidFill>
                  <a:schemeClr val="tx1"/>
                </a:solidFill>
                <a:latin typeface="Georgia" charset="0"/>
                <a:ea typeface="Georgia" charset="0"/>
                <a:cs typeface="Georgia" charset="0"/>
              </a:defRPr>
            </a:lvl2pPr>
            <a:lvl3pPr>
              <a:lnSpc>
                <a:spcPct val="100000"/>
              </a:lnSpc>
              <a:spcBef>
                <a:spcPts val="0"/>
              </a:spcBef>
              <a:spcAft>
                <a:spcPts val="563"/>
              </a:spcAft>
              <a:buClr>
                <a:srgbClr val="60B1D6"/>
              </a:buClr>
              <a:buSzPct val="100000"/>
              <a:defRPr sz="1013">
                <a:solidFill>
                  <a:schemeClr val="tx1"/>
                </a:solidFill>
                <a:latin typeface="Georgia" charset="0"/>
                <a:ea typeface="Georgia" charset="0"/>
                <a:cs typeface="Georgia" charset="0"/>
              </a:defRPr>
            </a:lvl3pPr>
            <a:lvl4pPr>
              <a:defRPr sz="900">
                <a:latin typeface="Arial" charset="0"/>
                <a:ea typeface="Arial" charset="0"/>
                <a:cs typeface="Arial" charset="0"/>
              </a:defRPr>
            </a:lvl4pPr>
            <a:lvl5pPr>
              <a:defRPr sz="788">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341244" y="4767266"/>
            <a:ext cx="478465" cy="273844"/>
          </a:xfrm>
        </p:spPr>
        <p:txBody>
          <a:bodyPr/>
          <a:lstStyle>
            <a:lvl1pPr>
              <a:defRPr sz="506">
                <a:solidFill>
                  <a:srgbClr val="BE9B39"/>
                </a:solidFill>
                <a:latin typeface="Arial" charset="0"/>
                <a:ea typeface="Arial" charset="0"/>
                <a:cs typeface="Arial" charset="0"/>
              </a:defRPr>
            </a:lvl1pPr>
          </a:lstStyle>
          <a:p>
            <a:fld id="{1D40ABC4-6EAE-43D6-B98F-DFFA82E09BD8}" type="slidenum">
              <a:rPr lang="en-US" smtClean="0"/>
              <a:pPr/>
              <a:t>‹#›</a:t>
            </a:fld>
            <a:endParaRPr lang="en-US" dirty="0"/>
          </a:p>
        </p:txBody>
      </p:sp>
      <p:sp>
        <p:nvSpPr>
          <p:cNvPr id="9" name="Title 1"/>
          <p:cNvSpPr>
            <a:spLocks noGrp="1"/>
          </p:cNvSpPr>
          <p:nvPr>
            <p:ph type="ctrTitle"/>
          </p:nvPr>
        </p:nvSpPr>
        <p:spPr>
          <a:xfrm>
            <a:off x="284427" y="102396"/>
            <a:ext cx="8535280" cy="812096"/>
          </a:xfrm>
        </p:spPr>
        <p:txBody>
          <a:bodyPr anchor="b">
            <a:normAutofit/>
          </a:bodyPr>
          <a:lstStyle>
            <a:lvl1pPr algn="l">
              <a:defRPr sz="2025" b="1" i="0">
                <a:solidFill>
                  <a:schemeClr val="tx1"/>
                </a:solidFill>
                <a:latin typeface="Arial" charset="0"/>
                <a:ea typeface="Arial" charset="0"/>
                <a:cs typeface="Arial" charset="0"/>
              </a:defRPr>
            </a:lvl1pPr>
          </a:lstStyle>
          <a:p>
            <a:r>
              <a:rPr lang="en-US" dirty="0"/>
              <a:t>Click to edit Master title style</a:t>
            </a:r>
          </a:p>
        </p:txBody>
      </p:sp>
      <p:sp>
        <p:nvSpPr>
          <p:cNvPr id="24" name="Date Placeholder 3"/>
          <p:cNvSpPr txBox="1">
            <a:spLocks/>
          </p:cNvSpPr>
          <p:nvPr userDrawn="1"/>
        </p:nvSpPr>
        <p:spPr>
          <a:xfrm>
            <a:off x="2104818" y="4767266"/>
            <a:ext cx="2821630" cy="273844"/>
          </a:xfrm>
          <a:prstGeom prst="rect">
            <a:avLst/>
          </a:prstGeom>
        </p:spPr>
        <p:txBody>
          <a:bodyPr vert="horz" lIns="51435" tIns="25718" rIns="51435" bIns="25718"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k-SK" sz="394" dirty="0">
                <a:latin typeface="Arial" charset="0"/>
                <a:ea typeface="Arial" charset="0"/>
                <a:cs typeface="Arial" charset="0"/>
              </a:rPr>
              <a:t>© 2</a:t>
            </a:r>
            <a:r>
              <a:rPr lang="en-US" sz="394" dirty="0">
                <a:latin typeface="Arial" charset="0"/>
                <a:ea typeface="Arial" charset="0"/>
                <a:cs typeface="Arial" charset="0"/>
              </a:rPr>
              <a:t>023 Greenberg Traurig, LLP</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370" y="4800292"/>
            <a:ext cx="1592206" cy="194093"/>
          </a:xfrm>
          <a:prstGeom prst="rect">
            <a:avLst/>
          </a:prstGeom>
        </p:spPr>
      </p:pic>
      <p:cxnSp>
        <p:nvCxnSpPr>
          <p:cNvPr id="7" name="Straight Connector 6"/>
          <p:cNvCxnSpPr/>
          <p:nvPr userDrawn="1"/>
        </p:nvCxnSpPr>
        <p:spPr>
          <a:xfrm>
            <a:off x="114300" y="4688682"/>
            <a:ext cx="8915400" cy="0"/>
          </a:xfrm>
          <a:prstGeom prst="line">
            <a:avLst/>
          </a:prstGeom>
          <a:ln>
            <a:solidFill>
              <a:srgbClr val="60B1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754862"/>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Content Placeholder 3"/>
          <p:cNvSpPr>
            <a:spLocks noGrp="1"/>
          </p:cNvSpPr>
          <p:nvPr>
            <p:ph sz="quarter" idx="10"/>
          </p:nvPr>
        </p:nvSpPr>
        <p:spPr>
          <a:xfrm>
            <a:off x="1409700" y="1603774"/>
            <a:ext cx="6324600" cy="1935956"/>
          </a:xfrm>
        </p:spPr>
        <p:txBody>
          <a:bodyPr anchor="ctr" anchorCtr="0">
            <a:normAutofit/>
          </a:bodyPr>
          <a:lstStyle>
            <a:lvl1pPr marL="0" indent="0" algn="ctr">
              <a:buNone/>
              <a:defRPr sz="1800" b="1">
                <a:latin typeface="Arial" panose="020B0604020202020204" pitchFamily="34" charset="0"/>
                <a:cs typeface="Arial" panose="020B060402020202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Click to edit Master text styles</a:t>
            </a:r>
          </a:p>
        </p:txBody>
      </p:sp>
    </p:spTree>
    <p:extLst>
      <p:ext uri="{BB962C8B-B14F-4D97-AF65-F5344CB8AC3E}">
        <p14:creationId xmlns:p14="http://schemas.microsoft.com/office/powerpoint/2010/main" val="285690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3"/>
          <p:cNvSpPr>
            <a:spLocks noGrp="1"/>
          </p:cNvSpPr>
          <p:nvPr>
            <p:ph sz="quarter" idx="10"/>
          </p:nvPr>
        </p:nvSpPr>
        <p:spPr>
          <a:xfrm>
            <a:off x="1409700" y="1603774"/>
            <a:ext cx="6324600" cy="1935956"/>
          </a:xfrm>
        </p:spPr>
        <p:txBody>
          <a:bodyPr anchor="ctr" anchorCtr="0">
            <a:norm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Click to edit Master text styles</a:t>
            </a:r>
          </a:p>
        </p:txBody>
      </p:sp>
    </p:spTree>
    <p:extLst>
      <p:ext uri="{BB962C8B-B14F-4D97-AF65-F5344CB8AC3E}">
        <p14:creationId xmlns:p14="http://schemas.microsoft.com/office/powerpoint/2010/main" val="30923376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19890540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_Referenzen_Groß">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73D0491-5424-43C5-8CF8-FA13BD6313B2}"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60" name="Textplatzhalter 59"/>
          <p:cNvSpPr>
            <a:spLocks noGrp="1" noChangeAspect="1"/>
          </p:cNvSpPr>
          <p:nvPr>
            <p:ph type="body" sz="quarter" idx="40" hasCustomPrompt="1"/>
          </p:nvPr>
        </p:nvSpPr>
        <p:spPr>
          <a:xfrm>
            <a:off x="424817" y="1439940"/>
            <a:ext cx="355553" cy="282845"/>
          </a:xfrm>
          <a:blipFill>
            <a:blip r:embed="rId2"/>
            <a:stretch>
              <a:fillRect/>
            </a:stretch>
          </a:blipFill>
        </p:spPr>
        <p:txBody>
          <a:bodyPr/>
          <a:lstStyle>
            <a:lvl1pPr>
              <a:defRPr/>
            </a:lvl1pPr>
          </a:lstStyle>
          <a:p>
            <a:pPr lvl="0"/>
            <a:r>
              <a:rPr lang="de-DE" dirty="0"/>
              <a:t>   </a:t>
            </a:r>
          </a:p>
        </p:txBody>
      </p:sp>
      <p:sp>
        <p:nvSpPr>
          <p:cNvPr id="70" name="Textplatzhalter 69"/>
          <p:cNvSpPr>
            <a:spLocks noGrp="1" noChangeAspect="1"/>
          </p:cNvSpPr>
          <p:nvPr>
            <p:ph type="body" sz="quarter" idx="49" hasCustomPrompt="1"/>
          </p:nvPr>
        </p:nvSpPr>
        <p:spPr>
          <a:xfrm>
            <a:off x="426334" y="1437043"/>
            <a:ext cx="2133321" cy="1858697"/>
          </a:xfrm>
          <a:ln w="12700">
            <a:solidFill>
              <a:schemeClr val="accent2"/>
            </a:solidFill>
          </a:ln>
        </p:spPr>
        <p:txBody>
          <a:bodyPr/>
          <a:lstStyle>
            <a:lvl1pPr>
              <a:defRPr/>
            </a:lvl1pPr>
          </a:lstStyle>
          <a:p>
            <a:pPr lvl="0"/>
            <a:r>
              <a:rPr lang="de-DE" dirty="0"/>
              <a:t>   </a:t>
            </a:r>
          </a:p>
        </p:txBody>
      </p:sp>
      <p:sp>
        <p:nvSpPr>
          <p:cNvPr id="6" name="Bildplatzhalter 10"/>
          <p:cNvSpPr>
            <a:spLocks noGrp="1" noChangeAspect="1"/>
          </p:cNvSpPr>
          <p:nvPr>
            <p:ph type="pic" sz="quarter" idx="16" hasCustomPrompt="1"/>
          </p:nvPr>
        </p:nvSpPr>
        <p:spPr>
          <a:xfrm>
            <a:off x="969691" y="1567281"/>
            <a:ext cx="1036184" cy="44447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9" name="Textplatzhalter 8"/>
          <p:cNvSpPr>
            <a:spLocks noGrp="1" noChangeAspect="1"/>
          </p:cNvSpPr>
          <p:nvPr>
            <p:ph type="body" sz="quarter" idx="17" hasCustomPrompt="1"/>
          </p:nvPr>
        </p:nvSpPr>
        <p:spPr>
          <a:xfrm>
            <a:off x="784988" y="2399899"/>
            <a:ext cx="1422214" cy="379821"/>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11" name="Textplatzhalter 10"/>
          <p:cNvSpPr>
            <a:spLocks noGrp="1" noChangeAspect="1"/>
          </p:cNvSpPr>
          <p:nvPr>
            <p:ph type="body" sz="quarter" idx="18" hasCustomPrompt="1"/>
          </p:nvPr>
        </p:nvSpPr>
        <p:spPr>
          <a:xfrm>
            <a:off x="425623" y="3048851"/>
            <a:ext cx="2133321" cy="254561"/>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2" name="Titel 1"/>
          <p:cNvSpPr>
            <a:spLocks noGrp="1"/>
          </p:cNvSpPr>
          <p:nvPr>
            <p:ph type="title" hasCustomPrompt="1"/>
          </p:nvPr>
        </p:nvSpPr>
        <p:spPr/>
        <p:txBody>
          <a:bodyPr/>
          <a:lstStyle/>
          <a:p>
            <a:r>
              <a:rPr lang="de-DE" dirty="0"/>
              <a:t>Referenzen</a:t>
            </a:r>
          </a:p>
        </p:txBody>
      </p:sp>
      <p:sp>
        <p:nvSpPr>
          <p:cNvPr id="99" name="Textplatzhalter 85"/>
          <p:cNvSpPr>
            <a:spLocks noGrp="1" noChangeAspect="1"/>
          </p:cNvSpPr>
          <p:nvPr>
            <p:ph type="body" sz="quarter" idx="61" hasCustomPrompt="1"/>
          </p:nvPr>
        </p:nvSpPr>
        <p:spPr>
          <a:xfrm>
            <a:off x="615677" y="2155011"/>
            <a:ext cx="1747291" cy="0"/>
          </a:xfrm>
          <a:ln w="12700">
            <a:solidFill>
              <a:schemeClr val="accent2"/>
            </a:solidFill>
          </a:ln>
        </p:spPr>
        <p:txBody>
          <a:bodyPr/>
          <a:lstStyle>
            <a:lvl1pPr>
              <a:defRPr/>
            </a:lvl1pPr>
          </a:lstStyle>
          <a:p>
            <a:pPr lvl="0"/>
            <a:r>
              <a:rPr lang="de-DE" dirty="0"/>
              <a:t>  </a:t>
            </a:r>
          </a:p>
        </p:txBody>
      </p:sp>
      <p:sp>
        <p:nvSpPr>
          <p:cNvPr id="72" name="Textplatzhalter 59"/>
          <p:cNvSpPr>
            <a:spLocks noGrp="1" noChangeAspect="1"/>
          </p:cNvSpPr>
          <p:nvPr>
            <p:ph type="body" sz="quarter" idx="62" hasCustomPrompt="1"/>
          </p:nvPr>
        </p:nvSpPr>
        <p:spPr>
          <a:xfrm>
            <a:off x="3532093" y="1438059"/>
            <a:ext cx="355553" cy="282845"/>
          </a:xfrm>
          <a:blipFill>
            <a:blip r:embed="rId2"/>
            <a:stretch>
              <a:fillRect/>
            </a:stretch>
          </a:blipFill>
        </p:spPr>
        <p:txBody>
          <a:bodyPr/>
          <a:lstStyle>
            <a:lvl1pPr>
              <a:defRPr/>
            </a:lvl1pPr>
          </a:lstStyle>
          <a:p>
            <a:pPr lvl="0"/>
            <a:r>
              <a:rPr lang="de-DE" dirty="0"/>
              <a:t>   </a:t>
            </a:r>
          </a:p>
        </p:txBody>
      </p:sp>
      <p:sp>
        <p:nvSpPr>
          <p:cNvPr id="79" name="Textplatzhalter 69"/>
          <p:cNvSpPr>
            <a:spLocks noGrp="1" noChangeAspect="1"/>
          </p:cNvSpPr>
          <p:nvPr>
            <p:ph type="body" sz="quarter" idx="63" hasCustomPrompt="1"/>
          </p:nvPr>
        </p:nvSpPr>
        <p:spPr>
          <a:xfrm>
            <a:off x="3533609" y="1435162"/>
            <a:ext cx="2133321" cy="1858697"/>
          </a:xfrm>
          <a:ln w="12700">
            <a:solidFill>
              <a:schemeClr val="accent2"/>
            </a:solidFill>
          </a:ln>
        </p:spPr>
        <p:txBody>
          <a:bodyPr/>
          <a:lstStyle>
            <a:lvl1pPr>
              <a:defRPr/>
            </a:lvl1pPr>
          </a:lstStyle>
          <a:p>
            <a:pPr lvl="0"/>
            <a:r>
              <a:rPr lang="de-DE" dirty="0"/>
              <a:t>   </a:t>
            </a:r>
          </a:p>
        </p:txBody>
      </p:sp>
      <p:sp>
        <p:nvSpPr>
          <p:cNvPr id="80" name="Bildplatzhalter 10"/>
          <p:cNvSpPr>
            <a:spLocks noGrp="1" noChangeAspect="1"/>
          </p:cNvSpPr>
          <p:nvPr>
            <p:ph type="pic" sz="quarter" idx="64" hasCustomPrompt="1"/>
          </p:nvPr>
        </p:nvSpPr>
        <p:spPr>
          <a:xfrm>
            <a:off x="4076967" y="1565400"/>
            <a:ext cx="1036184" cy="44447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81" name="Textplatzhalter 8"/>
          <p:cNvSpPr>
            <a:spLocks noGrp="1" noChangeAspect="1"/>
          </p:cNvSpPr>
          <p:nvPr>
            <p:ph type="body" sz="quarter" idx="65" hasCustomPrompt="1"/>
          </p:nvPr>
        </p:nvSpPr>
        <p:spPr>
          <a:xfrm>
            <a:off x="3892263" y="2398018"/>
            <a:ext cx="1422214" cy="379821"/>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82" name="Textplatzhalter 10"/>
          <p:cNvSpPr>
            <a:spLocks noGrp="1" noChangeAspect="1"/>
          </p:cNvSpPr>
          <p:nvPr>
            <p:ph type="body" sz="quarter" idx="66" hasCustomPrompt="1"/>
          </p:nvPr>
        </p:nvSpPr>
        <p:spPr>
          <a:xfrm>
            <a:off x="3532899" y="3046970"/>
            <a:ext cx="2133321" cy="254561"/>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83" name="Textplatzhalter 85"/>
          <p:cNvSpPr>
            <a:spLocks noGrp="1" noChangeAspect="1"/>
          </p:cNvSpPr>
          <p:nvPr>
            <p:ph type="body" sz="quarter" idx="67" hasCustomPrompt="1"/>
          </p:nvPr>
        </p:nvSpPr>
        <p:spPr>
          <a:xfrm>
            <a:off x="3722953" y="2153131"/>
            <a:ext cx="1747291" cy="0"/>
          </a:xfrm>
          <a:ln w="12700">
            <a:solidFill>
              <a:schemeClr val="accent2"/>
            </a:solidFill>
          </a:ln>
        </p:spPr>
        <p:txBody>
          <a:bodyPr/>
          <a:lstStyle>
            <a:lvl1pPr>
              <a:defRPr/>
            </a:lvl1pPr>
          </a:lstStyle>
          <a:p>
            <a:pPr lvl="0"/>
            <a:r>
              <a:rPr lang="de-DE" dirty="0"/>
              <a:t>  </a:t>
            </a:r>
          </a:p>
        </p:txBody>
      </p:sp>
      <p:sp>
        <p:nvSpPr>
          <p:cNvPr id="84" name="Textplatzhalter 59"/>
          <p:cNvSpPr>
            <a:spLocks noGrp="1" noChangeAspect="1"/>
          </p:cNvSpPr>
          <p:nvPr>
            <p:ph type="body" sz="quarter" idx="68" hasCustomPrompt="1"/>
          </p:nvPr>
        </p:nvSpPr>
        <p:spPr>
          <a:xfrm>
            <a:off x="6627711" y="1440146"/>
            <a:ext cx="355553" cy="282845"/>
          </a:xfrm>
          <a:blipFill>
            <a:blip r:embed="rId2"/>
            <a:stretch>
              <a:fillRect/>
            </a:stretch>
          </a:blipFill>
        </p:spPr>
        <p:txBody>
          <a:bodyPr/>
          <a:lstStyle>
            <a:lvl1pPr>
              <a:defRPr/>
            </a:lvl1pPr>
          </a:lstStyle>
          <a:p>
            <a:pPr lvl="0"/>
            <a:r>
              <a:rPr lang="de-DE" dirty="0"/>
              <a:t>   </a:t>
            </a:r>
          </a:p>
        </p:txBody>
      </p:sp>
      <p:sp>
        <p:nvSpPr>
          <p:cNvPr id="85" name="Textplatzhalter 69"/>
          <p:cNvSpPr>
            <a:spLocks noGrp="1" noChangeAspect="1"/>
          </p:cNvSpPr>
          <p:nvPr>
            <p:ph type="body" sz="quarter" idx="69" hasCustomPrompt="1"/>
          </p:nvPr>
        </p:nvSpPr>
        <p:spPr>
          <a:xfrm>
            <a:off x="6629227" y="1437249"/>
            <a:ext cx="2133321" cy="1858697"/>
          </a:xfrm>
          <a:ln w="12700">
            <a:solidFill>
              <a:schemeClr val="accent2"/>
            </a:solidFill>
          </a:ln>
        </p:spPr>
        <p:txBody>
          <a:bodyPr/>
          <a:lstStyle>
            <a:lvl1pPr>
              <a:defRPr/>
            </a:lvl1pPr>
          </a:lstStyle>
          <a:p>
            <a:pPr lvl="0"/>
            <a:r>
              <a:rPr lang="de-DE" dirty="0"/>
              <a:t>   </a:t>
            </a:r>
          </a:p>
        </p:txBody>
      </p:sp>
      <p:sp>
        <p:nvSpPr>
          <p:cNvPr id="87" name="Bildplatzhalter 10"/>
          <p:cNvSpPr>
            <a:spLocks noGrp="1" noChangeAspect="1"/>
          </p:cNvSpPr>
          <p:nvPr>
            <p:ph type="pic" sz="quarter" idx="70" hasCustomPrompt="1"/>
          </p:nvPr>
        </p:nvSpPr>
        <p:spPr>
          <a:xfrm>
            <a:off x="7172585" y="1567487"/>
            <a:ext cx="1036184" cy="44447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LOGO</a:t>
            </a:r>
          </a:p>
        </p:txBody>
      </p:sp>
      <p:sp>
        <p:nvSpPr>
          <p:cNvPr id="88" name="Textplatzhalter 8"/>
          <p:cNvSpPr>
            <a:spLocks noGrp="1" noChangeAspect="1"/>
          </p:cNvSpPr>
          <p:nvPr>
            <p:ph type="body" sz="quarter" idx="71" hasCustomPrompt="1"/>
          </p:nvPr>
        </p:nvSpPr>
        <p:spPr>
          <a:xfrm>
            <a:off x="6987881" y="2400105"/>
            <a:ext cx="1422214" cy="379821"/>
          </a:xfrm>
        </p:spPr>
        <p:txBody>
          <a:bodyPr/>
          <a:lstStyle>
            <a:lvl1pPr marL="0" indent="0" algn="ctr" eaLnBrk="1" hangingPunct="1">
              <a:lnSpc>
                <a:spcPct val="114000"/>
              </a:lnSpc>
              <a:spcBef>
                <a:spcPts val="408"/>
              </a:spcBef>
              <a:spcAft>
                <a:spcPts val="0"/>
              </a:spcAft>
              <a:buFont typeface="+mj-lt"/>
              <a:buNone/>
              <a:defRPr sz="680" b="0">
                <a:solidFill>
                  <a:schemeClr val="tx1"/>
                </a:solidFill>
              </a:defRPr>
            </a:lvl1pPr>
            <a:lvl2pPr marL="0" indent="0" algn="ctr">
              <a:lnSpc>
                <a:spcPct val="114000"/>
              </a:lnSpc>
              <a:spcBef>
                <a:spcPts val="408"/>
              </a:spcBef>
              <a:spcAft>
                <a:spcPts val="0"/>
              </a:spcAft>
              <a:buFont typeface="+mj-lt"/>
              <a:buNone/>
              <a:defRPr sz="680" b="0">
                <a:solidFill>
                  <a:schemeClr val="tx1"/>
                </a:solidFill>
              </a:defRPr>
            </a:lvl2pPr>
            <a:lvl3pPr marL="0" indent="0" algn="ctr">
              <a:lnSpc>
                <a:spcPct val="114000"/>
              </a:lnSpc>
              <a:spcBef>
                <a:spcPts val="408"/>
              </a:spcBef>
              <a:spcAft>
                <a:spcPts val="0"/>
              </a:spcAft>
              <a:buFont typeface="+mj-lt"/>
              <a:buNone/>
              <a:defRPr sz="680" b="0">
                <a:solidFill>
                  <a:schemeClr val="tx1"/>
                </a:solidFill>
              </a:defRPr>
            </a:lvl3pPr>
            <a:lvl4pPr marL="0" indent="0" algn="ctr">
              <a:lnSpc>
                <a:spcPct val="114000"/>
              </a:lnSpc>
              <a:spcBef>
                <a:spcPts val="408"/>
              </a:spcBef>
              <a:spcAft>
                <a:spcPts val="0"/>
              </a:spcAft>
              <a:buFont typeface="+mj-lt"/>
              <a:buNone/>
              <a:defRPr sz="680" b="0">
                <a:solidFill>
                  <a:schemeClr val="tx1"/>
                </a:solidFill>
              </a:defRPr>
            </a:lvl4pPr>
            <a:lvl5pPr marL="0" indent="0" algn="ctr">
              <a:lnSpc>
                <a:spcPct val="114000"/>
              </a:lnSpc>
              <a:spcBef>
                <a:spcPts val="408"/>
              </a:spcBef>
              <a:spcAft>
                <a:spcPts val="0"/>
              </a:spcAft>
              <a:buFont typeface="+mj-lt"/>
              <a:buNone/>
              <a:defRPr sz="680" b="0">
                <a:solidFill>
                  <a:schemeClr val="tx1"/>
                </a:solidFill>
              </a:defRPr>
            </a:lvl5pPr>
            <a:lvl6pPr marL="0" indent="0" algn="ctr">
              <a:lnSpc>
                <a:spcPct val="114000"/>
              </a:lnSpc>
              <a:spcBef>
                <a:spcPts val="408"/>
              </a:spcBef>
              <a:spcAft>
                <a:spcPts val="0"/>
              </a:spcAft>
              <a:buFont typeface="+mj-lt"/>
              <a:buNone/>
              <a:defRPr sz="680" b="0">
                <a:solidFill>
                  <a:schemeClr val="tx1"/>
                </a:solidFill>
              </a:defRPr>
            </a:lvl6pPr>
            <a:lvl7pPr marL="0" indent="0" algn="ctr">
              <a:lnSpc>
                <a:spcPct val="114000"/>
              </a:lnSpc>
              <a:spcBef>
                <a:spcPts val="408"/>
              </a:spcBef>
              <a:spcAft>
                <a:spcPts val="0"/>
              </a:spcAft>
              <a:buFont typeface="+mj-lt"/>
              <a:buNone/>
              <a:defRPr sz="680" b="0">
                <a:solidFill>
                  <a:schemeClr val="tx1"/>
                </a:solidFill>
              </a:defRPr>
            </a:lvl7pPr>
            <a:lvl8pPr marL="0" indent="0" algn="ctr">
              <a:lnSpc>
                <a:spcPct val="114000"/>
              </a:lnSpc>
              <a:spcBef>
                <a:spcPts val="408"/>
              </a:spcBef>
              <a:spcAft>
                <a:spcPts val="0"/>
              </a:spcAft>
              <a:buFont typeface="+mj-lt"/>
              <a:buNone/>
              <a:defRPr sz="680" b="0">
                <a:solidFill>
                  <a:schemeClr val="tx1"/>
                </a:solidFill>
              </a:defRPr>
            </a:lvl8pPr>
            <a:lvl9pPr marL="0" indent="0" algn="ctr">
              <a:lnSpc>
                <a:spcPct val="114000"/>
              </a:lnSpc>
              <a:spcBef>
                <a:spcPts val="408"/>
              </a:spcBef>
              <a:spcAft>
                <a:spcPts val="0"/>
              </a:spcAft>
              <a:buFont typeface="+mj-lt"/>
              <a:buNone/>
              <a:defRPr sz="680" b="0">
                <a:solidFill>
                  <a:schemeClr val="tx1"/>
                </a:solidFill>
              </a:defRPr>
            </a:lvl9pPr>
          </a:lstStyle>
          <a:p>
            <a:pPr lvl="0"/>
            <a:r>
              <a:rPr lang="de-DE" dirty="0"/>
              <a:t>Beschreibung des Mandats</a:t>
            </a:r>
          </a:p>
        </p:txBody>
      </p:sp>
      <p:sp>
        <p:nvSpPr>
          <p:cNvPr id="89" name="Textplatzhalter 10"/>
          <p:cNvSpPr>
            <a:spLocks noGrp="1" noChangeAspect="1"/>
          </p:cNvSpPr>
          <p:nvPr>
            <p:ph type="body" sz="quarter" idx="72" hasCustomPrompt="1"/>
          </p:nvPr>
        </p:nvSpPr>
        <p:spPr>
          <a:xfrm>
            <a:off x="6628517" y="3049057"/>
            <a:ext cx="2133321" cy="254561"/>
          </a:xfrm>
          <a:solidFill>
            <a:schemeClr val="accent1"/>
          </a:solidFill>
        </p:spPr>
        <p:txBody>
          <a:bodyPr anchor="ctr"/>
          <a:lstStyle>
            <a:lvl1pPr marL="0" indent="0" algn="ctr">
              <a:lnSpc>
                <a:spcPct val="100000"/>
              </a:lnSpc>
              <a:spcBef>
                <a:spcPts val="0"/>
              </a:spcBef>
              <a:buFont typeface="+mj-lt"/>
              <a:buNone/>
              <a:defRPr sz="816" b="0">
                <a:solidFill>
                  <a:schemeClr val="bg1"/>
                </a:solidFill>
              </a:defRPr>
            </a:lvl1pPr>
            <a:lvl2pPr marL="0" indent="0" algn="ctr">
              <a:lnSpc>
                <a:spcPct val="100000"/>
              </a:lnSpc>
              <a:spcBef>
                <a:spcPts val="0"/>
              </a:spcBef>
              <a:buFont typeface="+mj-lt"/>
              <a:buNone/>
              <a:defRPr sz="816" b="0">
                <a:solidFill>
                  <a:schemeClr val="bg1"/>
                </a:solidFill>
              </a:defRPr>
            </a:lvl2pPr>
            <a:lvl3pPr marL="0" indent="0" algn="ctr">
              <a:lnSpc>
                <a:spcPct val="100000"/>
              </a:lnSpc>
              <a:spcBef>
                <a:spcPts val="0"/>
              </a:spcBef>
              <a:buFont typeface="+mj-lt"/>
              <a:buNone/>
              <a:defRPr sz="816" b="0">
                <a:solidFill>
                  <a:schemeClr val="bg1"/>
                </a:solidFill>
              </a:defRPr>
            </a:lvl3pPr>
            <a:lvl4pPr marL="0" indent="0" algn="ctr">
              <a:lnSpc>
                <a:spcPct val="100000"/>
              </a:lnSpc>
              <a:spcBef>
                <a:spcPts val="0"/>
              </a:spcBef>
              <a:buFont typeface="+mj-lt"/>
              <a:buNone/>
              <a:defRPr sz="816" b="0">
                <a:solidFill>
                  <a:schemeClr val="bg1"/>
                </a:solidFill>
              </a:defRPr>
            </a:lvl4pPr>
            <a:lvl5pPr marL="0" indent="0" algn="ctr">
              <a:lnSpc>
                <a:spcPct val="100000"/>
              </a:lnSpc>
              <a:spcBef>
                <a:spcPts val="0"/>
              </a:spcBef>
              <a:buFont typeface="+mj-lt"/>
              <a:buNone/>
              <a:defRPr sz="816" b="0">
                <a:solidFill>
                  <a:schemeClr val="bg1"/>
                </a:solidFill>
              </a:defRPr>
            </a:lvl5pPr>
            <a:lvl6pPr marL="0" indent="0" algn="ctr">
              <a:lnSpc>
                <a:spcPct val="100000"/>
              </a:lnSpc>
              <a:spcBef>
                <a:spcPts val="0"/>
              </a:spcBef>
              <a:buFont typeface="+mj-lt"/>
              <a:buNone/>
              <a:defRPr sz="816" b="0">
                <a:solidFill>
                  <a:schemeClr val="bg1"/>
                </a:solidFill>
              </a:defRPr>
            </a:lvl6pPr>
            <a:lvl7pPr marL="0" indent="0" algn="ctr">
              <a:lnSpc>
                <a:spcPct val="100000"/>
              </a:lnSpc>
              <a:spcBef>
                <a:spcPts val="0"/>
              </a:spcBef>
              <a:buFont typeface="+mj-lt"/>
              <a:buNone/>
              <a:defRPr sz="816" b="0">
                <a:solidFill>
                  <a:schemeClr val="bg1"/>
                </a:solidFill>
              </a:defRPr>
            </a:lvl7pPr>
            <a:lvl8pPr marL="0" indent="0" algn="ctr">
              <a:lnSpc>
                <a:spcPct val="100000"/>
              </a:lnSpc>
              <a:spcBef>
                <a:spcPts val="0"/>
              </a:spcBef>
              <a:buFont typeface="+mj-lt"/>
              <a:buNone/>
              <a:defRPr sz="816" b="0">
                <a:solidFill>
                  <a:schemeClr val="bg1"/>
                </a:solidFill>
              </a:defRPr>
            </a:lvl8pPr>
            <a:lvl9pPr marL="0" indent="0" algn="ctr">
              <a:lnSpc>
                <a:spcPct val="100000"/>
              </a:lnSpc>
              <a:spcBef>
                <a:spcPts val="0"/>
              </a:spcBef>
              <a:buFont typeface="+mj-lt"/>
              <a:buNone/>
              <a:defRPr sz="816" b="0">
                <a:solidFill>
                  <a:schemeClr val="bg1"/>
                </a:solidFill>
              </a:defRPr>
            </a:lvl9pPr>
          </a:lstStyle>
          <a:p>
            <a:pPr lvl="0"/>
            <a:r>
              <a:rPr lang="de-DE" dirty="0"/>
              <a:t>Jahr</a:t>
            </a:r>
          </a:p>
        </p:txBody>
      </p:sp>
      <p:sp>
        <p:nvSpPr>
          <p:cNvPr id="90" name="Textplatzhalter 85"/>
          <p:cNvSpPr>
            <a:spLocks noGrp="1" noChangeAspect="1"/>
          </p:cNvSpPr>
          <p:nvPr>
            <p:ph type="body" sz="quarter" idx="73" hasCustomPrompt="1"/>
          </p:nvPr>
        </p:nvSpPr>
        <p:spPr>
          <a:xfrm>
            <a:off x="6818570" y="2155218"/>
            <a:ext cx="1747291" cy="0"/>
          </a:xfrm>
          <a:ln w="12700">
            <a:solidFill>
              <a:schemeClr val="accent2"/>
            </a:solidFill>
          </a:ln>
        </p:spPr>
        <p:txBody>
          <a:bodyPr/>
          <a:lstStyle>
            <a:lvl1pPr>
              <a:defRPr/>
            </a:lvl1pPr>
          </a:lstStyle>
          <a:p>
            <a:pPr lvl="0"/>
            <a:r>
              <a:rPr lang="de-DE" dirty="0"/>
              <a:t>  </a:t>
            </a:r>
          </a:p>
        </p:txBody>
      </p:sp>
    </p:spTree>
    <p:extLst>
      <p:ext uri="{BB962C8B-B14F-4D97-AF65-F5344CB8AC3E}">
        <p14:creationId xmlns:p14="http://schemas.microsoft.com/office/powerpoint/2010/main" val="7765210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3491490390"/>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10079827"/>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3212475275"/>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069251834"/>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283280493"/>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526301401"/>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565607225"/>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588937899"/>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1723050029"/>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FCC9-2A25-4B33-B2F8-76A03512FD13}" type="slidenum">
              <a:rPr lang="en-US" smtClean="0"/>
              <a:t>‹#›</a:t>
            </a:fld>
            <a:endParaRPr lang="en-US" dirty="0"/>
          </a:p>
        </p:txBody>
      </p:sp>
    </p:spTree>
    <p:extLst>
      <p:ext uri="{BB962C8B-B14F-4D97-AF65-F5344CB8AC3E}">
        <p14:creationId xmlns:p14="http://schemas.microsoft.com/office/powerpoint/2010/main" val="269195612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_Grafik_Diagramm + schmale Sp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2B51FC51-907E-4DD8-B0F9-6137020BC73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5495088" y="1224593"/>
            <a:ext cx="3278320" cy="3305532"/>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Inhaltsplatzhalter 7"/>
          <p:cNvSpPr>
            <a:spLocks noGrp="1"/>
          </p:cNvSpPr>
          <p:nvPr>
            <p:ph sz="quarter" idx="14" hasCustomPrompt="1"/>
          </p:nvPr>
        </p:nvSpPr>
        <p:spPr>
          <a:xfrm>
            <a:off x="352945" y="1223512"/>
            <a:ext cx="4987390" cy="3306613"/>
          </a:xfrm>
        </p:spPr>
        <p:txBody>
          <a:body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13041442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323850" y="1971676"/>
            <a:ext cx="6019800" cy="1207293"/>
          </a:xfrm>
        </p:spPr>
        <p:txBody>
          <a:bodyPr anchor="ctr" anchorCtr="0">
            <a:normAutofit/>
          </a:bodyPr>
          <a:lstStyle>
            <a:lvl1pPr algn="l">
              <a:defRPr sz="1800" b="0" i="0">
                <a:solidFill>
                  <a:schemeClr val="bg1"/>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3" name="Subtitle 2"/>
          <p:cNvSpPr>
            <a:spLocks noGrp="1"/>
          </p:cNvSpPr>
          <p:nvPr>
            <p:ph type="subTitle" idx="1"/>
          </p:nvPr>
        </p:nvSpPr>
        <p:spPr>
          <a:xfrm>
            <a:off x="333375" y="3293269"/>
            <a:ext cx="6010276" cy="1171575"/>
          </a:xfrm>
        </p:spPr>
        <p:txBody>
          <a:bodyPr>
            <a:normAutofit/>
          </a:bodyPr>
          <a:lstStyle>
            <a:lvl1pPr marL="0" indent="0" algn="l">
              <a:lnSpc>
                <a:spcPct val="100000"/>
              </a:lnSpc>
              <a:buNone/>
              <a:defRPr sz="1238"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a:t>
            </a:r>
          </a:p>
        </p:txBody>
      </p:sp>
      <p:sp>
        <p:nvSpPr>
          <p:cNvPr id="11" name="Date Placeholder 10"/>
          <p:cNvSpPr>
            <a:spLocks noGrp="1"/>
          </p:cNvSpPr>
          <p:nvPr>
            <p:ph type="dt" sz="half" idx="11"/>
          </p:nvPr>
        </p:nvSpPr>
        <p:spPr>
          <a:xfrm>
            <a:off x="333375" y="4767266"/>
            <a:ext cx="2057400" cy="273844"/>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endParaRPr lang="en-US" dirty="0"/>
          </a:p>
        </p:txBody>
      </p:sp>
      <p:sp>
        <p:nvSpPr>
          <p:cNvPr id="12" name="Footer Placeholder 11"/>
          <p:cNvSpPr>
            <a:spLocks noGrp="1"/>
          </p:cNvSpPr>
          <p:nvPr>
            <p:ph type="ftr" sz="quarter" idx="12"/>
          </p:nvPr>
        </p:nvSpPr>
        <p:spPr>
          <a:xfrm>
            <a:off x="5695950" y="4767266"/>
            <a:ext cx="3086100" cy="273844"/>
          </a:xfrm>
        </p:spPr>
        <p:txBody>
          <a:bodyPr/>
          <a:lstStyle>
            <a:lvl1pPr algn="r">
              <a:defRPr>
                <a:solidFill>
                  <a:srgbClr val="60B1D6"/>
                </a:solidFill>
                <a:latin typeface="Georgia" panose="02040502050405020303" pitchFamily="18"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2778788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1025285"/>
            <a:ext cx="8915400" cy="109728"/>
          </a:xfrm>
          <a:prstGeom prst="rect">
            <a:avLst/>
          </a:prstGeom>
        </p:spPr>
      </p:pic>
      <p:sp>
        <p:nvSpPr>
          <p:cNvPr id="3" name="Content Placeholder 2"/>
          <p:cNvSpPr>
            <a:spLocks noGrp="1"/>
          </p:cNvSpPr>
          <p:nvPr>
            <p:ph idx="1"/>
          </p:nvPr>
        </p:nvSpPr>
        <p:spPr>
          <a:xfrm>
            <a:off x="284429" y="1265716"/>
            <a:ext cx="8535281" cy="3373954"/>
          </a:xfrm>
        </p:spPr>
        <p:txBody>
          <a:bodyPr/>
          <a:lstStyle>
            <a:lvl1pPr>
              <a:lnSpc>
                <a:spcPct val="100000"/>
              </a:lnSpc>
              <a:spcBef>
                <a:spcPts val="0"/>
              </a:spcBef>
              <a:spcAft>
                <a:spcPts val="563"/>
              </a:spcAft>
              <a:buClr>
                <a:srgbClr val="CBAF60"/>
              </a:buClr>
              <a:defRPr sz="1350">
                <a:solidFill>
                  <a:schemeClr val="tx1"/>
                </a:solidFill>
                <a:latin typeface="Georgia" charset="0"/>
                <a:ea typeface="Georgia" charset="0"/>
                <a:cs typeface="Georgia" charset="0"/>
              </a:defRPr>
            </a:lvl1pPr>
            <a:lvl2pPr>
              <a:lnSpc>
                <a:spcPct val="100000"/>
              </a:lnSpc>
              <a:spcBef>
                <a:spcPts val="0"/>
              </a:spcBef>
              <a:spcAft>
                <a:spcPts val="563"/>
              </a:spcAft>
              <a:buClr>
                <a:srgbClr val="60B1D6"/>
              </a:buClr>
              <a:defRPr sz="1125">
                <a:solidFill>
                  <a:schemeClr val="tx1"/>
                </a:solidFill>
                <a:latin typeface="Georgia" charset="0"/>
                <a:ea typeface="Georgia" charset="0"/>
                <a:cs typeface="Georgia" charset="0"/>
              </a:defRPr>
            </a:lvl2pPr>
            <a:lvl3pPr>
              <a:lnSpc>
                <a:spcPct val="100000"/>
              </a:lnSpc>
              <a:spcBef>
                <a:spcPts val="0"/>
              </a:spcBef>
              <a:spcAft>
                <a:spcPts val="563"/>
              </a:spcAft>
              <a:buClr>
                <a:srgbClr val="60B1D6"/>
              </a:buClr>
              <a:buSzPct val="100000"/>
              <a:defRPr sz="1013">
                <a:solidFill>
                  <a:schemeClr val="tx1"/>
                </a:solidFill>
                <a:latin typeface="Georgia" charset="0"/>
                <a:ea typeface="Georgia" charset="0"/>
                <a:cs typeface="Georgia" charset="0"/>
              </a:defRPr>
            </a:lvl3pPr>
            <a:lvl4pPr>
              <a:defRPr sz="900">
                <a:latin typeface="Arial" charset="0"/>
                <a:ea typeface="Arial" charset="0"/>
                <a:cs typeface="Arial" charset="0"/>
              </a:defRPr>
            </a:lvl4pPr>
            <a:lvl5pPr>
              <a:defRPr sz="788">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341244" y="4767266"/>
            <a:ext cx="478465" cy="273844"/>
          </a:xfrm>
        </p:spPr>
        <p:txBody>
          <a:bodyPr/>
          <a:lstStyle>
            <a:lvl1pPr>
              <a:defRPr sz="506">
                <a:solidFill>
                  <a:srgbClr val="BE9B39"/>
                </a:solidFill>
                <a:latin typeface="Arial" charset="0"/>
                <a:ea typeface="Arial" charset="0"/>
                <a:cs typeface="Arial" charset="0"/>
              </a:defRPr>
            </a:lvl1pPr>
          </a:lstStyle>
          <a:p>
            <a:fld id="{1D40ABC4-6EAE-43D6-B98F-DFFA82E09BD8}" type="slidenum">
              <a:rPr lang="en-US" smtClean="0"/>
              <a:pPr/>
              <a:t>‹#›</a:t>
            </a:fld>
            <a:endParaRPr lang="en-US" dirty="0"/>
          </a:p>
        </p:txBody>
      </p:sp>
      <p:sp>
        <p:nvSpPr>
          <p:cNvPr id="9" name="Title 1"/>
          <p:cNvSpPr>
            <a:spLocks noGrp="1"/>
          </p:cNvSpPr>
          <p:nvPr>
            <p:ph type="ctrTitle"/>
          </p:nvPr>
        </p:nvSpPr>
        <p:spPr>
          <a:xfrm>
            <a:off x="284427" y="102396"/>
            <a:ext cx="8535280" cy="812096"/>
          </a:xfrm>
        </p:spPr>
        <p:txBody>
          <a:bodyPr anchor="b">
            <a:normAutofit/>
          </a:bodyPr>
          <a:lstStyle>
            <a:lvl1pPr algn="l">
              <a:defRPr sz="2025" b="1" i="0">
                <a:solidFill>
                  <a:schemeClr val="tx1"/>
                </a:solidFill>
                <a:latin typeface="Arial" charset="0"/>
                <a:ea typeface="Arial" charset="0"/>
                <a:cs typeface="Arial" charset="0"/>
              </a:defRPr>
            </a:lvl1pPr>
          </a:lstStyle>
          <a:p>
            <a:r>
              <a:rPr lang="en-US" dirty="0"/>
              <a:t>Click to edit Master title style</a:t>
            </a:r>
          </a:p>
        </p:txBody>
      </p:sp>
      <p:sp>
        <p:nvSpPr>
          <p:cNvPr id="24" name="Date Placeholder 3"/>
          <p:cNvSpPr txBox="1">
            <a:spLocks/>
          </p:cNvSpPr>
          <p:nvPr userDrawn="1"/>
        </p:nvSpPr>
        <p:spPr>
          <a:xfrm>
            <a:off x="2104818" y="4767266"/>
            <a:ext cx="2821630" cy="273844"/>
          </a:xfrm>
          <a:prstGeom prst="rect">
            <a:avLst/>
          </a:prstGeom>
        </p:spPr>
        <p:txBody>
          <a:bodyPr vert="horz" lIns="51435" tIns="25718" rIns="51435" bIns="25718"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k-SK" sz="394" dirty="0">
                <a:latin typeface="Arial" charset="0"/>
                <a:ea typeface="Arial" charset="0"/>
                <a:cs typeface="Arial" charset="0"/>
              </a:rPr>
              <a:t>© 2</a:t>
            </a:r>
            <a:r>
              <a:rPr lang="en-US" sz="394" dirty="0">
                <a:latin typeface="Arial" charset="0"/>
                <a:ea typeface="Arial" charset="0"/>
                <a:cs typeface="Arial" charset="0"/>
              </a:rPr>
              <a:t>023 Greenberg Traurig, LLP</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370" y="4800292"/>
            <a:ext cx="1592206" cy="194093"/>
          </a:xfrm>
          <a:prstGeom prst="rect">
            <a:avLst/>
          </a:prstGeom>
        </p:spPr>
      </p:pic>
      <p:cxnSp>
        <p:nvCxnSpPr>
          <p:cNvPr id="7" name="Straight Connector 6"/>
          <p:cNvCxnSpPr/>
          <p:nvPr userDrawn="1"/>
        </p:nvCxnSpPr>
        <p:spPr>
          <a:xfrm>
            <a:off x="114300" y="4688682"/>
            <a:ext cx="8915400" cy="0"/>
          </a:xfrm>
          <a:prstGeom prst="line">
            <a:avLst/>
          </a:prstGeom>
          <a:ln>
            <a:solidFill>
              <a:srgbClr val="60B1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569897"/>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Content Placeholder 3"/>
          <p:cNvSpPr>
            <a:spLocks noGrp="1"/>
          </p:cNvSpPr>
          <p:nvPr>
            <p:ph sz="quarter" idx="10"/>
          </p:nvPr>
        </p:nvSpPr>
        <p:spPr>
          <a:xfrm>
            <a:off x="1409700" y="1603774"/>
            <a:ext cx="6324600" cy="1935956"/>
          </a:xfrm>
        </p:spPr>
        <p:txBody>
          <a:bodyPr anchor="ctr" anchorCtr="0">
            <a:normAutofit/>
          </a:bodyPr>
          <a:lstStyle>
            <a:lvl1pPr marL="0" indent="0" algn="ctr">
              <a:buNone/>
              <a:defRPr sz="1800" b="1">
                <a:latin typeface="Arial" panose="020B0604020202020204" pitchFamily="34" charset="0"/>
                <a:cs typeface="Arial" panose="020B060402020202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Click to edit Master text styles</a:t>
            </a:r>
          </a:p>
        </p:txBody>
      </p:sp>
    </p:spTree>
    <p:extLst>
      <p:ext uri="{BB962C8B-B14F-4D97-AF65-F5344CB8AC3E}">
        <p14:creationId xmlns:p14="http://schemas.microsoft.com/office/powerpoint/2010/main" val="39558767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3"/>
          <p:cNvSpPr>
            <a:spLocks noGrp="1"/>
          </p:cNvSpPr>
          <p:nvPr>
            <p:ph sz="quarter" idx="10"/>
          </p:nvPr>
        </p:nvSpPr>
        <p:spPr>
          <a:xfrm>
            <a:off x="1409700" y="1603774"/>
            <a:ext cx="6324600" cy="1935956"/>
          </a:xfrm>
        </p:spPr>
        <p:txBody>
          <a:bodyPr anchor="ctr" anchorCtr="0">
            <a:norm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Click to edit Master text styles</a:t>
            </a:r>
          </a:p>
        </p:txBody>
      </p:sp>
    </p:spTree>
    <p:extLst>
      <p:ext uri="{BB962C8B-B14F-4D97-AF65-F5344CB8AC3E}">
        <p14:creationId xmlns:p14="http://schemas.microsoft.com/office/powerpoint/2010/main" val="162135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_Abschluss">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DC90A4DB-D722-4197-AB30-04D216E7AE14}"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10" name="Textfeld 9"/>
          <p:cNvSpPr txBox="1"/>
          <p:nvPr userDrawn="1"/>
        </p:nvSpPr>
        <p:spPr>
          <a:xfrm>
            <a:off x="352945" y="3123346"/>
            <a:ext cx="1354640" cy="636708"/>
          </a:xfrm>
          <a:prstGeom prst="rect">
            <a:avLst/>
          </a:prstGeom>
          <a:noFill/>
        </p:spPr>
        <p:txBody>
          <a:bodyPr wrap="square" lIns="0" tIns="0" rIns="0" bIns="0" rtlCol="0">
            <a:noAutofit/>
          </a:bodyPr>
          <a:lstStyle/>
          <a:p>
            <a:pPr>
              <a:lnSpc>
                <a:spcPts val="1020"/>
              </a:lnSpc>
            </a:pPr>
            <a:r>
              <a:rPr lang="de-DE" sz="748" b="1" dirty="0"/>
              <a:t>Berlin</a:t>
            </a:r>
          </a:p>
          <a:p>
            <a:pPr marL="0" algn="l" defTabSz="709487" rtl="0" eaLnBrk="1" latinLnBrk="0" hangingPunct="1">
              <a:lnSpc>
                <a:spcPts val="1020"/>
              </a:lnSpc>
            </a:pPr>
            <a:r>
              <a:rPr lang="de-DE" sz="748" b="0" kern="1200" dirty="0">
                <a:solidFill>
                  <a:schemeClr val="tx1"/>
                </a:solidFill>
                <a:latin typeface="+mn-lt"/>
                <a:ea typeface="+mn-ea"/>
                <a:cs typeface="+mn-cs"/>
              </a:rPr>
              <a:t>Kurfürstendamm 32</a:t>
            </a:r>
          </a:p>
          <a:p>
            <a:pPr marL="0" algn="l" defTabSz="709487" rtl="0" eaLnBrk="1" latinLnBrk="0" hangingPunct="1">
              <a:lnSpc>
                <a:spcPts val="1020"/>
              </a:lnSpc>
            </a:pPr>
            <a:r>
              <a:rPr lang="de-DE" sz="748" b="0" kern="1200" dirty="0">
                <a:solidFill>
                  <a:schemeClr val="tx1"/>
                </a:solidFill>
                <a:latin typeface="+mn-lt"/>
                <a:ea typeface="+mn-ea"/>
                <a:cs typeface="+mn-cs"/>
              </a:rPr>
              <a:t>10719 Berlin/Germany</a:t>
            </a:r>
          </a:p>
          <a:p>
            <a:pPr>
              <a:lnSpc>
                <a:spcPts val="1020"/>
              </a:lnSpc>
            </a:pPr>
            <a:r>
              <a:rPr lang="de-DE" sz="748" dirty="0"/>
              <a:t>T +49 30 88 00 97-0</a:t>
            </a:r>
          </a:p>
          <a:p>
            <a:pPr>
              <a:lnSpc>
                <a:spcPts val="1020"/>
              </a:lnSpc>
            </a:pPr>
            <a:r>
              <a:rPr lang="de-DE" sz="748" dirty="0"/>
              <a:t>F +49 30 88 00 97-99</a:t>
            </a:r>
          </a:p>
        </p:txBody>
      </p:sp>
      <p:sp>
        <p:nvSpPr>
          <p:cNvPr id="11" name="Textfeld 10"/>
          <p:cNvSpPr txBox="1"/>
          <p:nvPr userDrawn="1"/>
        </p:nvSpPr>
        <p:spPr>
          <a:xfrm>
            <a:off x="352946" y="3893714"/>
            <a:ext cx="1448200" cy="636708"/>
          </a:xfrm>
          <a:prstGeom prst="rect">
            <a:avLst/>
          </a:prstGeom>
          <a:noFill/>
        </p:spPr>
        <p:txBody>
          <a:bodyPr wrap="square" lIns="0" tIns="0" rIns="0" bIns="0" rtlCol="0">
            <a:noAutofit/>
          </a:bodyPr>
          <a:lstStyle/>
          <a:p>
            <a:pPr marL="0" algn="l" defTabSz="709487" rtl="0" eaLnBrk="1" latinLnBrk="0" hangingPunct="1">
              <a:lnSpc>
                <a:spcPts val="1020"/>
              </a:lnSpc>
            </a:pPr>
            <a:r>
              <a:rPr lang="de-DE" sz="748" b="1" kern="1200" dirty="0">
                <a:solidFill>
                  <a:schemeClr val="tx1"/>
                </a:solidFill>
                <a:latin typeface="+mn-lt"/>
                <a:ea typeface="+mn-ea"/>
                <a:cs typeface="+mn-cs"/>
              </a:rPr>
              <a:t>Chemnitz</a:t>
            </a:r>
          </a:p>
          <a:p>
            <a:pPr>
              <a:lnSpc>
                <a:spcPts val="1020"/>
              </a:lnSpc>
            </a:pPr>
            <a:r>
              <a:rPr lang="de-DE" sz="748" b="0" dirty="0" err="1"/>
              <a:t>Weststrasse</a:t>
            </a:r>
            <a:r>
              <a:rPr lang="de-DE" sz="748" b="0" dirty="0"/>
              <a:t> 16</a:t>
            </a:r>
          </a:p>
          <a:p>
            <a:pPr>
              <a:lnSpc>
                <a:spcPts val="1020"/>
              </a:lnSpc>
            </a:pPr>
            <a:r>
              <a:rPr lang="de-DE" sz="748" b="0" dirty="0"/>
              <a:t>09112 Chemnitz/Germany</a:t>
            </a:r>
          </a:p>
          <a:p>
            <a:pPr>
              <a:lnSpc>
                <a:spcPts val="1020"/>
              </a:lnSpc>
            </a:pPr>
            <a:r>
              <a:rPr lang="de-DE" sz="748" b="0" dirty="0"/>
              <a:t>T +49 371 38 203-0</a:t>
            </a:r>
          </a:p>
          <a:p>
            <a:pPr>
              <a:lnSpc>
                <a:spcPts val="1020"/>
              </a:lnSpc>
            </a:pPr>
            <a:r>
              <a:rPr lang="de-DE" sz="748" b="0" dirty="0"/>
              <a:t>F +49 371 38 203-100</a:t>
            </a:r>
          </a:p>
        </p:txBody>
      </p:sp>
      <p:sp>
        <p:nvSpPr>
          <p:cNvPr id="13" name="Textfeld 12"/>
          <p:cNvSpPr txBox="1"/>
          <p:nvPr userDrawn="1"/>
        </p:nvSpPr>
        <p:spPr>
          <a:xfrm>
            <a:off x="1985510" y="3896910"/>
            <a:ext cx="1539723" cy="636708"/>
          </a:xfrm>
          <a:prstGeom prst="rect">
            <a:avLst/>
          </a:prstGeom>
          <a:noFill/>
        </p:spPr>
        <p:txBody>
          <a:bodyPr wrap="square" lIns="0" tIns="0" rIns="0" bIns="0" rtlCol="0">
            <a:noAutofit/>
          </a:bodyPr>
          <a:lstStyle/>
          <a:p>
            <a:pPr>
              <a:lnSpc>
                <a:spcPts val="1020"/>
              </a:lnSpc>
            </a:pPr>
            <a:r>
              <a:rPr lang="de-DE" sz="748" b="1" i="0" kern="1200" baseline="0" dirty="0">
                <a:solidFill>
                  <a:schemeClr val="tx1"/>
                </a:solidFill>
                <a:latin typeface="+mn-lt"/>
                <a:ea typeface="+mn-ea"/>
                <a:cs typeface="+mn-cs"/>
              </a:rPr>
              <a:t>D</a:t>
            </a:r>
            <a:r>
              <a:rPr lang="de-DE" sz="748" b="1" dirty="0"/>
              <a:t>üsseldorf</a:t>
            </a:r>
          </a:p>
          <a:p>
            <a:pPr>
              <a:lnSpc>
                <a:spcPts val="1020"/>
              </a:lnSpc>
            </a:pPr>
            <a:r>
              <a:rPr lang="de-DE" sz="748" b="0" dirty="0"/>
              <a:t>Georg-Glock-Straße 4</a:t>
            </a:r>
          </a:p>
          <a:p>
            <a:pPr>
              <a:lnSpc>
                <a:spcPts val="1020"/>
              </a:lnSpc>
            </a:pPr>
            <a:r>
              <a:rPr lang="de-DE" sz="748" b="0" dirty="0"/>
              <a:t>40474 Düsseldorf/Germany</a:t>
            </a:r>
          </a:p>
          <a:p>
            <a:pPr>
              <a:lnSpc>
                <a:spcPts val="1020"/>
              </a:lnSpc>
            </a:pPr>
            <a:r>
              <a:rPr lang="de-DE" sz="748" b="0" dirty="0"/>
              <a:t>T +49 211 600 55-00</a:t>
            </a:r>
          </a:p>
          <a:p>
            <a:pPr>
              <a:lnSpc>
                <a:spcPts val="1020"/>
              </a:lnSpc>
            </a:pPr>
            <a:r>
              <a:rPr lang="de-DE" sz="748" b="0" dirty="0"/>
              <a:t>F +49 211 600 55-050</a:t>
            </a:r>
          </a:p>
        </p:txBody>
      </p:sp>
      <p:sp>
        <p:nvSpPr>
          <p:cNvPr id="14" name="Textfeld 13"/>
          <p:cNvSpPr txBox="1"/>
          <p:nvPr userDrawn="1"/>
        </p:nvSpPr>
        <p:spPr>
          <a:xfrm>
            <a:off x="3648912" y="3113802"/>
            <a:ext cx="1723558" cy="636708"/>
          </a:xfrm>
          <a:prstGeom prst="rect">
            <a:avLst/>
          </a:prstGeom>
          <a:noFill/>
        </p:spPr>
        <p:txBody>
          <a:bodyPr wrap="square" lIns="0" tIns="0" rIns="0" bIns="0" rtlCol="0">
            <a:noAutofit/>
          </a:bodyPr>
          <a:lstStyle/>
          <a:p>
            <a:pPr>
              <a:lnSpc>
                <a:spcPts val="1020"/>
              </a:lnSpc>
            </a:pPr>
            <a:r>
              <a:rPr lang="de-DE" sz="748" b="1" dirty="0"/>
              <a:t>Frankfurt</a:t>
            </a:r>
          </a:p>
          <a:p>
            <a:pPr>
              <a:lnSpc>
                <a:spcPts val="1020"/>
              </a:lnSpc>
            </a:pPr>
            <a:r>
              <a:rPr lang="de-DE" sz="748" b="0" dirty="0"/>
              <a:t>Goetheplatz 5-7</a:t>
            </a:r>
          </a:p>
          <a:p>
            <a:pPr>
              <a:lnSpc>
                <a:spcPts val="1020"/>
              </a:lnSpc>
            </a:pPr>
            <a:r>
              <a:rPr lang="de-DE" sz="748" b="0" dirty="0"/>
              <a:t>60313 Frankfurt a. M./Germany</a:t>
            </a:r>
          </a:p>
          <a:p>
            <a:pPr>
              <a:lnSpc>
                <a:spcPts val="1020"/>
              </a:lnSpc>
            </a:pPr>
            <a:r>
              <a:rPr lang="de-DE" sz="748" b="0" dirty="0"/>
              <a:t>T +49 69 </a:t>
            </a:r>
            <a:r>
              <a:rPr lang="de-DE" sz="748" b="0"/>
              <a:t>975 61-0 </a:t>
            </a:r>
            <a:endParaRPr lang="de-DE" sz="748" b="0" dirty="0"/>
          </a:p>
          <a:p>
            <a:pPr>
              <a:lnSpc>
                <a:spcPts val="1020"/>
              </a:lnSpc>
            </a:pPr>
            <a:r>
              <a:rPr lang="de-DE" sz="748" b="0" dirty="0"/>
              <a:t>F +49 69 975 61-200</a:t>
            </a:r>
          </a:p>
        </p:txBody>
      </p:sp>
      <p:sp>
        <p:nvSpPr>
          <p:cNvPr id="15" name="Textfeld 14"/>
          <p:cNvSpPr txBox="1"/>
          <p:nvPr userDrawn="1"/>
        </p:nvSpPr>
        <p:spPr>
          <a:xfrm>
            <a:off x="3663177" y="3894361"/>
            <a:ext cx="1401419" cy="636708"/>
          </a:xfrm>
          <a:prstGeom prst="rect">
            <a:avLst/>
          </a:prstGeom>
          <a:noFill/>
        </p:spPr>
        <p:txBody>
          <a:bodyPr wrap="square" lIns="0" tIns="0" rIns="0" bIns="0" rtlCol="0">
            <a:noAutofit/>
          </a:bodyPr>
          <a:lstStyle/>
          <a:p>
            <a:pPr>
              <a:lnSpc>
                <a:spcPts val="1020"/>
              </a:lnSpc>
            </a:pPr>
            <a:r>
              <a:rPr lang="de-DE" sz="748" b="1" dirty="0"/>
              <a:t>Hamburg</a:t>
            </a:r>
          </a:p>
          <a:p>
            <a:pPr>
              <a:lnSpc>
                <a:spcPts val="1020"/>
              </a:lnSpc>
            </a:pPr>
            <a:r>
              <a:rPr lang="de-DE" sz="748" b="0" dirty="0"/>
              <a:t>Neuer Wall 63</a:t>
            </a:r>
          </a:p>
          <a:p>
            <a:pPr>
              <a:lnSpc>
                <a:spcPts val="1020"/>
              </a:lnSpc>
            </a:pPr>
            <a:r>
              <a:rPr lang="de-DE" sz="748" b="0" dirty="0"/>
              <a:t>20354 Hamburg/Germany</a:t>
            </a:r>
          </a:p>
          <a:p>
            <a:pPr>
              <a:lnSpc>
                <a:spcPts val="1020"/>
              </a:lnSpc>
            </a:pPr>
            <a:r>
              <a:rPr lang="de-DE" sz="748" b="0" dirty="0"/>
              <a:t>T +49 40 35 52 80-0</a:t>
            </a:r>
          </a:p>
          <a:p>
            <a:pPr>
              <a:lnSpc>
                <a:spcPts val="1020"/>
              </a:lnSpc>
            </a:pPr>
            <a:r>
              <a:rPr lang="de-DE" sz="748" b="0" dirty="0"/>
              <a:t>F +49 40 35 52 80-80</a:t>
            </a:r>
          </a:p>
        </p:txBody>
      </p:sp>
      <p:sp>
        <p:nvSpPr>
          <p:cNvPr id="16" name="Textfeld 15"/>
          <p:cNvSpPr txBox="1"/>
          <p:nvPr userDrawn="1"/>
        </p:nvSpPr>
        <p:spPr>
          <a:xfrm>
            <a:off x="2001338" y="3120282"/>
            <a:ext cx="1523895" cy="636708"/>
          </a:xfrm>
          <a:prstGeom prst="rect">
            <a:avLst/>
          </a:prstGeom>
          <a:noFill/>
        </p:spPr>
        <p:txBody>
          <a:bodyPr wrap="square" lIns="0" tIns="0" rIns="0" bIns="0" rtlCol="0">
            <a:noAutofit/>
          </a:bodyPr>
          <a:lstStyle/>
          <a:p>
            <a:pPr>
              <a:lnSpc>
                <a:spcPts val="1020"/>
              </a:lnSpc>
            </a:pPr>
            <a:r>
              <a:rPr lang="de-DE" sz="748" b="1" dirty="0"/>
              <a:t>Cologne</a:t>
            </a:r>
          </a:p>
          <a:p>
            <a:pPr>
              <a:lnSpc>
                <a:spcPts val="1020"/>
              </a:lnSpc>
            </a:pPr>
            <a:r>
              <a:rPr lang="de-DE" sz="748" b="0" dirty="0" err="1"/>
              <a:t>Magnusstrasse</a:t>
            </a:r>
            <a:r>
              <a:rPr lang="de-DE" sz="748" b="0" dirty="0"/>
              <a:t> 13</a:t>
            </a:r>
          </a:p>
          <a:p>
            <a:pPr>
              <a:lnSpc>
                <a:spcPts val="1020"/>
              </a:lnSpc>
            </a:pPr>
            <a:r>
              <a:rPr lang="de-DE" sz="748" b="0" dirty="0"/>
              <a:t>50672 Cologne</a:t>
            </a:r>
            <a:r>
              <a:rPr lang="de-DE" sz="748" b="0" baseline="0" dirty="0"/>
              <a:t>/Germany</a:t>
            </a:r>
            <a:endParaRPr lang="de-DE" sz="748" b="0" dirty="0"/>
          </a:p>
          <a:p>
            <a:pPr>
              <a:lnSpc>
                <a:spcPts val="1020"/>
              </a:lnSpc>
            </a:pPr>
            <a:r>
              <a:rPr lang="de-DE" sz="748" b="0" dirty="0"/>
              <a:t>T +49 221 20 52-0</a:t>
            </a:r>
          </a:p>
          <a:p>
            <a:pPr>
              <a:lnSpc>
                <a:spcPts val="1020"/>
              </a:lnSpc>
            </a:pPr>
            <a:r>
              <a:rPr lang="de-DE" sz="748" b="0" dirty="0"/>
              <a:t>F +49 221 20 52-1</a:t>
            </a:r>
          </a:p>
        </p:txBody>
      </p:sp>
      <p:sp>
        <p:nvSpPr>
          <p:cNvPr id="17" name="Textfeld 16"/>
          <p:cNvSpPr txBox="1"/>
          <p:nvPr userDrawn="1"/>
        </p:nvSpPr>
        <p:spPr>
          <a:xfrm>
            <a:off x="5503016" y="3123346"/>
            <a:ext cx="1354640" cy="636708"/>
          </a:xfrm>
          <a:prstGeom prst="rect">
            <a:avLst/>
          </a:prstGeom>
          <a:noFill/>
        </p:spPr>
        <p:txBody>
          <a:bodyPr wrap="square" lIns="0" tIns="0" rIns="0" bIns="0" rtlCol="0">
            <a:noAutofit/>
          </a:bodyPr>
          <a:lstStyle/>
          <a:p>
            <a:pPr>
              <a:lnSpc>
                <a:spcPts val="1020"/>
              </a:lnSpc>
            </a:pPr>
            <a:r>
              <a:rPr lang="de-DE" sz="748" b="1" dirty="0" err="1"/>
              <a:t>Munich</a:t>
            </a:r>
            <a:endParaRPr lang="de-DE" sz="748" b="1" dirty="0"/>
          </a:p>
          <a:p>
            <a:pPr>
              <a:lnSpc>
                <a:spcPts val="1020"/>
              </a:lnSpc>
            </a:pPr>
            <a:r>
              <a:rPr lang="de-DE" sz="748" b="0" dirty="0" err="1"/>
              <a:t>Prinzregentenstrasse</a:t>
            </a:r>
            <a:r>
              <a:rPr lang="de-DE" sz="748" b="0" dirty="0"/>
              <a:t> 48</a:t>
            </a:r>
          </a:p>
          <a:p>
            <a:pPr>
              <a:lnSpc>
                <a:spcPts val="1020"/>
              </a:lnSpc>
            </a:pPr>
            <a:r>
              <a:rPr lang="de-DE" sz="748" b="0" dirty="0"/>
              <a:t>80538 </a:t>
            </a:r>
            <a:r>
              <a:rPr lang="de-DE" sz="748" b="0" dirty="0" err="1"/>
              <a:t>Munich</a:t>
            </a:r>
            <a:r>
              <a:rPr lang="de-DE" sz="748" b="0" dirty="0"/>
              <a:t>/Germany</a:t>
            </a:r>
          </a:p>
          <a:p>
            <a:pPr>
              <a:lnSpc>
                <a:spcPts val="1020"/>
              </a:lnSpc>
            </a:pPr>
            <a:r>
              <a:rPr lang="de-DE" sz="748" b="0" dirty="0"/>
              <a:t>T +49 89 540 31-0</a:t>
            </a:r>
          </a:p>
          <a:p>
            <a:pPr>
              <a:lnSpc>
                <a:spcPts val="1020"/>
              </a:lnSpc>
            </a:pPr>
            <a:r>
              <a:rPr lang="de-DE" sz="748" b="0" dirty="0"/>
              <a:t>F +49 89 540 31-540</a:t>
            </a:r>
          </a:p>
        </p:txBody>
      </p:sp>
      <p:sp>
        <p:nvSpPr>
          <p:cNvPr id="18" name="Textfeld 17"/>
          <p:cNvSpPr txBox="1"/>
          <p:nvPr userDrawn="1"/>
        </p:nvSpPr>
        <p:spPr>
          <a:xfrm>
            <a:off x="5503016" y="3893714"/>
            <a:ext cx="1354640" cy="636708"/>
          </a:xfrm>
          <a:prstGeom prst="rect">
            <a:avLst/>
          </a:prstGeom>
          <a:noFill/>
        </p:spPr>
        <p:txBody>
          <a:bodyPr wrap="square" lIns="0" tIns="0" rIns="0" bIns="0" rtlCol="0">
            <a:noAutofit/>
          </a:bodyPr>
          <a:lstStyle/>
          <a:p>
            <a:pPr>
              <a:lnSpc>
                <a:spcPts val="1020"/>
              </a:lnSpc>
            </a:pPr>
            <a:r>
              <a:rPr lang="de-DE" sz="748" b="1" dirty="0"/>
              <a:t>Stuttgart</a:t>
            </a:r>
          </a:p>
          <a:p>
            <a:pPr>
              <a:lnSpc>
                <a:spcPts val="1020"/>
              </a:lnSpc>
            </a:pPr>
            <a:r>
              <a:rPr lang="de-DE" sz="748" b="0" dirty="0"/>
              <a:t>Königstraße 45</a:t>
            </a:r>
          </a:p>
          <a:p>
            <a:pPr>
              <a:lnSpc>
                <a:spcPts val="1020"/>
              </a:lnSpc>
            </a:pPr>
            <a:r>
              <a:rPr lang="de-DE" sz="748" b="0" dirty="0"/>
              <a:t>70173 Stuttgart/Germany</a:t>
            </a:r>
          </a:p>
          <a:p>
            <a:pPr>
              <a:lnSpc>
                <a:spcPts val="1020"/>
              </a:lnSpc>
            </a:pPr>
            <a:r>
              <a:rPr lang="de-DE" sz="748" b="0" dirty="0"/>
              <a:t>T +49 711 22 04 579-0</a:t>
            </a:r>
          </a:p>
          <a:p>
            <a:pPr>
              <a:lnSpc>
                <a:spcPts val="1020"/>
              </a:lnSpc>
            </a:pPr>
            <a:r>
              <a:rPr lang="de-DE" sz="748" b="0" dirty="0"/>
              <a:t>F +49 711 22 04 579-44</a:t>
            </a:r>
          </a:p>
        </p:txBody>
      </p:sp>
      <p:sp>
        <p:nvSpPr>
          <p:cNvPr id="20" name="Textfeld 19"/>
          <p:cNvSpPr txBox="1"/>
          <p:nvPr userDrawn="1"/>
        </p:nvSpPr>
        <p:spPr>
          <a:xfrm>
            <a:off x="7219705" y="3893714"/>
            <a:ext cx="1354640" cy="636708"/>
          </a:xfrm>
          <a:prstGeom prst="rect">
            <a:avLst/>
          </a:prstGeom>
          <a:noFill/>
        </p:spPr>
        <p:txBody>
          <a:bodyPr wrap="square" lIns="0" tIns="0" rIns="0" bIns="0" rtlCol="0">
            <a:noAutofit/>
          </a:bodyPr>
          <a:lstStyle/>
          <a:p>
            <a:pPr>
              <a:lnSpc>
                <a:spcPts val="1020"/>
              </a:lnSpc>
            </a:pPr>
            <a:r>
              <a:rPr lang="de-DE" sz="748" b="1" dirty="0" err="1"/>
              <a:t>Zurich</a:t>
            </a:r>
            <a:endParaRPr lang="de-DE" sz="748" b="1" dirty="0"/>
          </a:p>
          <a:p>
            <a:pPr>
              <a:lnSpc>
                <a:spcPts val="1020"/>
              </a:lnSpc>
            </a:pPr>
            <a:r>
              <a:rPr lang="de-DE" sz="748" b="0"/>
              <a:t>Bahnhofstrasse 69</a:t>
            </a:r>
            <a:endParaRPr lang="de-DE" sz="748" b="0" dirty="0"/>
          </a:p>
          <a:p>
            <a:pPr>
              <a:lnSpc>
                <a:spcPts val="1020"/>
              </a:lnSpc>
            </a:pPr>
            <a:r>
              <a:rPr lang="de-DE" sz="748" b="0" dirty="0"/>
              <a:t>8001 </a:t>
            </a:r>
            <a:r>
              <a:rPr lang="de-DE" sz="748" b="0" dirty="0" err="1"/>
              <a:t>Zurich</a:t>
            </a:r>
            <a:r>
              <a:rPr lang="de-DE" sz="748" b="0" dirty="0"/>
              <a:t>/</a:t>
            </a:r>
            <a:r>
              <a:rPr lang="de-DE" sz="748" b="0" dirty="0" err="1"/>
              <a:t>Switzerland</a:t>
            </a:r>
            <a:endParaRPr lang="de-DE" sz="748" b="0" dirty="0"/>
          </a:p>
          <a:p>
            <a:pPr>
              <a:lnSpc>
                <a:spcPts val="1020"/>
              </a:lnSpc>
            </a:pPr>
            <a:r>
              <a:rPr lang="de-DE" sz="748" b="0" dirty="0"/>
              <a:t>T +41 44 200 71-00</a:t>
            </a:r>
          </a:p>
          <a:p>
            <a:pPr>
              <a:lnSpc>
                <a:spcPts val="1020"/>
              </a:lnSpc>
            </a:pPr>
            <a:r>
              <a:rPr lang="de-DE" sz="748" b="0" dirty="0"/>
              <a:t>F +41 44 200 71-01</a:t>
            </a:r>
          </a:p>
        </p:txBody>
      </p:sp>
      <p:sp>
        <p:nvSpPr>
          <p:cNvPr id="21" name="Titel 1"/>
          <p:cNvSpPr>
            <a:spLocks noGrp="1"/>
          </p:cNvSpPr>
          <p:nvPr>
            <p:ph type="title" hasCustomPrompt="1"/>
          </p:nvPr>
        </p:nvSpPr>
        <p:spPr bwMode="white">
          <a:xfrm>
            <a:off x="352946" y="1215952"/>
            <a:ext cx="8420462" cy="734510"/>
          </a:xfrm>
        </p:spPr>
        <p:txBody>
          <a:bodyPr bIns="36000"/>
          <a:lstStyle>
            <a:lvl1pPr>
              <a:lnSpc>
                <a:spcPts val="2313"/>
              </a:lnSpc>
              <a:defRPr sz="1905" b="1" baseline="0">
                <a:solidFill>
                  <a:schemeClr val="bg1"/>
                </a:solidFill>
              </a:defRPr>
            </a:lvl1pPr>
          </a:lstStyle>
          <a:p>
            <a:pPr lvl="0"/>
            <a:r>
              <a:rPr lang="de-DE" dirty="0" err="1"/>
              <a:t>Thank</a:t>
            </a:r>
            <a:r>
              <a:rPr lang="de-DE" dirty="0"/>
              <a:t> </a:t>
            </a:r>
            <a:r>
              <a:rPr lang="de-DE" dirty="0" err="1"/>
              <a:t>you</a:t>
            </a:r>
            <a:r>
              <a:rPr lang="de-DE" dirty="0"/>
              <a:t>!</a:t>
            </a:r>
          </a:p>
        </p:txBody>
      </p:sp>
      <p:sp>
        <p:nvSpPr>
          <p:cNvPr id="23" name="Textfeld 24"/>
          <p:cNvSpPr txBox="1"/>
          <p:nvPr userDrawn="1"/>
        </p:nvSpPr>
        <p:spPr bwMode="white">
          <a:xfrm>
            <a:off x="7249294" y="1769269"/>
            <a:ext cx="1448200" cy="214685"/>
          </a:xfrm>
          <a:prstGeom prst="rect">
            <a:avLst/>
          </a:prstGeom>
          <a:noFill/>
        </p:spPr>
        <p:txBody>
          <a:bodyPr wrap="square" lIns="0" tIns="0" rIns="0" bIns="0" rtlCol="0">
            <a:noAutofit/>
          </a:bodyPr>
          <a:lstStyle>
            <a:defPPr>
              <a:defRPr lang="de-DE"/>
            </a:defPPr>
            <a:lvl1pPr algn="l" rtl="0" fontAlgn="base">
              <a:lnSpc>
                <a:spcPct val="115000"/>
              </a:lnSpc>
              <a:spcBef>
                <a:spcPct val="50000"/>
              </a:spcBef>
              <a:spcAft>
                <a:spcPct val="0"/>
              </a:spcAft>
              <a:defRPr sz="1400" kern="1200">
                <a:solidFill>
                  <a:schemeClr val="tx1"/>
                </a:solidFill>
                <a:latin typeface="Arial" charset="0"/>
                <a:ea typeface="+mn-ea"/>
                <a:cs typeface="Arial" charset="0"/>
              </a:defRPr>
            </a:lvl1pPr>
            <a:lvl2pPr marL="457200" algn="l" rtl="0" fontAlgn="base">
              <a:lnSpc>
                <a:spcPct val="115000"/>
              </a:lnSpc>
              <a:spcBef>
                <a:spcPct val="50000"/>
              </a:spcBef>
              <a:spcAft>
                <a:spcPct val="0"/>
              </a:spcAft>
              <a:defRPr sz="1400" kern="1200">
                <a:solidFill>
                  <a:schemeClr val="tx1"/>
                </a:solidFill>
                <a:latin typeface="Arial" charset="0"/>
                <a:ea typeface="+mn-ea"/>
                <a:cs typeface="Arial" charset="0"/>
              </a:defRPr>
            </a:lvl2pPr>
            <a:lvl3pPr marL="914400" algn="l" rtl="0" fontAlgn="base">
              <a:lnSpc>
                <a:spcPct val="115000"/>
              </a:lnSpc>
              <a:spcBef>
                <a:spcPct val="50000"/>
              </a:spcBef>
              <a:spcAft>
                <a:spcPct val="0"/>
              </a:spcAft>
              <a:defRPr sz="1400" kern="1200">
                <a:solidFill>
                  <a:schemeClr val="tx1"/>
                </a:solidFill>
                <a:latin typeface="Arial" charset="0"/>
                <a:ea typeface="+mn-ea"/>
                <a:cs typeface="Arial" charset="0"/>
              </a:defRPr>
            </a:lvl3pPr>
            <a:lvl4pPr marL="1371600" algn="l" rtl="0" fontAlgn="base">
              <a:lnSpc>
                <a:spcPct val="115000"/>
              </a:lnSpc>
              <a:spcBef>
                <a:spcPct val="50000"/>
              </a:spcBef>
              <a:spcAft>
                <a:spcPct val="0"/>
              </a:spcAft>
              <a:defRPr sz="1400" kern="1200">
                <a:solidFill>
                  <a:schemeClr val="tx1"/>
                </a:solidFill>
                <a:latin typeface="Arial" charset="0"/>
                <a:ea typeface="+mn-ea"/>
                <a:cs typeface="Arial" charset="0"/>
              </a:defRPr>
            </a:lvl4pPr>
            <a:lvl5pPr marL="1828800" algn="l" rtl="0" fontAlgn="base">
              <a:lnSpc>
                <a:spcPct val="115000"/>
              </a:lnSpc>
              <a:spcBef>
                <a:spcPct val="5000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nSpc>
                <a:spcPts val="1020"/>
              </a:lnSpc>
            </a:pPr>
            <a:r>
              <a:rPr lang="de-DE" sz="1088" b="1" dirty="0">
                <a:solidFill>
                  <a:schemeClr val="bg1"/>
                </a:solidFill>
              </a:rPr>
              <a:t>www.heuking.de</a:t>
            </a:r>
            <a:endParaRPr lang="de-DE" sz="1088" b="1" dirty="0">
              <a:solidFill>
                <a:schemeClr val="bg1"/>
              </a:solidFill>
              <a:hlinkClick r:id="rId2"/>
            </a:endParaRPr>
          </a:p>
          <a:p>
            <a:pPr>
              <a:lnSpc>
                <a:spcPts val="1020"/>
              </a:lnSpc>
            </a:pPr>
            <a:endParaRPr lang="de-DE" sz="1088" b="0" dirty="0">
              <a:solidFill>
                <a:schemeClr val="bg1"/>
              </a:solidFill>
            </a:endParaRPr>
          </a:p>
        </p:txBody>
      </p:sp>
    </p:spTree>
    <p:extLst>
      <p:ext uri="{BB962C8B-B14F-4D97-AF65-F5344CB8AC3E}">
        <p14:creationId xmlns:p14="http://schemas.microsoft.com/office/powerpoint/2010/main" val="117682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folie mit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DC7F1E56-2163-4CE8-B437-A1B6AFB0703A}"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dirty="0"/>
          </a:p>
        </p:txBody>
      </p:sp>
    </p:spTree>
    <p:extLst>
      <p:ext uri="{BB962C8B-B14F-4D97-AF65-F5344CB8AC3E}">
        <p14:creationId xmlns:p14="http://schemas.microsoft.com/office/powerpoint/2010/main" val="668521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F002DB9-2009-4B4A-B04C-25EC1FE080CC}"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dirty="0"/>
          </a:p>
        </p:txBody>
      </p:sp>
    </p:spTree>
    <p:extLst>
      <p:ext uri="{BB962C8B-B14F-4D97-AF65-F5344CB8AC3E}">
        <p14:creationId xmlns:p14="http://schemas.microsoft.com/office/powerpoint/2010/main" val="106360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_Textfolie: 1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Inhaltsplatzhalter 2"/>
          <p:cNvSpPr>
            <a:spLocks noGrp="1"/>
          </p:cNvSpPr>
          <p:nvPr>
            <p:ph idx="1" hasCustomPrompt="1"/>
          </p:nvPr>
        </p:nvSpPr>
        <p:spPr>
          <a:xfrm>
            <a:off x="352946" y="1223512"/>
            <a:ext cx="8420462" cy="3306613"/>
          </a:xfrm>
        </p:spPr>
        <p:txBody>
          <a:bodyPr/>
          <a:lstStyle>
            <a:lvl1pPr marL="0" marR="0" indent="0" algn="l" defTabSz="709487" rtl="0" eaLnBrk="1" fontAlgn="auto" latinLnBrk="0" hangingPunct="1">
              <a:lnSpc>
                <a:spcPct val="150000"/>
              </a:lnSpc>
              <a:spcBef>
                <a:spcPts val="0"/>
              </a:spcBef>
              <a:spcAft>
                <a:spcPts val="0"/>
              </a:spcAft>
              <a:buClrTx/>
              <a:buSzTx/>
              <a:buFont typeface="Arial" panose="020B0604020202020204" pitchFamily="34" charset="0"/>
              <a:buNone/>
              <a:tabLst/>
              <a:defRPr/>
            </a:lvl1pPr>
            <a:lvl8pPr>
              <a:buAutoNum type="arabicPeriod"/>
              <a:defRPr/>
            </a:lvl8pPr>
          </a:lstStyle>
          <a:p>
            <a:pPr marL="0" marR="0" lvl="0" indent="0" algn="l" defTabSz="709487" rtl="0" eaLnBrk="1" fontAlgn="auto" latinLnBrk="0" hangingPunct="1">
              <a:lnSpc>
                <a:spcPct val="150000"/>
              </a:lnSpc>
              <a:spcBef>
                <a:spcPts val="0"/>
              </a:spcBef>
              <a:spcAft>
                <a:spcPts val="0"/>
              </a:spcAft>
              <a:buClrTx/>
              <a:buSzTx/>
              <a:buFont typeface="Arial" panose="020B0604020202020204" pitchFamily="34" charset="0"/>
              <a:buNone/>
              <a:tabLst/>
              <a:defRPr/>
            </a:pPr>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10"/>
          </p:nvPr>
        </p:nvSpPr>
        <p:spPr/>
        <p:txBody>
          <a:bodyPr/>
          <a:lstStyle/>
          <a:p>
            <a:fld id="{0A3DD109-2655-47A7-BB07-A48D804C23E0}" type="datetime1">
              <a:rPr lang="de-DE" smtClean="0"/>
              <a:t>12.06.2023</a:t>
            </a:fld>
            <a:endParaRPr lang="de-DE" dirty="0"/>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FBE657A-4C9A-4C08-9857-0F5E99038174}" type="slidenum">
              <a:rPr lang="de-DE" smtClean="0"/>
              <a:t>‹#›</a:t>
            </a:fld>
            <a:endParaRPr lang="de-DE"/>
          </a:p>
        </p:txBody>
      </p:sp>
    </p:spTree>
    <p:extLst>
      <p:ext uri="{BB962C8B-B14F-4D97-AF65-F5344CB8AC3E}">
        <p14:creationId xmlns:p14="http://schemas.microsoft.com/office/powerpoint/2010/main" val="3985406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tra pic cover (angl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2BB1C2-A8AF-F24F-ACC1-4BA2C2168BED}"/>
              </a:ext>
            </a:extLst>
          </p:cNvPr>
          <p:cNvSpPr/>
          <p:nvPr userDrawn="1"/>
        </p:nvSpPr>
        <p:spPr>
          <a:xfrm>
            <a:off x="1" y="-2381"/>
            <a:ext cx="9143999" cy="5145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6"/>
              </a:solidFill>
            </a:endParaRPr>
          </a:p>
        </p:txBody>
      </p:sp>
      <p:sp>
        <p:nvSpPr>
          <p:cNvPr id="2" name="Title 1">
            <a:extLst>
              <a:ext uri="{FF2B5EF4-FFF2-40B4-BE49-F238E27FC236}">
                <a16:creationId xmlns:a16="http://schemas.microsoft.com/office/drawing/2014/main" id="{194E2B54-6511-4DCF-944F-50E02B26F166}"/>
              </a:ext>
            </a:extLst>
          </p:cNvPr>
          <p:cNvSpPr>
            <a:spLocks noGrp="1"/>
          </p:cNvSpPr>
          <p:nvPr>
            <p:ph type="ctrTitle" hasCustomPrompt="1"/>
          </p:nvPr>
        </p:nvSpPr>
        <p:spPr>
          <a:xfrm>
            <a:off x="328882" y="983614"/>
            <a:ext cx="4433618" cy="1015481"/>
          </a:xfrm>
        </p:spPr>
        <p:txBody>
          <a:bodyPr wrap="square" bIns="0" anchor="b">
            <a:normAutofit/>
          </a:bodyPr>
          <a:lstStyle>
            <a:lvl1pPr algn="l">
              <a:lnSpc>
                <a:spcPct val="96000"/>
              </a:lnSpc>
              <a:defRPr sz="2700" b="0" spc="23" baseline="0">
                <a:solidFill>
                  <a:srgbClr val="FFFFFF"/>
                </a:solidFill>
                <a:latin typeface="Arial" panose="020B0604020202020204" pitchFamily="34" charset="0"/>
                <a:cs typeface="Arial" panose="020B0604020202020204" pitchFamily="34" charset="0"/>
              </a:defRPr>
            </a:lvl1pPr>
          </a:lstStyle>
          <a:p>
            <a:r>
              <a:rPr lang="en-US" dirty="0"/>
              <a:t>Title of</a:t>
            </a:r>
            <a:br>
              <a:rPr lang="en-US" dirty="0"/>
            </a:br>
            <a:r>
              <a:rPr lang="en-US" dirty="0"/>
              <a:t>presentation</a:t>
            </a:r>
            <a:endParaRPr lang="en-GB" dirty="0"/>
          </a:p>
        </p:txBody>
      </p:sp>
      <p:sp>
        <p:nvSpPr>
          <p:cNvPr id="3" name="Subtitle 2">
            <a:extLst>
              <a:ext uri="{FF2B5EF4-FFF2-40B4-BE49-F238E27FC236}">
                <a16:creationId xmlns:a16="http://schemas.microsoft.com/office/drawing/2014/main" id="{CC598B0C-08B3-48C1-AAC6-593AE6892FC9}"/>
              </a:ext>
            </a:extLst>
          </p:cNvPr>
          <p:cNvSpPr>
            <a:spLocks noGrp="1"/>
          </p:cNvSpPr>
          <p:nvPr>
            <p:ph type="subTitle" idx="1" hasCustomPrompt="1"/>
          </p:nvPr>
        </p:nvSpPr>
        <p:spPr>
          <a:xfrm>
            <a:off x="328882" y="2039086"/>
            <a:ext cx="4433618" cy="609674"/>
          </a:xfrm>
        </p:spPr>
        <p:txBody>
          <a:bodyPr tIns="0">
            <a:normAutofit/>
          </a:bodyPr>
          <a:lstStyle>
            <a:lvl1pPr marL="0" indent="0" algn="l">
              <a:spcBef>
                <a:spcPts val="0"/>
              </a:spcBef>
              <a:buNone/>
              <a:defRPr sz="1575" b="0" spc="23"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Secondary title </a:t>
            </a:r>
            <a:br>
              <a:rPr lang="en-US" dirty="0"/>
            </a:br>
            <a:r>
              <a:rPr lang="en-US" dirty="0"/>
              <a:t>(if needed)</a:t>
            </a:r>
            <a:endParaRPr lang="en-GB" dirty="0"/>
          </a:p>
        </p:txBody>
      </p:sp>
      <p:sp>
        <p:nvSpPr>
          <p:cNvPr id="15" name="Text Placeholder 14">
            <a:extLst>
              <a:ext uri="{FF2B5EF4-FFF2-40B4-BE49-F238E27FC236}">
                <a16:creationId xmlns:a16="http://schemas.microsoft.com/office/drawing/2014/main" id="{2C28595F-2664-41DF-9BD8-B31F563CEE4B}"/>
              </a:ext>
            </a:extLst>
          </p:cNvPr>
          <p:cNvSpPr>
            <a:spLocks noGrp="1"/>
          </p:cNvSpPr>
          <p:nvPr>
            <p:ph type="body" sz="quarter" idx="13" hasCustomPrompt="1"/>
          </p:nvPr>
        </p:nvSpPr>
        <p:spPr>
          <a:xfrm>
            <a:off x="328883" y="3325183"/>
            <a:ext cx="3408293" cy="168542"/>
          </a:xfrm>
        </p:spPr>
        <p:txBody>
          <a:bodyPr bIns="0" anchor="t" anchorCtr="0">
            <a:noAutofit/>
          </a:bodyPr>
          <a:lstStyle>
            <a:lvl1pPr marL="0" indent="0">
              <a:spcBef>
                <a:spcPts val="0"/>
              </a:spcBef>
              <a:buNone/>
              <a:defRPr sz="525" b="1" spc="98" baseline="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PRESENTED BY</a:t>
            </a:r>
          </a:p>
        </p:txBody>
      </p:sp>
      <p:sp>
        <p:nvSpPr>
          <p:cNvPr id="16" name="Text Placeholder 14">
            <a:extLst>
              <a:ext uri="{FF2B5EF4-FFF2-40B4-BE49-F238E27FC236}">
                <a16:creationId xmlns:a16="http://schemas.microsoft.com/office/drawing/2014/main" id="{3B798E6C-DB17-4C34-8524-9059870F20E8}"/>
              </a:ext>
            </a:extLst>
          </p:cNvPr>
          <p:cNvSpPr>
            <a:spLocks noGrp="1"/>
          </p:cNvSpPr>
          <p:nvPr>
            <p:ph type="body" sz="quarter" idx="14" hasCustomPrompt="1"/>
          </p:nvPr>
        </p:nvSpPr>
        <p:spPr>
          <a:xfrm>
            <a:off x="328883" y="3493727"/>
            <a:ext cx="3408293" cy="168542"/>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cxnSp>
        <p:nvCxnSpPr>
          <p:cNvPr id="12" name="Straight Connector 11">
            <a:extLst>
              <a:ext uri="{FF2B5EF4-FFF2-40B4-BE49-F238E27FC236}">
                <a16:creationId xmlns:a16="http://schemas.microsoft.com/office/drawing/2014/main" id="{47CD849E-7DD6-1245-B14D-30D93455D754}"/>
              </a:ext>
            </a:extLst>
          </p:cNvPr>
          <p:cNvCxnSpPr>
            <a:cxnSpLocks/>
          </p:cNvCxnSpPr>
          <p:nvPr userDrawn="1"/>
        </p:nvCxnSpPr>
        <p:spPr>
          <a:xfrm>
            <a:off x="401800" y="324261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7CD0E31-47DB-7140-92E6-8242CDB94F14}"/>
              </a:ext>
            </a:extLst>
          </p:cNvPr>
          <p:cNvSpPr>
            <a:spLocks noGrp="1"/>
          </p:cNvSpPr>
          <p:nvPr>
            <p:ph type="body" sz="quarter" idx="15" hasCustomPrompt="1"/>
          </p:nvPr>
        </p:nvSpPr>
        <p:spPr>
          <a:xfrm>
            <a:off x="336026" y="358277"/>
            <a:ext cx="4946170" cy="218658"/>
          </a:xfrm>
        </p:spPr>
        <p:txBody>
          <a:bodyPr>
            <a:noAutofit/>
          </a:bodyPr>
          <a:lstStyle>
            <a:lvl1pPr>
              <a:defRPr sz="525" b="1" spc="75" baseline="0">
                <a:solidFill>
                  <a:srgbClr val="FFFFFF"/>
                </a:solidFill>
              </a:defRPr>
            </a:lvl1pPr>
            <a:lvl2pPr>
              <a:defRPr sz="375"/>
            </a:lvl2pPr>
            <a:lvl3pPr>
              <a:defRPr sz="375"/>
            </a:lvl3pPr>
            <a:lvl4pPr>
              <a:defRPr sz="375"/>
            </a:lvl4pPr>
            <a:lvl5pPr>
              <a:defRPr sz="375"/>
            </a:lvl5pPr>
          </a:lstStyle>
          <a:p>
            <a:pPr lvl="0"/>
            <a:r>
              <a:rPr lang="en-GB" dirty="0"/>
              <a:t>DATE</a:t>
            </a:r>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448638"/>
            <a:ext cx="1263715" cy="294866"/>
          </a:xfrm>
          <a:prstGeom prst="rect">
            <a:avLst/>
          </a:prstGeom>
        </p:spPr>
      </p:pic>
      <p:sp>
        <p:nvSpPr>
          <p:cNvPr id="14" name="Text Placeholder 14">
            <a:extLst>
              <a:ext uri="{FF2B5EF4-FFF2-40B4-BE49-F238E27FC236}">
                <a16:creationId xmlns:a16="http://schemas.microsoft.com/office/drawing/2014/main" id="{0870FA04-7E3B-804D-AC3C-8DCC4304E04A}"/>
              </a:ext>
            </a:extLst>
          </p:cNvPr>
          <p:cNvSpPr>
            <a:spLocks noGrp="1"/>
          </p:cNvSpPr>
          <p:nvPr>
            <p:ph type="body" sz="quarter" idx="16" hasCustomPrompt="1"/>
          </p:nvPr>
        </p:nvSpPr>
        <p:spPr>
          <a:xfrm>
            <a:off x="328883" y="3656985"/>
            <a:ext cx="3408293" cy="218658"/>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8" name="Picture Placeholder 7">
            <a:extLst>
              <a:ext uri="{FF2B5EF4-FFF2-40B4-BE49-F238E27FC236}">
                <a16:creationId xmlns:a16="http://schemas.microsoft.com/office/drawing/2014/main" id="{E0F5F06B-BE92-5B48-9739-90DD4DD5CF1C}"/>
              </a:ext>
            </a:extLst>
          </p:cNvPr>
          <p:cNvSpPr>
            <a:spLocks noGrp="1"/>
          </p:cNvSpPr>
          <p:nvPr>
            <p:ph type="pic" sz="quarter" idx="17" hasCustomPrompt="1"/>
          </p:nvPr>
        </p:nvSpPr>
        <p:spPr>
          <a:xfrm>
            <a:off x="4066059" y="-2382"/>
            <a:ext cx="5077942" cy="5145881"/>
          </a:xfrm>
          <a:custGeom>
            <a:avLst/>
            <a:gdLst>
              <a:gd name="connsiteX0" fmla="*/ 0 w 6770589"/>
              <a:gd name="connsiteY0" fmla="*/ 0 h 6858000"/>
              <a:gd name="connsiteX1" fmla="*/ 6770589 w 6770589"/>
              <a:gd name="connsiteY1" fmla="*/ 0 h 6858000"/>
              <a:gd name="connsiteX2" fmla="*/ 6770589 w 6770589"/>
              <a:gd name="connsiteY2" fmla="*/ 6858000 h 6858000"/>
              <a:gd name="connsiteX3" fmla="*/ 0 w 6770589"/>
              <a:gd name="connsiteY3" fmla="*/ 6858000 h 6858000"/>
              <a:gd name="connsiteX4" fmla="*/ 0 w 6770589"/>
              <a:gd name="connsiteY4" fmla="*/ 0 h 6858000"/>
              <a:gd name="connsiteX0" fmla="*/ 1689100 w 6770589"/>
              <a:gd name="connsiteY0" fmla="*/ 38100 h 6858000"/>
              <a:gd name="connsiteX1" fmla="*/ 6770589 w 6770589"/>
              <a:gd name="connsiteY1" fmla="*/ 0 h 6858000"/>
              <a:gd name="connsiteX2" fmla="*/ 6770589 w 6770589"/>
              <a:gd name="connsiteY2" fmla="*/ 6858000 h 6858000"/>
              <a:gd name="connsiteX3" fmla="*/ 0 w 6770589"/>
              <a:gd name="connsiteY3" fmla="*/ 6858000 h 6858000"/>
              <a:gd name="connsiteX4" fmla="*/ 1689100 w 6770589"/>
              <a:gd name="connsiteY4" fmla="*/ 38100 h 6858000"/>
              <a:gd name="connsiteX0" fmla="*/ 3327400 w 6770589"/>
              <a:gd name="connsiteY0" fmla="*/ 241300 h 6858000"/>
              <a:gd name="connsiteX1" fmla="*/ 6770589 w 6770589"/>
              <a:gd name="connsiteY1" fmla="*/ 0 h 6858000"/>
              <a:gd name="connsiteX2" fmla="*/ 6770589 w 6770589"/>
              <a:gd name="connsiteY2" fmla="*/ 6858000 h 6858000"/>
              <a:gd name="connsiteX3" fmla="*/ 0 w 6770589"/>
              <a:gd name="connsiteY3" fmla="*/ 6858000 h 6858000"/>
              <a:gd name="connsiteX4" fmla="*/ 3327400 w 6770589"/>
              <a:gd name="connsiteY4" fmla="*/ 241300 h 6858000"/>
              <a:gd name="connsiteX0" fmla="*/ 2743200 w 6770589"/>
              <a:gd name="connsiteY0" fmla="*/ 12700 h 6858000"/>
              <a:gd name="connsiteX1" fmla="*/ 6770589 w 6770589"/>
              <a:gd name="connsiteY1" fmla="*/ 0 h 6858000"/>
              <a:gd name="connsiteX2" fmla="*/ 6770589 w 6770589"/>
              <a:gd name="connsiteY2" fmla="*/ 6858000 h 6858000"/>
              <a:gd name="connsiteX3" fmla="*/ 0 w 6770589"/>
              <a:gd name="connsiteY3" fmla="*/ 6858000 h 6858000"/>
              <a:gd name="connsiteX4" fmla="*/ 2743200 w 6770589"/>
              <a:gd name="connsiteY4" fmla="*/ 12700 h 6858000"/>
              <a:gd name="connsiteX0" fmla="*/ 2974975 w 6770589"/>
              <a:gd name="connsiteY0" fmla="*/ 101600 h 6858000"/>
              <a:gd name="connsiteX1" fmla="*/ 6770589 w 6770589"/>
              <a:gd name="connsiteY1" fmla="*/ 0 h 6858000"/>
              <a:gd name="connsiteX2" fmla="*/ 6770589 w 6770589"/>
              <a:gd name="connsiteY2" fmla="*/ 6858000 h 6858000"/>
              <a:gd name="connsiteX3" fmla="*/ 0 w 6770589"/>
              <a:gd name="connsiteY3" fmla="*/ 6858000 h 6858000"/>
              <a:gd name="connsiteX4" fmla="*/ 2974975 w 6770589"/>
              <a:gd name="connsiteY4" fmla="*/ 101600 h 6858000"/>
              <a:gd name="connsiteX0" fmla="*/ 2759075 w 6770589"/>
              <a:gd name="connsiteY0" fmla="*/ 0 h 6861175"/>
              <a:gd name="connsiteX1" fmla="*/ 6770589 w 6770589"/>
              <a:gd name="connsiteY1" fmla="*/ 3175 h 6861175"/>
              <a:gd name="connsiteX2" fmla="*/ 6770589 w 6770589"/>
              <a:gd name="connsiteY2" fmla="*/ 6861175 h 6861175"/>
              <a:gd name="connsiteX3" fmla="*/ 0 w 6770589"/>
              <a:gd name="connsiteY3" fmla="*/ 6861175 h 6861175"/>
              <a:gd name="connsiteX4" fmla="*/ 2759075 w 6770589"/>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0589" h="6861175">
                <a:moveTo>
                  <a:pt x="2759075" y="0"/>
                </a:moveTo>
                <a:lnTo>
                  <a:pt x="6770589" y="3175"/>
                </a:lnTo>
                <a:lnTo>
                  <a:pt x="6770589" y="6861175"/>
                </a:lnTo>
                <a:lnTo>
                  <a:pt x="0" y="6861175"/>
                </a:lnTo>
                <a:lnTo>
                  <a:pt x="2759075" y="0"/>
                </a:lnTo>
                <a:close/>
              </a:path>
            </a:pathLst>
          </a:custGeom>
          <a:solidFill>
            <a:schemeClr val="tx1"/>
          </a:solidFill>
          <a:ln>
            <a:noFill/>
          </a:ln>
        </p:spPr>
        <p:txBody>
          <a:bodyPr anchor="ctr" anchorCtr="0"/>
          <a:lstStyle>
            <a:lvl1pPr algn="ctr">
              <a:defRPr>
                <a:solidFill>
                  <a:schemeClr val="tx1">
                    <a:lumMod val="25000"/>
                    <a:lumOff val="75000"/>
                  </a:schemeClr>
                </a:solidFill>
              </a:defRPr>
            </a:lvl1pPr>
          </a:lstStyle>
          <a:p>
            <a:r>
              <a:rPr lang="en-US" dirty="0"/>
              <a:t>Click to edit pic</a:t>
            </a:r>
          </a:p>
        </p:txBody>
      </p:sp>
    </p:spTree>
    <p:extLst>
      <p:ext uri="{BB962C8B-B14F-4D97-AF65-F5344CB8AC3E}">
        <p14:creationId xmlns:p14="http://schemas.microsoft.com/office/powerpoint/2010/main" val="3742697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tra pic cover (stra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1FE250-B5B2-5D40-AEB3-5C2952EE27C2}"/>
              </a:ext>
            </a:extLst>
          </p:cNvPr>
          <p:cNvSpPr/>
          <p:nvPr userDrawn="1"/>
        </p:nvSpPr>
        <p:spPr>
          <a:xfrm>
            <a:off x="1" y="0"/>
            <a:ext cx="914399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14">
            <a:extLst>
              <a:ext uri="{FF2B5EF4-FFF2-40B4-BE49-F238E27FC236}">
                <a16:creationId xmlns:a16="http://schemas.microsoft.com/office/drawing/2014/main" id="{2C28595F-2664-41DF-9BD8-B31F563CEE4B}"/>
              </a:ext>
            </a:extLst>
          </p:cNvPr>
          <p:cNvSpPr>
            <a:spLocks noGrp="1"/>
          </p:cNvSpPr>
          <p:nvPr>
            <p:ph type="body" sz="quarter" idx="13" hasCustomPrompt="1"/>
          </p:nvPr>
        </p:nvSpPr>
        <p:spPr>
          <a:xfrm>
            <a:off x="328883" y="3325183"/>
            <a:ext cx="3408293" cy="165259"/>
          </a:xfrm>
        </p:spPr>
        <p:txBody>
          <a:bodyPr bIns="0" anchor="t" anchorCtr="0">
            <a:noAutofit/>
          </a:bodyPr>
          <a:lstStyle>
            <a:lvl1pPr marL="0" indent="0">
              <a:spcBef>
                <a:spcPts val="0"/>
              </a:spcBef>
              <a:buNone/>
              <a:defRPr sz="525" b="1" spc="98" baseline="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PRESENTED BY</a:t>
            </a:r>
          </a:p>
        </p:txBody>
      </p:sp>
      <p:cxnSp>
        <p:nvCxnSpPr>
          <p:cNvPr id="12" name="Straight Connector 11">
            <a:extLst>
              <a:ext uri="{FF2B5EF4-FFF2-40B4-BE49-F238E27FC236}">
                <a16:creationId xmlns:a16="http://schemas.microsoft.com/office/drawing/2014/main" id="{47CD849E-7DD6-1245-B14D-30D93455D754}"/>
              </a:ext>
            </a:extLst>
          </p:cNvPr>
          <p:cNvCxnSpPr>
            <a:cxnSpLocks/>
          </p:cNvCxnSpPr>
          <p:nvPr userDrawn="1"/>
        </p:nvCxnSpPr>
        <p:spPr>
          <a:xfrm>
            <a:off x="401800" y="324261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7CD0E31-47DB-7140-92E6-8242CDB94F14}"/>
              </a:ext>
            </a:extLst>
          </p:cNvPr>
          <p:cNvSpPr>
            <a:spLocks noGrp="1"/>
          </p:cNvSpPr>
          <p:nvPr>
            <p:ph type="body" sz="quarter" idx="15" hasCustomPrompt="1"/>
          </p:nvPr>
        </p:nvSpPr>
        <p:spPr>
          <a:xfrm>
            <a:off x="336026" y="358277"/>
            <a:ext cx="4033298" cy="218658"/>
          </a:xfrm>
        </p:spPr>
        <p:txBody>
          <a:bodyPr>
            <a:noAutofit/>
          </a:bodyPr>
          <a:lstStyle>
            <a:lvl1pPr>
              <a:defRPr sz="525" b="1" spc="75" baseline="0">
                <a:solidFill>
                  <a:srgbClr val="FFFFFF"/>
                </a:solidFill>
              </a:defRPr>
            </a:lvl1pPr>
            <a:lvl2pPr>
              <a:defRPr sz="375"/>
            </a:lvl2pPr>
            <a:lvl3pPr>
              <a:defRPr sz="375"/>
            </a:lvl3pPr>
            <a:lvl4pPr>
              <a:defRPr sz="375"/>
            </a:lvl4pPr>
            <a:lvl5pPr>
              <a:defRPr sz="375"/>
            </a:lvl5pPr>
          </a:lstStyle>
          <a:p>
            <a:pPr lvl="0"/>
            <a:r>
              <a:rPr lang="en-GB" dirty="0"/>
              <a:t>DATE</a:t>
            </a:r>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448638"/>
            <a:ext cx="1263715" cy="294866"/>
          </a:xfrm>
          <a:prstGeom prst="rect">
            <a:avLst/>
          </a:prstGeom>
        </p:spPr>
      </p:pic>
      <p:sp>
        <p:nvSpPr>
          <p:cNvPr id="13" name="Text Placeholder 14">
            <a:extLst>
              <a:ext uri="{FF2B5EF4-FFF2-40B4-BE49-F238E27FC236}">
                <a16:creationId xmlns:a16="http://schemas.microsoft.com/office/drawing/2014/main" id="{E69B8FD5-2BA3-394C-9239-9571C6976DC9}"/>
              </a:ext>
            </a:extLst>
          </p:cNvPr>
          <p:cNvSpPr>
            <a:spLocks noGrp="1"/>
          </p:cNvSpPr>
          <p:nvPr>
            <p:ph type="body" sz="quarter" idx="14" hasCustomPrompt="1"/>
          </p:nvPr>
        </p:nvSpPr>
        <p:spPr>
          <a:xfrm>
            <a:off x="328883" y="3493727"/>
            <a:ext cx="3408293" cy="168542"/>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14" name="Text Placeholder 14">
            <a:extLst>
              <a:ext uri="{FF2B5EF4-FFF2-40B4-BE49-F238E27FC236}">
                <a16:creationId xmlns:a16="http://schemas.microsoft.com/office/drawing/2014/main" id="{AF40C465-DA5D-4E49-B3F5-8B248D517732}"/>
              </a:ext>
            </a:extLst>
          </p:cNvPr>
          <p:cNvSpPr>
            <a:spLocks noGrp="1"/>
          </p:cNvSpPr>
          <p:nvPr>
            <p:ph type="body" sz="quarter" idx="16" hasCustomPrompt="1"/>
          </p:nvPr>
        </p:nvSpPr>
        <p:spPr>
          <a:xfrm>
            <a:off x="328883" y="3656985"/>
            <a:ext cx="3408293" cy="218658"/>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17" name="Subtitle 2">
            <a:extLst>
              <a:ext uri="{FF2B5EF4-FFF2-40B4-BE49-F238E27FC236}">
                <a16:creationId xmlns:a16="http://schemas.microsoft.com/office/drawing/2014/main" id="{D0AC4BF7-DD60-8243-B0E1-FE623E9C80A9}"/>
              </a:ext>
            </a:extLst>
          </p:cNvPr>
          <p:cNvSpPr>
            <a:spLocks noGrp="1"/>
          </p:cNvSpPr>
          <p:nvPr>
            <p:ph type="subTitle" idx="1" hasCustomPrompt="1"/>
          </p:nvPr>
        </p:nvSpPr>
        <p:spPr>
          <a:xfrm>
            <a:off x="328883" y="2039086"/>
            <a:ext cx="4040441" cy="609674"/>
          </a:xfrm>
        </p:spPr>
        <p:txBody>
          <a:bodyPr tIns="0">
            <a:normAutofit/>
          </a:bodyPr>
          <a:lstStyle>
            <a:lvl1pPr marL="0" indent="0" algn="l">
              <a:spcBef>
                <a:spcPts val="0"/>
              </a:spcBef>
              <a:buNone/>
              <a:defRPr sz="1575" b="0" spc="23"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Secondary title </a:t>
            </a:r>
            <a:br>
              <a:rPr lang="en-US" dirty="0"/>
            </a:br>
            <a:r>
              <a:rPr lang="en-US" dirty="0"/>
              <a:t>(if needed)</a:t>
            </a:r>
            <a:endParaRPr lang="en-GB" dirty="0"/>
          </a:p>
        </p:txBody>
      </p:sp>
      <p:sp>
        <p:nvSpPr>
          <p:cNvPr id="18" name="Title 1">
            <a:extLst>
              <a:ext uri="{FF2B5EF4-FFF2-40B4-BE49-F238E27FC236}">
                <a16:creationId xmlns:a16="http://schemas.microsoft.com/office/drawing/2014/main" id="{122BE735-7203-934B-9330-65CFBFE4B1F0}"/>
              </a:ext>
            </a:extLst>
          </p:cNvPr>
          <p:cNvSpPr>
            <a:spLocks noGrp="1"/>
          </p:cNvSpPr>
          <p:nvPr>
            <p:ph type="ctrTitle" hasCustomPrompt="1"/>
          </p:nvPr>
        </p:nvSpPr>
        <p:spPr>
          <a:xfrm>
            <a:off x="328883" y="983614"/>
            <a:ext cx="4040441" cy="1015481"/>
          </a:xfrm>
        </p:spPr>
        <p:txBody>
          <a:bodyPr wrap="square" bIns="0" anchor="b">
            <a:normAutofit/>
          </a:bodyPr>
          <a:lstStyle>
            <a:lvl1pPr algn="l">
              <a:lnSpc>
                <a:spcPct val="96000"/>
              </a:lnSpc>
              <a:defRPr sz="2700" b="0" spc="23" baseline="0">
                <a:solidFill>
                  <a:srgbClr val="FFFFFF"/>
                </a:solidFill>
                <a:latin typeface="Arial" panose="020B0604020202020204" pitchFamily="34" charset="0"/>
                <a:cs typeface="Arial" panose="020B0604020202020204" pitchFamily="34" charset="0"/>
              </a:defRPr>
            </a:lvl1pPr>
          </a:lstStyle>
          <a:p>
            <a:r>
              <a:rPr lang="en-US" dirty="0"/>
              <a:t>Title of</a:t>
            </a:r>
            <a:br>
              <a:rPr lang="en-US" dirty="0"/>
            </a:br>
            <a:r>
              <a:rPr lang="en-US" dirty="0"/>
              <a:t>presentation</a:t>
            </a:r>
            <a:endParaRPr lang="en-GB" dirty="0"/>
          </a:p>
        </p:txBody>
      </p:sp>
      <p:sp>
        <p:nvSpPr>
          <p:cNvPr id="16" name="Picture Placeholder 2">
            <a:extLst>
              <a:ext uri="{FF2B5EF4-FFF2-40B4-BE49-F238E27FC236}">
                <a16:creationId xmlns:a16="http://schemas.microsoft.com/office/drawing/2014/main" id="{A4C70B7C-88D6-134A-93C3-65F4D6EDAA54}"/>
              </a:ext>
            </a:extLst>
          </p:cNvPr>
          <p:cNvSpPr>
            <a:spLocks noGrp="1"/>
          </p:cNvSpPr>
          <p:nvPr>
            <p:ph type="pic" sz="quarter" idx="17" hasCustomPrompt="1"/>
          </p:nvPr>
        </p:nvSpPr>
        <p:spPr>
          <a:xfrm>
            <a:off x="4572001" y="0"/>
            <a:ext cx="4571999" cy="5139929"/>
          </a:xfrm>
          <a:solidFill>
            <a:schemeClr val="tx1"/>
          </a:solidFill>
        </p:spPr>
        <p:txBody>
          <a:bodyPr anchor="ctr" anchorCtr="0"/>
          <a:lstStyle>
            <a:lvl1pPr algn="ctr">
              <a:defRPr>
                <a:solidFill>
                  <a:schemeClr val="tx1">
                    <a:lumMod val="25000"/>
                    <a:lumOff val="75000"/>
                  </a:schemeClr>
                </a:solidFill>
              </a:defRPr>
            </a:lvl1pPr>
          </a:lstStyle>
          <a:p>
            <a:r>
              <a:rPr lang="en-US" dirty="0"/>
              <a:t>Click to edit pic</a:t>
            </a:r>
          </a:p>
        </p:txBody>
      </p:sp>
    </p:spTree>
    <p:extLst>
      <p:ext uri="{BB962C8B-B14F-4D97-AF65-F5344CB8AC3E}">
        <p14:creationId xmlns:p14="http://schemas.microsoft.com/office/powerpoint/2010/main" val="1240763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slide - supergraphic 1">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7CD849E-7DD6-1245-B14D-30D93455D754}"/>
              </a:ext>
            </a:extLst>
          </p:cNvPr>
          <p:cNvCxnSpPr>
            <a:cxnSpLocks/>
          </p:cNvCxnSpPr>
          <p:nvPr userDrawn="1"/>
        </p:nvCxnSpPr>
        <p:spPr>
          <a:xfrm>
            <a:off x="401800" y="324261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BD5376E-8AAE-EC42-9D12-04A25A2B67D1}"/>
              </a:ext>
            </a:extLst>
          </p:cNvPr>
          <p:cNvSpPr/>
          <p:nvPr userDrawn="1"/>
        </p:nvSpPr>
        <p:spPr>
          <a:xfrm>
            <a:off x="1" y="3237"/>
            <a:ext cx="9143999" cy="5140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D2D35335-6880-F446-BE36-F865BA3809A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7505" r="28675" b="12120"/>
          <a:stretch/>
        </p:blipFill>
        <p:spPr>
          <a:xfrm>
            <a:off x="2617866" y="0"/>
            <a:ext cx="6526135" cy="5140264"/>
          </a:xfrm>
          <a:prstGeom prst="rect">
            <a:avLst/>
          </a:prstGeom>
        </p:spPr>
      </p:pic>
      <p:sp>
        <p:nvSpPr>
          <p:cNvPr id="18" name="Title 1">
            <a:extLst>
              <a:ext uri="{FF2B5EF4-FFF2-40B4-BE49-F238E27FC236}">
                <a16:creationId xmlns:a16="http://schemas.microsoft.com/office/drawing/2014/main" id="{120870F9-441E-0243-BB6B-59FDAFFA179D}"/>
              </a:ext>
            </a:extLst>
          </p:cNvPr>
          <p:cNvSpPr>
            <a:spLocks noGrp="1"/>
          </p:cNvSpPr>
          <p:nvPr>
            <p:ph type="ctrTitle" hasCustomPrompt="1"/>
          </p:nvPr>
        </p:nvSpPr>
        <p:spPr>
          <a:xfrm>
            <a:off x="328882" y="983614"/>
            <a:ext cx="4433618" cy="1015481"/>
          </a:xfrm>
        </p:spPr>
        <p:txBody>
          <a:bodyPr wrap="square" bIns="0" anchor="b">
            <a:normAutofit/>
          </a:bodyPr>
          <a:lstStyle>
            <a:lvl1pPr algn="l">
              <a:lnSpc>
                <a:spcPct val="96000"/>
              </a:lnSpc>
              <a:defRPr sz="2700" b="0" spc="23" baseline="0">
                <a:solidFill>
                  <a:srgbClr val="FFFFFF"/>
                </a:solidFill>
                <a:latin typeface="Arial" panose="020B0604020202020204" pitchFamily="34" charset="0"/>
                <a:cs typeface="Arial" panose="020B0604020202020204" pitchFamily="34" charset="0"/>
              </a:defRPr>
            </a:lvl1pPr>
          </a:lstStyle>
          <a:p>
            <a:r>
              <a:rPr lang="en-US" dirty="0"/>
              <a:t>Title of</a:t>
            </a:r>
            <a:br>
              <a:rPr lang="en-US" dirty="0"/>
            </a:br>
            <a:r>
              <a:rPr lang="en-US" dirty="0"/>
              <a:t>presentation</a:t>
            </a:r>
            <a:endParaRPr lang="en-GB" dirty="0"/>
          </a:p>
        </p:txBody>
      </p:sp>
      <p:sp>
        <p:nvSpPr>
          <p:cNvPr id="19" name="Subtitle 2">
            <a:extLst>
              <a:ext uri="{FF2B5EF4-FFF2-40B4-BE49-F238E27FC236}">
                <a16:creationId xmlns:a16="http://schemas.microsoft.com/office/drawing/2014/main" id="{0E4AAC43-6D26-B149-BC46-D216C69B11FE}"/>
              </a:ext>
            </a:extLst>
          </p:cNvPr>
          <p:cNvSpPr>
            <a:spLocks noGrp="1"/>
          </p:cNvSpPr>
          <p:nvPr>
            <p:ph type="subTitle" idx="1" hasCustomPrompt="1"/>
          </p:nvPr>
        </p:nvSpPr>
        <p:spPr>
          <a:xfrm>
            <a:off x="328882" y="2039086"/>
            <a:ext cx="4433618" cy="609674"/>
          </a:xfrm>
        </p:spPr>
        <p:txBody>
          <a:bodyPr tIns="0">
            <a:normAutofit/>
          </a:bodyPr>
          <a:lstStyle>
            <a:lvl1pPr marL="0" indent="0" algn="l">
              <a:spcBef>
                <a:spcPts val="0"/>
              </a:spcBef>
              <a:buNone/>
              <a:defRPr sz="1575" b="0" spc="23"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Secondary title </a:t>
            </a:r>
            <a:br>
              <a:rPr lang="en-US" dirty="0"/>
            </a:br>
            <a:r>
              <a:rPr lang="en-US" dirty="0"/>
              <a:t>(if needed)</a:t>
            </a:r>
            <a:endParaRPr lang="en-GB" dirty="0"/>
          </a:p>
        </p:txBody>
      </p:sp>
      <p:sp>
        <p:nvSpPr>
          <p:cNvPr id="20" name="Text Placeholder 14">
            <a:extLst>
              <a:ext uri="{FF2B5EF4-FFF2-40B4-BE49-F238E27FC236}">
                <a16:creationId xmlns:a16="http://schemas.microsoft.com/office/drawing/2014/main" id="{879C7807-DFCF-2D4E-B6CB-93287A389184}"/>
              </a:ext>
            </a:extLst>
          </p:cNvPr>
          <p:cNvSpPr>
            <a:spLocks noGrp="1"/>
          </p:cNvSpPr>
          <p:nvPr>
            <p:ph type="body" sz="quarter" idx="13" hasCustomPrompt="1"/>
          </p:nvPr>
        </p:nvSpPr>
        <p:spPr>
          <a:xfrm>
            <a:off x="328883" y="3325183"/>
            <a:ext cx="3408293" cy="168542"/>
          </a:xfrm>
        </p:spPr>
        <p:txBody>
          <a:bodyPr bIns="0" anchor="t" anchorCtr="0">
            <a:noAutofit/>
          </a:bodyPr>
          <a:lstStyle>
            <a:lvl1pPr marL="0" indent="0">
              <a:spcBef>
                <a:spcPts val="0"/>
              </a:spcBef>
              <a:buNone/>
              <a:defRPr sz="525" b="1" spc="98" baseline="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PRESENTED BY</a:t>
            </a:r>
          </a:p>
        </p:txBody>
      </p:sp>
      <p:sp>
        <p:nvSpPr>
          <p:cNvPr id="22" name="Text Placeholder 14">
            <a:extLst>
              <a:ext uri="{FF2B5EF4-FFF2-40B4-BE49-F238E27FC236}">
                <a16:creationId xmlns:a16="http://schemas.microsoft.com/office/drawing/2014/main" id="{28CD04DB-CBE0-314A-907A-ABA24CDD7454}"/>
              </a:ext>
            </a:extLst>
          </p:cNvPr>
          <p:cNvSpPr>
            <a:spLocks noGrp="1"/>
          </p:cNvSpPr>
          <p:nvPr>
            <p:ph type="body" sz="quarter" idx="14" hasCustomPrompt="1"/>
          </p:nvPr>
        </p:nvSpPr>
        <p:spPr>
          <a:xfrm>
            <a:off x="328883" y="3493727"/>
            <a:ext cx="3408293" cy="168542"/>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cxnSp>
        <p:nvCxnSpPr>
          <p:cNvPr id="23" name="Straight Connector 22">
            <a:extLst>
              <a:ext uri="{FF2B5EF4-FFF2-40B4-BE49-F238E27FC236}">
                <a16:creationId xmlns:a16="http://schemas.microsoft.com/office/drawing/2014/main" id="{F4BF047D-700A-1F42-A643-7EAC0604342B}"/>
              </a:ext>
            </a:extLst>
          </p:cNvPr>
          <p:cNvCxnSpPr>
            <a:cxnSpLocks/>
          </p:cNvCxnSpPr>
          <p:nvPr userDrawn="1"/>
        </p:nvCxnSpPr>
        <p:spPr>
          <a:xfrm>
            <a:off x="401800" y="324261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918C36C7-35A5-C74D-8AF9-138475BDE048}"/>
              </a:ext>
            </a:extLst>
          </p:cNvPr>
          <p:cNvSpPr>
            <a:spLocks noGrp="1"/>
          </p:cNvSpPr>
          <p:nvPr>
            <p:ph type="body" sz="quarter" idx="15" hasCustomPrompt="1"/>
          </p:nvPr>
        </p:nvSpPr>
        <p:spPr>
          <a:xfrm>
            <a:off x="336026" y="358277"/>
            <a:ext cx="4433618" cy="225341"/>
          </a:xfrm>
        </p:spPr>
        <p:txBody>
          <a:bodyPr>
            <a:noAutofit/>
          </a:bodyPr>
          <a:lstStyle>
            <a:lvl1pPr>
              <a:defRPr sz="525" b="1" spc="75" baseline="0">
                <a:solidFill>
                  <a:srgbClr val="FFFFFF"/>
                </a:solidFill>
              </a:defRPr>
            </a:lvl1pPr>
            <a:lvl2pPr>
              <a:defRPr sz="375"/>
            </a:lvl2pPr>
            <a:lvl3pPr>
              <a:defRPr sz="375"/>
            </a:lvl3pPr>
            <a:lvl4pPr>
              <a:defRPr sz="375"/>
            </a:lvl4pPr>
            <a:lvl5pPr>
              <a:defRPr sz="375"/>
            </a:lvl5pPr>
          </a:lstStyle>
          <a:p>
            <a:pPr lvl="0"/>
            <a:r>
              <a:rPr lang="en-GB" dirty="0"/>
              <a:t>DATE</a:t>
            </a:r>
          </a:p>
        </p:txBody>
      </p:sp>
      <p:pic>
        <p:nvPicPr>
          <p:cNvPr id="25" name="Picture 24">
            <a:extLst>
              <a:ext uri="{FF2B5EF4-FFF2-40B4-BE49-F238E27FC236}">
                <a16:creationId xmlns:a16="http://schemas.microsoft.com/office/drawing/2014/main" id="{563E2686-5824-EC47-8073-B6992260A1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800" y="4448638"/>
            <a:ext cx="1263715" cy="294866"/>
          </a:xfrm>
          <a:prstGeom prst="rect">
            <a:avLst/>
          </a:prstGeom>
        </p:spPr>
      </p:pic>
      <p:sp>
        <p:nvSpPr>
          <p:cNvPr id="26" name="Text Placeholder 14">
            <a:extLst>
              <a:ext uri="{FF2B5EF4-FFF2-40B4-BE49-F238E27FC236}">
                <a16:creationId xmlns:a16="http://schemas.microsoft.com/office/drawing/2014/main" id="{AF008921-ED69-9E4F-997A-ABA4A075635C}"/>
              </a:ext>
            </a:extLst>
          </p:cNvPr>
          <p:cNvSpPr>
            <a:spLocks noGrp="1"/>
          </p:cNvSpPr>
          <p:nvPr>
            <p:ph type="body" sz="quarter" idx="16" hasCustomPrompt="1"/>
          </p:nvPr>
        </p:nvSpPr>
        <p:spPr>
          <a:xfrm>
            <a:off x="328883" y="3656985"/>
            <a:ext cx="3408293" cy="218658"/>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Tree>
    <p:extLst>
      <p:ext uri="{BB962C8B-B14F-4D97-AF65-F5344CB8AC3E}">
        <p14:creationId xmlns:p14="http://schemas.microsoft.com/office/powerpoint/2010/main" val="1833464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slide - supergraphic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1FE250-B5B2-5D40-AEB3-5C2952EE27C2}"/>
              </a:ext>
            </a:extLst>
          </p:cNvPr>
          <p:cNvSpPr/>
          <p:nvPr userDrawn="1"/>
        </p:nvSpPr>
        <p:spPr>
          <a:xfrm>
            <a:off x="1" y="0"/>
            <a:ext cx="9143999" cy="5140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phic 12">
            <a:extLst>
              <a:ext uri="{FF2B5EF4-FFF2-40B4-BE49-F238E27FC236}">
                <a16:creationId xmlns:a16="http://schemas.microsoft.com/office/drawing/2014/main" id="{5AE6FBA2-2658-A340-AF08-443AAEAC330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8043" r="55330" b="51896"/>
          <a:stretch/>
        </p:blipFill>
        <p:spPr>
          <a:xfrm>
            <a:off x="2980114" y="0"/>
            <a:ext cx="6163887" cy="5143500"/>
          </a:xfrm>
          <a:prstGeom prst="rect">
            <a:avLst/>
          </a:prstGeom>
        </p:spPr>
      </p:pic>
      <p:sp>
        <p:nvSpPr>
          <p:cNvPr id="15" name="Text Placeholder 14">
            <a:extLst>
              <a:ext uri="{FF2B5EF4-FFF2-40B4-BE49-F238E27FC236}">
                <a16:creationId xmlns:a16="http://schemas.microsoft.com/office/drawing/2014/main" id="{2C28595F-2664-41DF-9BD8-B31F563CEE4B}"/>
              </a:ext>
            </a:extLst>
          </p:cNvPr>
          <p:cNvSpPr>
            <a:spLocks noGrp="1"/>
          </p:cNvSpPr>
          <p:nvPr>
            <p:ph type="body" sz="quarter" idx="13" hasCustomPrompt="1"/>
          </p:nvPr>
        </p:nvSpPr>
        <p:spPr>
          <a:xfrm>
            <a:off x="328883" y="3325183"/>
            <a:ext cx="3408293" cy="165269"/>
          </a:xfrm>
        </p:spPr>
        <p:txBody>
          <a:bodyPr bIns="0" anchor="t" anchorCtr="0">
            <a:noAutofit/>
          </a:bodyPr>
          <a:lstStyle>
            <a:lvl1pPr marL="0" indent="0">
              <a:spcBef>
                <a:spcPts val="0"/>
              </a:spcBef>
              <a:buNone/>
              <a:defRPr sz="525" b="1" spc="98" baseline="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PRESENTED BY</a:t>
            </a:r>
          </a:p>
        </p:txBody>
      </p:sp>
      <p:cxnSp>
        <p:nvCxnSpPr>
          <p:cNvPr id="12" name="Straight Connector 11">
            <a:extLst>
              <a:ext uri="{FF2B5EF4-FFF2-40B4-BE49-F238E27FC236}">
                <a16:creationId xmlns:a16="http://schemas.microsoft.com/office/drawing/2014/main" id="{47CD849E-7DD6-1245-B14D-30D93455D754}"/>
              </a:ext>
            </a:extLst>
          </p:cNvPr>
          <p:cNvCxnSpPr>
            <a:cxnSpLocks/>
          </p:cNvCxnSpPr>
          <p:nvPr userDrawn="1"/>
        </p:nvCxnSpPr>
        <p:spPr>
          <a:xfrm>
            <a:off x="401800" y="324261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7CD0E31-47DB-7140-92E6-8242CDB94F14}"/>
              </a:ext>
            </a:extLst>
          </p:cNvPr>
          <p:cNvSpPr>
            <a:spLocks noGrp="1"/>
          </p:cNvSpPr>
          <p:nvPr>
            <p:ph type="body" sz="quarter" idx="15" hasCustomPrompt="1"/>
          </p:nvPr>
        </p:nvSpPr>
        <p:spPr>
          <a:xfrm>
            <a:off x="336026" y="358277"/>
            <a:ext cx="4033298" cy="218658"/>
          </a:xfrm>
        </p:spPr>
        <p:txBody>
          <a:bodyPr>
            <a:normAutofit/>
          </a:bodyPr>
          <a:lstStyle>
            <a:lvl1pPr>
              <a:defRPr sz="525" b="1" spc="75" baseline="0">
                <a:solidFill>
                  <a:srgbClr val="FFFFFF"/>
                </a:solidFill>
              </a:defRPr>
            </a:lvl1pPr>
            <a:lvl2pPr>
              <a:defRPr sz="375"/>
            </a:lvl2pPr>
            <a:lvl3pPr>
              <a:defRPr sz="375"/>
            </a:lvl3pPr>
            <a:lvl4pPr>
              <a:defRPr sz="375"/>
            </a:lvl4pPr>
            <a:lvl5pPr>
              <a:defRPr sz="375"/>
            </a:lvl5pPr>
          </a:lstStyle>
          <a:p>
            <a:pPr lvl="0"/>
            <a:r>
              <a:rPr lang="en-GB" dirty="0"/>
              <a:t>DATE</a:t>
            </a:r>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800" y="4448638"/>
            <a:ext cx="1263715" cy="294866"/>
          </a:xfrm>
          <a:prstGeom prst="rect">
            <a:avLst/>
          </a:prstGeom>
        </p:spPr>
      </p:pic>
      <p:sp>
        <p:nvSpPr>
          <p:cNvPr id="11" name="Text Placeholder 14">
            <a:extLst>
              <a:ext uri="{FF2B5EF4-FFF2-40B4-BE49-F238E27FC236}">
                <a16:creationId xmlns:a16="http://schemas.microsoft.com/office/drawing/2014/main" id="{A3AE6BA3-6B29-2948-828D-8806194D3378}"/>
              </a:ext>
            </a:extLst>
          </p:cNvPr>
          <p:cNvSpPr>
            <a:spLocks noGrp="1"/>
          </p:cNvSpPr>
          <p:nvPr>
            <p:ph type="body" sz="quarter" idx="14" hasCustomPrompt="1"/>
          </p:nvPr>
        </p:nvSpPr>
        <p:spPr>
          <a:xfrm>
            <a:off x="328883" y="3493727"/>
            <a:ext cx="3408293" cy="168542"/>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14" name="Text Placeholder 14">
            <a:extLst>
              <a:ext uri="{FF2B5EF4-FFF2-40B4-BE49-F238E27FC236}">
                <a16:creationId xmlns:a16="http://schemas.microsoft.com/office/drawing/2014/main" id="{5E76722E-E0C2-C242-B62B-62FEAFD3D974}"/>
              </a:ext>
            </a:extLst>
          </p:cNvPr>
          <p:cNvSpPr>
            <a:spLocks noGrp="1"/>
          </p:cNvSpPr>
          <p:nvPr>
            <p:ph type="body" sz="quarter" idx="16" hasCustomPrompt="1"/>
          </p:nvPr>
        </p:nvSpPr>
        <p:spPr>
          <a:xfrm>
            <a:off x="328883" y="3656985"/>
            <a:ext cx="3408293" cy="218658"/>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17" name="Subtitle 2">
            <a:extLst>
              <a:ext uri="{FF2B5EF4-FFF2-40B4-BE49-F238E27FC236}">
                <a16:creationId xmlns:a16="http://schemas.microsoft.com/office/drawing/2014/main" id="{ABD30219-8D5F-B54A-82C3-415FA66095B4}"/>
              </a:ext>
            </a:extLst>
          </p:cNvPr>
          <p:cNvSpPr>
            <a:spLocks noGrp="1"/>
          </p:cNvSpPr>
          <p:nvPr>
            <p:ph type="subTitle" idx="1" hasCustomPrompt="1"/>
          </p:nvPr>
        </p:nvSpPr>
        <p:spPr>
          <a:xfrm>
            <a:off x="328883" y="2039086"/>
            <a:ext cx="4040441" cy="609674"/>
          </a:xfrm>
        </p:spPr>
        <p:txBody>
          <a:bodyPr tIns="0">
            <a:normAutofit/>
          </a:bodyPr>
          <a:lstStyle>
            <a:lvl1pPr marL="0" indent="0" algn="l">
              <a:spcBef>
                <a:spcPts val="0"/>
              </a:spcBef>
              <a:buNone/>
              <a:defRPr sz="1575" b="0" spc="23"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Secondary title </a:t>
            </a:r>
            <a:br>
              <a:rPr lang="en-US" dirty="0"/>
            </a:br>
            <a:r>
              <a:rPr lang="en-US" dirty="0"/>
              <a:t>(if needed)</a:t>
            </a:r>
            <a:endParaRPr lang="en-GB" dirty="0"/>
          </a:p>
        </p:txBody>
      </p:sp>
      <p:sp>
        <p:nvSpPr>
          <p:cNvPr id="18" name="Title 1">
            <a:extLst>
              <a:ext uri="{FF2B5EF4-FFF2-40B4-BE49-F238E27FC236}">
                <a16:creationId xmlns:a16="http://schemas.microsoft.com/office/drawing/2014/main" id="{9AFF7D90-1A1F-D44E-AA4F-A5F381271688}"/>
              </a:ext>
            </a:extLst>
          </p:cNvPr>
          <p:cNvSpPr>
            <a:spLocks noGrp="1"/>
          </p:cNvSpPr>
          <p:nvPr>
            <p:ph type="ctrTitle" hasCustomPrompt="1"/>
          </p:nvPr>
        </p:nvSpPr>
        <p:spPr>
          <a:xfrm>
            <a:off x="328883" y="983614"/>
            <a:ext cx="4040441" cy="1015481"/>
          </a:xfrm>
        </p:spPr>
        <p:txBody>
          <a:bodyPr wrap="square" bIns="0" anchor="b">
            <a:normAutofit/>
          </a:bodyPr>
          <a:lstStyle>
            <a:lvl1pPr algn="l">
              <a:lnSpc>
                <a:spcPct val="96000"/>
              </a:lnSpc>
              <a:defRPr sz="2700" b="0" spc="23" baseline="0">
                <a:solidFill>
                  <a:srgbClr val="FFFFFF"/>
                </a:solidFill>
                <a:latin typeface="Arial" panose="020B0604020202020204" pitchFamily="34" charset="0"/>
                <a:cs typeface="Arial" panose="020B0604020202020204" pitchFamily="34" charset="0"/>
              </a:defRPr>
            </a:lvl1pPr>
          </a:lstStyle>
          <a:p>
            <a:r>
              <a:rPr lang="en-US" dirty="0"/>
              <a:t>Title of</a:t>
            </a:r>
            <a:br>
              <a:rPr lang="en-US" dirty="0"/>
            </a:br>
            <a:r>
              <a:rPr lang="en-US" dirty="0"/>
              <a:t>presentation</a:t>
            </a:r>
            <a:endParaRPr lang="en-GB" dirty="0"/>
          </a:p>
        </p:txBody>
      </p:sp>
    </p:spTree>
    <p:extLst>
      <p:ext uri="{BB962C8B-B14F-4D97-AF65-F5344CB8AC3E}">
        <p14:creationId xmlns:p14="http://schemas.microsoft.com/office/powerpoint/2010/main" val="797039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slide 3 - patter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A71EB8-8180-B05A-E8AA-51520720BF9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127" t="27129" r="11025" b="18877"/>
          <a:stretch/>
        </p:blipFill>
        <p:spPr>
          <a:xfrm>
            <a:off x="0" y="0"/>
            <a:ext cx="9144000" cy="5143500"/>
          </a:xfrm>
          <a:prstGeom prst="rect">
            <a:avLst/>
          </a:prstGeom>
        </p:spPr>
      </p:pic>
      <p:sp>
        <p:nvSpPr>
          <p:cNvPr id="15" name="Text Placeholder 14">
            <a:extLst>
              <a:ext uri="{FF2B5EF4-FFF2-40B4-BE49-F238E27FC236}">
                <a16:creationId xmlns:a16="http://schemas.microsoft.com/office/drawing/2014/main" id="{2C28595F-2664-41DF-9BD8-B31F563CEE4B}"/>
              </a:ext>
            </a:extLst>
          </p:cNvPr>
          <p:cNvSpPr>
            <a:spLocks noGrp="1"/>
          </p:cNvSpPr>
          <p:nvPr>
            <p:ph type="body" sz="quarter" idx="13" hasCustomPrompt="1"/>
          </p:nvPr>
        </p:nvSpPr>
        <p:spPr>
          <a:xfrm>
            <a:off x="328883" y="3325183"/>
            <a:ext cx="3408293" cy="165259"/>
          </a:xfrm>
        </p:spPr>
        <p:txBody>
          <a:bodyPr bIns="0" anchor="t" anchorCtr="0">
            <a:noAutofit/>
          </a:bodyPr>
          <a:lstStyle>
            <a:lvl1pPr marL="0" indent="0">
              <a:spcBef>
                <a:spcPts val="0"/>
              </a:spcBef>
              <a:buNone/>
              <a:defRPr sz="525" b="1" spc="98" baseline="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PRESENTED BY</a:t>
            </a:r>
          </a:p>
        </p:txBody>
      </p:sp>
      <p:cxnSp>
        <p:nvCxnSpPr>
          <p:cNvPr id="12" name="Straight Connector 11">
            <a:extLst>
              <a:ext uri="{FF2B5EF4-FFF2-40B4-BE49-F238E27FC236}">
                <a16:creationId xmlns:a16="http://schemas.microsoft.com/office/drawing/2014/main" id="{47CD849E-7DD6-1245-B14D-30D93455D754}"/>
              </a:ext>
            </a:extLst>
          </p:cNvPr>
          <p:cNvCxnSpPr>
            <a:cxnSpLocks/>
          </p:cNvCxnSpPr>
          <p:nvPr userDrawn="1"/>
        </p:nvCxnSpPr>
        <p:spPr>
          <a:xfrm>
            <a:off x="401800" y="324261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7CD0E31-47DB-7140-92E6-8242CDB94F14}"/>
              </a:ext>
            </a:extLst>
          </p:cNvPr>
          <p:cNvSpPr>
            <a:spLocks noGrp="1"/>
          </p:cNvSpPr>
          <p:nvPr>
            <p:ph type="body" sz="quarter" idx="15" hasCustomPrompt="1"/>
          </p:nvPr>
        </p:nvSpPr>
        <p:spPr>
          <a:xfrm>
            <a:off x="336026" y="358277"/>
            <a:ext cx="4033298" cy="218658"/>
          </a:xfrm>
        </p:spPr>
        <p:txBody>
          <a:bodyPr>
            <a:noAutofit/>
          </a:bodyPr>
          <a:lstStyle>
            <a:lvl1pPr>
              <a:defRPr sz="525" b="1" spc="75" baseline="0">
                <a:solidFill>
                  <a:srgbClr val="FFFFFF"/>
                </a:solidFill>
              </a:defRPr>
            </a:lvl1pPr>
            <a:lvl2pPr>
              <a:defRPr sz="375"/>
            </a:lvl2pPr>
            <a:lvl3pPr>
              <a:defRPr sz="375"/>
            </a:lvl3pPr>
            <a:lvl4pPr>
              <a:defRPr sz="375"/>
            </a:lvl4pPr>
            <a:lvl5pPr>
              <a:defRPr sz="375"/>
            </a:lvl5pPr>
          </a:lstStyle>
          <a:p>
            <a:pPr lvl="0"/>
            <a:r>
              <a:rPr lang="en-GB" dirty="0"/>
              <a:t>DATE</a:t>
            </a:r>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800" y="4448638"/>
            <a:ext cx="1263715" cy="294866"/>
          </a:xfrm>
          <a:prstGeom prst="rect">
            <a:avLst/>
          </a:prstGeom>
        </p:spPr>
      </p:pic>
      <p:sp>
        <p:nvSpPr>
          <p:cNvPr id="13" name="Text Placeholder 14">
            <a:extLst>
              <a:ext uri="{FF2B5EF4-FFF2-40B4-BE49-F238E27FC236}">
                <a16:creationId xmlns:a16="http://schemas.microsoft.com/office/drawing/2014/main" id="{E69B8FD5-2BA3-394C-9239-9571C6976DC9}"/>
              </a:ext>
            </a:extLst>
          </p:cNvPr>
          <p:cNvSpPr>
            <a:spLocks noGrp="1"/>
          </p:cNvSpPr>
          <p:nvPr>
            <p:ph type="body" sz="quarter" idx="14" hasCustomPrompt="1"/>
          </p:nvPr>
        </p:nvSpPr>
        <p:spPr>
          <a:xfrm>
            <a:off x="328883" y="3493727"/>
            <a:ext cx="3408293" cy="168542"/>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14" name="Text Placeholder 14">
            <a:extLst>
              <a:ext uri="{FF2B5EF4-FFF2-40B4-BE49-F238E27FC236}">
                <a16:creationId xmlns:a16="http://schemas.microsoft.com/office/drawing/2014/main" id="{AF40C465-DA5D-4E49-B3F5-8B248D517732}"/>
              </a:ext>
            </a:extLst>
          </p:cNvPr>
          <p:cNvSpPr>
            <a:spLocks noGrp="1"/>
          </p:cNvSpPr>
          <p:nvPr>
            <p:ph type="body" sz="quarter" idx="16" hasCustomPrompt="1"/>
          </p:nvPr>
        </p:nvSpPr>
        <p:spPr>
          <a:xfrm>
            <a:off x="328883" y="3656985"/>
            <a:ext cx="3408293" cy="218658"/>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17" name="Subtitle 2">
            <a:extLst>
              <a:ext uri="{FF2B5EF4-FFF2-40B4-BE49-F238E27FC236}">
                <a16:creationId xmlns:a16="http://schemas.microsoft.com/office/drawing/2014/main" id="{D0AC4BF7-DD60-8243-B0E1-FE623E9C80A9}"/>
              </a:ext>
            </a:extLst>
          </p:cNvPr>
          <p:cNvSpPr>
            <a:spLocks noGrp="1"/>
          </p:cNvSpPr>
          <p:nvPr>
            <p:ph type="subTitle" idx="1" hasCustomPrompt="1"/>
          </p:nvPr>
        </p:nvSpPr>
        <p:spPr>
          <a:xfrm>
            <a:off x="328883" y="2039086"/>
            <a:ext cx="4040441" cy="609674"/>
          </a:xfrm>
        </p:spPr>
        <p:txBody>
          <a:bodyPr tIns="0">
            <a:normAutofit/>
          </a:bodyPr>
          <a:lstStyle>
            <a:lvl1pPr marL="0" indent="0" algn="l">
              <a:spcBef>
                <a:spcPts val="0"/>
              </a:spcBef>
              <a:buNone/>
              <a:defRPr sz="1575" b="0" spc="23"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Secondary title </a:t>
            </a:r>
            <a:br>
              <a:rPr lang="en-US" dirty="0"/>
            </a:br>
            <a:r>
              <a:rPr lang="en-US" dirty="0"/>
              <a:t>(if needed)</a:t>
            </a:r>
            <a:endParaRPr lang="en-GB" dirty="0"/>
          </a:p>
        </p:txBody>
      </p:sp>
      <p:sp>
        <p:nvSpPr>
          <p:cNvPr id="18" name="Title 1">
            <a:extLst>
              <a:ext uri="{FF2B5EF4-FFF2-40B4-BE49-F238E27FC236}">
                <a16:creationId xmlns:a16="http://schemas.microsoft.com/office/drawing/2014/main" id="{122BE735-7203-934B-9330-65CFBFE4B1F0}"/>
              </a:ext>
            </a:extLst>
          </p:cNvPr>
          <p:cNvSpPr>
            <a:spLocks noGrp="1"/>
          </p:cNvSpPr>
          <p:nvPr>
            <p:ph type="ctrTitle" hasCustomPrompt="1"/>
          </p:nvPr>
        </p:nvSpPr>
        <p:spPr>
          <a:xfrm>
            <a:off x="328883" y="983614"/>
            <a:ext cx="4040441" cy="1015481"/>
          </a:xfrm>
        </p:spPr>
        <p:txBody>
          <a:bodyPr wrap="square" bIns="0" anchor="b">
            <a:normAutofit/>
          </a:bodyPr>
          <a:lstStyle>
            <a:lvl1pPr algn="l">
              <a:lnSpc>
                <a:spcPct val="96000"/>
              </a:lnSpc>
              <a:defRPr sz="2700" b="0" spc="23" baseline="0">
                <a:solidFill>
                  <a:srgbClr val="FFFFFF"/>
                </a:solidFill>
                <a:latin typeface="Arial" panose="020B0604020202020204" pitchFamily="34" charset="0"/>
                <a:cs typeface="Arial" panose="020B0604020202020204" pitchFamily="34" charset="0"/>
              </a:defRPr>
            </a:lvl1pPr>
          </a:lstStyle>
          <a:p>
            <a:r>
              <a:rPr lang="en-US" dirty="0"/>
              <a:t>Title of</a:t>
            </a:r>
            <a:br>
              <a:rPr lang="en-US" dirty="0"/>
            </a:br>
            <a:r>
              <a:rPr lang="en-US" dirty="0"/>
              <a:t>presentation</a:t>
            </a:r>
            <a:endParaRPr lang="en-GB" dirty="0"/>
          </a:p>
        </p:txBody>
      </p:sp>
    </p:spTree>
    <p:extLst>
      <p:ext uri="{BB962C8B-B14F-4D97-AF65-F5344CB8AC3E}">
        <p14:creationId xmlns:p14="http://schemas.microsoft.com/office/powerpoint/2010/main" val="2855583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17F42A9-5334-DA43-9330-A4AB5DD9775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14">
            <a:extLst>
              <a:ext uri="{FF2B5EF4-FFF2-40B4-BE49-F238E27FC236}">
                <a16:creationId xmlns:a16="http://schemas.microsoft.com/office/drawing/2014/main" id="{2C28595F-2664-41DF-9BD8-B31F563CEE4B}"/>
              </a:ext>
            </a:extLst>
          </p:cNvPr>
          <p:cNvSpPr>
            <a:spLocks noGrp="1"/>
          </p:cNvSpPr>
          <p:nvPr>
            <p:ph type="body" sz="quarter" idx="13" hasCustomPrompt="1"/>
          </p:nvPr>
        </p:nvSpPr>
        <p:spPr>
          <a:xfrm>
            <a:off x="328883" y="1705323"/>
            <a:ext cx="4040441" cy="165259"/>
          </a:xfrm>
        </p:spPr>
        <p:txBody>
          <a:bodyPr bIns="0" anchor="t" anchorCtr="0">
            <a:noAutofit/>
          </a:bodyPr>
          <a:lstStyle>
            <a:lvl1pPr marL="0" indent="0">
              <a:spcBef>
                <a:spcPts val="0"/>
              </a:spcBef>
              <a:buNone/>
              <a:defRPr sz="525" b="1" spc="98" baseline="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PRESENTED BY</a:t>
            </a:r>
          </a:p>
        </p:txBody>
      </p:sp>
      <p:sp>
        <p:nvSpPr>
          <p:cNvPr id="16" name="Text Placeholder 14">
            <a:extLst>
              <a:ext uri="{FF2B5EF4-FFF2-40B4-BE49-F238E27FC236}">
                <a16:creationId xmlns:a16="http://schemas.microsoft.com/office/drawing/2014/main" id="{3B798E6C-DB17-4C34-8524-9059870F20E8}"/>
              </a:ext>
            </a:extLst>
          </p:cNvPr>
          <p:cNvSpPr>
            <a:spLocks noGrp="1"/>
          </p:cNvSpPr>
          <p:nvPr>
            <p:ph type="body" sz="quarter" idx="14" hasCustomPrompt="1"/>
          </p:nvPr>
        </p:nvSpPr>
        <p:spPr>
          <a:xfrm>
            <a:off x="328883" y="1873868"/>
            <a:ext cx="1493763"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cxnSp>
        <p:nvCxnSpPr>
          <p:cNvPr id="12" name="Straight Connector 11">
            <a:extLst>
              <a:ext uri="{FF2B5EF4-FFF2-40B4-BE49-F238E27FC236}">
                <a16:creationId xmlns:a16="http://schemas.microsoft.com/office/drawing/2014/main" id="{47CD849E-7DD6-1245-B14D-30D93455D754}"/>
              </a:ext>
            </a:extLst>
          </p:cNvPr>
          <p:cNvCxnSpPr>
            <a:cxnSpLocks/>
          </p:cNvCxnSpPr>
          <p:nvPr userDrawn="1"/>
        </p:nvCxnSpPr>
        <p:spPr>
          <a:xfrm>
            <a:off x="401800" y="1622753"/>
            <a:ext cx="16047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08143"/>
            <a:ext cx="1263715" cy="294866"/>
          </a:xfrm>
          <a:prstGeom prst="rect">
            <a:avLst/>
          </a:prstGeom>
        </p:spPr>
      </p:pic>
      <p:sp>
        <p:nvSpPr>
          <p:cNvPr id="13" name="Text Placeholder 14">
            <a:extLst>
              <a:ext uri="{FF2B5EF4-FFF2-40B4-BE49-F238E27FC236}">
                <a16:creationId xmlns:a16="http://schemas.microsoft.com/office/drawing/2014/main" id="{922E5791-8E39-844C-8C3B-0036A2EB34F9}"/>
              </a:ext>
            </a:extLst>
          </p:cNvPr>
          <p:cNvSpPr>
            <a:spLocks noGrp="1"/>
          </p:cNvSpPr>
          <p:nvPr>
            <p:ph type="body" sz="quarter" idx="16" hasCustomPrompt="1"/>
          </p:nvPr>
        </p:nvSpPr>
        <p:spPr>
          <a:xfrm>
            <a:off x="328883" y="2014734"/>
            <a:ext cx="1493763"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14" name="Text Placeholder 14">
            <a:extLst>
              <a:ext uri="{FF2B5EF4-FFF2-40B4-BE49-F238E27FC236}">
                <a16:creationId xmlns:a16="http://schemas.microsoft.com/office/drawing/2014/main" id="{561591E4-3A79-AE42-959A-7B4FE561A7DC}"/>
              </a:ext>
            </a:extLst>
          </p:cNvPr>
          <p:cNvSpPr>
            <a:spLocks noGrp="1"/>
          </p:cNvSpPr>
          <p:nvPr>
            <p:ph type="body" sz="quarter" idx="17" hasCustomPrompt="1"/>
          </p:nvPr>
        </p:nvSpPr>
        <p:spPr>
          <a:xfrm>
            <a:off x="328883" y="2240436"/>
            <a:ext cx="1493763"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+00 0000 000000</a:t>
            </a:r>
          </a:p>
        </p:txBody>
      </p:sp>
      <p:sp>
        <p:nvSpPr>
          <p:cNvPr id="17" name="Text Placeholder 14">
            <a:extLst>
              <a:ext uri="{FF2B5EF4-FFF2-40B4-BE49-F238E27FC236}">
                <a16:creationId xmlns:a16="http://schemas.microsoft.com/office/drawing/2014/main" id="{FF5ACF9B-A0F9-844E-9F1B-6DB05462F0FA}"/>
              </a:ext>
            </a:extLst>
          </p:cNvPr>
          <p:cNvSpPr>
            <a:spLocks noGrp="1"/>
          </p:cNvSpPr>
          <p:nvPr>
            <p:ph type="body" sz="quarter" idx="18" hasCustomPrompt="1"/>
          </p:nvPr>
        </p:nvSpPr>
        <p:spPr>
          <a:xfrm>
            <a:off x="328882" y="2381302"/>
            <a:ext cx="1493763"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err="1"/>
              <a:t>name@vistra.com</a:t>
            </a:r>
            <a:endParaRPr lang="en-US" dirty="0"/>
          </a:p>
        </p:txBody>
      </p:sp>
      <p:sp>
        <p:nvSpPr>
          <p:cNvPr id="18" name="Text Placeholder 14">
            <a:extLst>
              <a:ext uri="{FF2B5EF4-FFF2-40B4-BE49-F238E27FC236}">
                <a16:creationId xmlns:a16="http://schemas.microsoft.com/office/drawing/2014/main" id="{82A268D7-D175-3044-8779-7177E2F43EE4}"/>
              </a:ext>
            </a:extLst>
          </p:cNvPr>
          <p:cNvSpPr>
            <a:spLocks noGrp="1"/>
          </p:cNvSpPr>
          <p:nvPr>
            <p:ph type="body" sz="quarter" idx="19" hasCustomPrompt="1"/>
          </p:nvPr>
        </p:nvSpPr>
        <p:spPr>
          <a:xfrm>
            <a:off x="328882" y="2819458"/>
            <a:ext cx="1493763" cy="754206"/>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Address line 1</a:t>
            </a:r>
          </a:p>
          <a:p>
            <a:pPr lvl="0"/>
            <a:r>
              <a:rPr lang="en-US" dirty="0"/>
              <a:t>Address line 2</a:t>
            </a:r>
          </a:p>
          <a:p>
            <a:pPr lvl="0"/>
            <a:r>
              <a:rPr lang="en-US" dirty="0"/>
              <a:t>Address line 3</a:t>
            </a:r>
          </a:p>
          <a:p>
            <a:pPr lvl="0"/>
            <a:r>
              <a:rPr lang="en-US" dirty="0"/>
              <a:t>Address line 4</a:t>
            </a:r>
          </a:p>
        </p:txBody>
      </p:sp>
      <p:sp>
        <p:nvSpPr>
          <p:cNvPr id="19" name="Text Placeholder 14">
            <a:extLst>
              <a:ext uri="{FF2B5EF4-FFF2-40B4-BE49-F238E27FC236}">
                <a16:creationId xmlns:a16="http://schemas.microsoft.com/office/drawing/2014/main" id="{7BBA1800-4695-C341-A9D6-AE473104A4D2}"/>
              </a:ext>
            </a:extLst>
          </p:cNvPr>
          <p:cNvSpPr>
            <a:spLocks noGrp="1"/>
          </p:cNvSpPr>
          <p:nvPr>
            <p:ph type="body" sz="quarter" idx="20" hasCustomPrompt="1"/>
          </p:nvPr>
        </p:nvSpPr>
        <p:spPr>
          <a:xfrm>
            <a:off x="2983171" y="1873868"/>
            <a:ext cx="2211128"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 at co-branded company</a:t>
            </a:r>
          </a:p>
        </p:txBody>
      </p:sp>
      <p:sp>
        <p:nvSpPr>
          <p:cNvPr id="20" name="Text Placeholder 14">
            <a:extLst>
              <a:ext uri="{FF2B5EF4-FFF2-40B4-BE49-F238E27FC236}">
                <a16:creationId xmlns:a16="http://schemas.microsoft.com/office/drawing/2014/main" id="{E6458002-8FCD-8049-AB9E-FFE211D540F7}"/>
              </a:ext>
            </a:extLst>
          </p:cNvPr>
          <p:cNvSpPr>
            <a:spLocks noGrp="1"/>
          </p:cNvSpPr>
          <p:nvPr>
            <p:ph type="body" sz="quarter" idx="21" hasCustomPrompt="1"/>
          </p:nvPr>
        </p:nvSpPr>
        <p:spPr>
          <a:xfrm>
            <a:off x="2983171" y="2014734"/>
            <a:ext cx="1493763"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22" name="Text Placeholder 14">
            <a:extLst>
              <a:ext uri="{FF2B5EF4-FFF2-40B4-BE49-F238E27FC236}">
                <a16:creationId xmlns:a16="http://schemas.microsoft.com/office/drawing/2014/main" id="{FD22C41E-D280-B34D-BBF6-C898BE8B7370}"/>
              </a:ext>
            </a:extLst>
          </p:cNvPr>
          <p:cNvSpPr>
            <a:spLocks noGrp="1"/>
          </p:cNvSpPr>
          <p:nvPr>
            <p:ph type="body" sz="quarter" idx="22" hasCustomPrompt="1"/>
          </p:nvPr>
        </p:nvSpPr>
        <p:spPr>
          <a:xfrm>
            <a:off x="2983171" y="2240436"/>
            <a:ext cx="1493763"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+00 0000 000000</a:t>
            </a:r>
          </a:p>
        </p:txBody>
      </p:sp>
      <p:sp>
        <p:nvSpPr>
          <p:cNvPr id="23" name="Text Placeholder 14">
            <a:extLst>
              <a:ext uri="{FF2B5EF4-FFF2-40B4-BE49-F238E27FC236}">
                <a16:creationId xmlns:a16="http://schemas.microsoft.com/office/drawing/2014/main" id="{C4EB005A-AE6D-4443-B3BD-2916EDB244D1}"/>
              </a:ext>
            </a:extLst>
          </p:cNvPr>
          <p:cNvSpPr>
            <a:spLocks noGrp="1"/>
          </p:cNvSpPr>
          <p:nvPr>
            <p:ph type="body" sz="quarter" idx="23" hasCustomPrompt="1"/>
          </p:nvPr>
        </p:nvSpPr>
        <p:spPr>
          <a:xfrm>
            <a:off x="2983170" y="2381302"/>
            <a:ext cx="2211128" cy="165259"/>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err="1"/>
              <a:t>name@cobrandedcompany.com</a:t>
            </a:r>
            <a:endParaRPr lang="en-US" dirty="0"/>
          </a:p>
        </p:txBody>
      </p:sp>
      <p:sp>
        <p:nvSpPr>
          <p:cNvPr id="24" name="Text Placeholder 14">
            <a:extLst>
              <a:ext uri="{FF2B5EF4-FFF2-40B4-BE49-F238E27FC236}">
                <a16:creationId xmlns:a16="http://schemas.microsoft.com/office/drawing/2014/main" id="{BB7A1E8D-BE1A-5F41-BE24-F4BF98767FC4}"/>
              </a:ext>
            </a:extLst>
          </p:cNvPr>
          <p:cNvSpPr>
            <a:spLocks noGrp="1"/>
          </p:cNvSpPr>
          <p:nvPr>
            <p:ph type="body" sz="quarter" idx="24" hasCustomPrompt="1"/>
          </p:nvPr>
        </p:nvSpPr>
        <p:spPr>
          <a:xfrm>
            <a:off x="2983170" y="2819458"/>
            <a:ext cx="1493763" cy="754206"/>
          </a:xfrm>
        </p:spPr>
        <p:txBody>
          <a:bodyPr tIns="0">
            <a:noAutofit/>
          </a:bodyPr>
          <a:lstStyle>
            <a:lvl1pPr marL="0" indent="0">
              <a:lnSpc>
                <a:spcPct val="110000"/>
              </a:lnSpc>
              <a:spcBef>
                <a:spcPts val="0"/>
              </a:spcBef>
              <a:buNone/>
              <a:defRPr sz="900" b="0">
                <a:solidFill>
                  <a:srgbClr val="FFFFFF"/>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Address line 1</a:t>
            </a:r>
          </a:p>
          <a:p>
            <a:pPr lvl="0"/>
            <a:r>
              <a:rPr lang="en-US" dirty="0"/>
              <a:t>Address line 2</a:t>
            </a:r>
          </a:p>
          <a:p>
            <a:pPr lvl="0"/>
            <a:r>
              <a:rPr lang="en-US" dirty="0"/>
              <a:t>Address line 3</a:t>
            </a:r>
          </a:p>
          <a:p>
            <a:pPr lvl="0"/>
            <a:r>
              <a:rPr lang="en-US" dirty="0"/>
              <a:t>Address line 4</a:t>
            </a:r>
          </a:p>
        </p:txBody>
      </p:sp>
      <p:sp>
        <p:nvSpPr>
          <p:cNvPr id="7" name="TextBox 6">
            <a:extLst>
              <a:ext uri="{FF2B5EF4-FFF2-40B4-BE49-F238E27FC236}">
                <a16:creationId xmlns:a16="http://schemas.microsoft.com/office/drawing/2014/main" id="{A911A5FE-0297-1741-AB37-B11B0BF1B61C}"/>
              </a:ext>
            </a:extLst>
          </p:cNvPr>
          <p:cNvSpPr txBox="1"/>
          <p:nvPr userDrawn="1"/>
        </p:nvSpPr>
        <p:spPr>
          <a:xfrm>
            <a:off x="326569" y="4106397"/>
            <a:ext cx="2433992" cy="692498"/>
          </a:xfrm>
          <a:prstGeom prst="rect">
            <a:avLst/>
          </a:prstGeom>
          <a:noFill/>
        </p:spPr>
        <p:txBody>
          <a:bodyPr wrap="square" rtlCol="0" anchor="b" anchorCtr="0">
            <a:noAutofit/>
          </a:bodyPr>
          <a:lstStyle/>
          <a:p>
            <a:r>
              <a:rPr lang="en-US" sz="450" dirty="0">
                <a:solidFill>
                  <a:srgbClr val="FFFFFF"/>
                </a:solidFill>
              </a:rPr>
              <a:t>DISCLAIMER: The contents of this document are made available for information purposes only. Nothing within this document should be relied upon as constituting legal or other professional advice. Neither </a:t>
            </a:r>
            <a:r>
              <a:rPr lang="en-US" sz="450" dirty="0" err="1">
                <a:solidFill>
                  <a:srgbClr val="FFFFFF"/>
                </a:solidFill>
              </a:rPr>
              <a:t>Vistra</a:t>
            </a:r>
            <a:r>
              <a:rPr lang="en-US" sz="450" dirty="0">
                <a:solidFill>
                  <a:srgbClr val="FFFFFF"/>
                </a:solidFill>
              </a:rPr>
              <a:t> Group Holding S.A. nor any of its group companies, subsidiaries or affiliates accept any responsibility whatsoever for any loss occasioned to any person no matter howsoever caused or arising as a result, or in consequence, of action taken or refrained from in reliance on any of the contents of this document. This document must be read in conjunction with our Legal and Regulatory notice (including Disclaimer) at: </a:t>
            </a:r>
            <a:r>
              <a:rPr lang="en-US" sz="450" dirty="0" err="1">
                <a:solidFill>
                  <a:srgbClr val="FFFFFF"/>
                </a:solidFill>
              </a:rPr>
              <a:t>www.vistra.com</a:t>
            </a:r>
            <a:r>
              <a:rPr lang="en-US" sz="450" dirty="0">
                <a:solidFill>
                  <a:srgbClr val="FFFFFF"/>
                </a:solidFill>
              </a:rPr>
              <a:t>/notices. Copyright © 2023 by Vistra Group Holdings SA. All Rights Reserved</a:t>
            </a:r>
          </a:p>
        </p:txBody>
      </p:sp>
      <p:sp>
        <p:nvSpPr>
          <p:cNvPr id="27" name="TextBox 26">
            <a:extLst>
              <a:ext uri="{FF2B5EF4-FFF2-40B4-BE49-F238E27FC236}">
                <a16:creationId xmlns:a16="http://schemas.microsoft.com/office/drawing/2014/main" id="{5001F93C-2C99-6847-A2EE-A0D3B476A3CF}"/>
              </a:ext>
            </a:extLst>
          </p:cNvPr>
          <p:cNvSpPr txBox="1"/>
          <p:nvPr userDrawn="1"/>
        </p:nvSpPr>
        <p:spPr>
          <a:xfrm>
            <a:off x="8027095" y="4323997"/>
            <a:ext cx="607273"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a:t>
            </a:r>
          </a:p>
        </p:txBody>
      </p:sp>
      <p:sp>
        <p:nvSpPr>
          <p:cNvPr id="28" name="TextBox 27">
            <a:extLst>
              <a:ext uri="{FF2B5EF4-FFF2-40B4-BE49-F238E27FC236}">
                <a16:creationId xmlns:a16="http://schemas.microsoft.com/office/drawing/2014/main" id="{589F9161-89C3-AB42-9FCD-25509E66FA78}"/>
              </a:ext>
            </a:extLst>
          </p:cNvPr>
          <p:cNvSpPr txBox="1"/>
          <p:nvPr userDrawn="1"/>
        </p:nvSpPr>
        <p:spPr>
          <a:xfrm>
            <a:off x="7138889" y="4431190"/>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@VISTRAGROUP</a:t>
            </a:r>
          </a:p>
        </p:txBody>
      </p:sp>
      <p:sp>
        <p:nvSpPr>
          <p:cNvPr id="29" name="TextBox 28">
            <a:extLst>
              <a:ext uri="{FF2B5EF4-FFF2-40B4-BE49-F238E27FC236}">
                <a16:creationId xmlns:a16="http://schemas.microsoft.com/office/drawing/2014/main" id="{D251C6EA-9857-4947-8365-2E131F9EB645}"/>
              </a:ext>
            </a:extLst>
          </p:cNvPr>
          <p:cNvSpPr txBox="1"/>
          <p:nvPr userDrawn="1"/>
        </p:nvSpPr>
        <p:spPr>
          <a:xfrm>
            <a:off x="7231808" y="4640535"/>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VISTRA.COM</a:t>
            </a:r>
          </a:p>
        </p:txBody>
      </p:sp>
      <p:pic>
        <p:nvPicPr>
          <p:cNvPr id="25" name="Graphic 24">
            <a:extLst>
              <a:ext uri="{FF2B5EF4-FFF2-40B4-BE49-F238E27FC236}">
                <a16:creationId xmlns:a16="http://schemas.microsoft.com/office/drawing/2014/main" id="{68162739-3B5A-8C37-BEE7-5A31CA51F6A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50000" r="-1"/>
          <a:stretch/>
        </p:blipFill>
        <p:spPr>
          <a:xfrm>
            <a:off x="8632927" y="4344150"/>
            <a:ext cx="125311" cy="112173"/>
          </a:xfrm>
          <a:prstGeom prst="rect">
            <a:avLst/>
          </a:prstGeom>
        </p:spPr>
      </p:pic>
      <p:pic>
        <p:nvPicPr>
          <p:cNvPr id="26" name="Graphic 25">
            <a:extLst>
              <a:ext uri="{FF2B5EF4-FFF2-40B4-BE49-F238E27FC236}">
                <a16:creationId xmlns:a16="http://schemas.microsoft.com/office/drawing/2014/main" id="{C8789BAC-C6A0-631E-4C7A-CEDBDD9EBCE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1" r="-1" b="50000"/>
          <a:stretch/>
        </p:blipFill>
        <p:spPr>
          <a:xfrm>
            <a:off x="8632927" y="4442980"/>
            <a:ext cx="125311" cy="112173"/>
          </a:xfrm>
          <a:prstGeom prst="rect">
            <a:avLst/>
          </a:prstGeom>
        </p:spPr>
      </p:pic>
    </p:spTree>
    <p:extLst>
      <p:ext uri="{BB962C8B-B14F-4D97-AF65-F5344CB8AC3E}">
        <p14:creationId xmlns:p14="http://schemas.microsoft.com/office/powerpoint/2010/main" val="45791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 cover (U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17F42A9-5334-DA43-9330-A4AB5DD9775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08143"/>
            <a:ext cx="1263715" cy="294866"/>
          </a:xfrm>
          <a:prstGeom prst="rect">
            <a:avLst/>
          </a:prstGeom>
        </p:spPr>
      </p:pic>
      <p:sp>
        <p:nvSpPr>
          <p:cNvPr id="7" name="TextBox 6">
            <a:extLst>
              <a:ext uri="{FF2B5EF4-FFF2-40B4-BE49-F238E27FC236}">
                <a16:creationId xmlns:a16="http://schemas.microsoft.com/office/drawing/2014/main" id="{A911A5FE-0297-1741-AB37-B11B0BF1B61C}"/>
              </a:ext>
            </a:extLst>
          </p:cNvPr>
          <p:cNvSpPr txBox="1"/>
          <p:nvPr userDrawn="1"/>
        </p:nvSpPr>
        <p:spPr>
          <a:xfrm>
            <a:off x="326569" y="4528915"/>
            <a:ext cx="2839964" cy="265457"/>
          </a:xfrm>
          <a:prstGeom prst="rect">
            <a:avLst/>
          </a:prstGeom>
          <a:noFill/>
        </p:spPr>
        <p:txBody>
          <a:bodyPr wrap="square" rtlCol="0" anchor="b" anchorCtr="0">
            <a:noAutofit/>
          </a:bodyPr>
          <a:lstStyle/>
          <a:p>
            <a:r>
              <a:rPr lang="en-US" sz="638" dirty="0">
                <a:solidFill>
                  <a:srgbClr val="FFFFFF"/>
                </a:solidFill>
              </a:rPr>
              <a:t>© </a:t>
            </a:r>
            <a:r>
              <a:rPr lang="en-US" sz="638" dirty="0" err="1">
                <a:solidFill>
                  <a:srgbClr val="FFFFFF"/>
                </a:solidFill>
              </a:rPr>
              <a:t>Vistra</a:t>
            </a:r>
            <a:r>
              <a:rPr lang="en-US" sz="638" dirty="0">
                <a:solidFill>
                  <a:srgbClr val="FFFFFF"/>
                </a:solidFill>
              </a:rPr>
              <a:t> Group Holdings SA. This information must be read in conjunction with our legal and Regulatory notice at www.vistra.com/notices</a:t>
            </a:r>
          </a:p>
        </p:txBody>
      </p:sp>
      <p:sp>
        <p:nvSpPr>
          <p:cNvPr id="10" name="Text Placeholder 2">
            <a:extLst>
              <a:ext uri="{FF2B5EF4-FFF2-40B4-BE49-F238E27FC236}">
                <a16:creationId xmlns:a16="http://schemas.microsoft.com/office/drawing/2014/main" id="{20633986-A57A-4744-9BE4-1D4B27208929}"/>
              </a:ext>
            </a:extLst>
          </p:cNvPr>
          <p:cNvSpPr>
            <a:spLocks noGrp="1"/>
          </p:cNvSpPr>
          <p:nvPr>
            <p:ph type="body" sz="quarter" idx="35" hasCustomPrompt="1"/>
          </p:nvPr>
        </p:nvSpPr>
        <p:spPr>
          <a:xfrm>
            <a:off x="401800" y="3457100"/>
            <a:ext cx="1708892" cy="707770"/>
          </a:xfrm>
        </p:spPr>
        <p:txBody>
          <a:bodyPr lIns="0">
            <a:normAutofit/>
          </a:bodyPr>
          <a:lstStyle>
            <a:lvl1pPr>
              <a:defRPr sz="900">
                <a:solidFill>
                  <a:srgbClr val="FFFFFF"/>
                </a:solidFill>
              </a:defRPr>
            </a:lvl1pPr>
          </a:lstStyle>
          <a:p>
            <a:r>
              <a:rPr lang="en-US" dirty="0"/>
              <a:t>Address line 1</a:t>
            </a:r>
          </a:p>
        </p:txBody>
      </p:sp>
      <p:sp>
        <p:nvSpPr>
          <p:cNvPr id="11" name="TextBox 10">
            <a:extLst>
              <a:ext uri="{FF2B5EF4-FFF2-40B4-BE49-F238E27FC236}">
                <a16:creationId xmlns:a16="http://schemas.microsoft.com/office/drawing/2014/main" id="{74629243-07ED-BAAD-4361-BEEF01FC90E3}"/>
              </a:ext>
            </a:extLst>
          </p:cNvPr>
          <p:cNvSpPr txBox="1"/>
          <p:nvPr userDrawn="1"/>
        </p:nvSpPr>
        <p:spPr>
          <a:xfrm>
            <a:off x="8027095" y="4323997"/>
            <a:ext cx="607273"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a:t>
            </a:r>
          </a:p>
        </p:txBody>
      </p:sp>
      <p:sp>
        <p:nvSpPr>
          <p:cNvPr id="12" name="TextBox 11">
            <a:extLst>
              <a:ext uri="{FF2B5EF4-FFF2-40B4-BE49-F238E27FC236}">
                <a16:creationId xmlns:a16="http://schemas.microsoft.com/office/drawing/2014/main" id="{3759663A-4DAD-0130-C2D6-5667A143E71F}"/>
              </a:ext>
            </a:extLst>
          </p:cNvPr>
          <p:cNvSpPr txBox="1"/>
          <p:nvPr userDrawn="1"/>
        </p:nvSpPr>
        <p:spPr>
          <a:xfrm>
            <a:off x="7138889" y="4431190"/>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@VISTRAGROUP</a:t>
            </a:r>
          </a:p>
        </p:txBody>
      </p:sp>
      <p:sp>
        <p:nvSpPr>
          <p:cNvPr id="13" name="TextBox 12">
            <a:extLst>
              <a:ext uri="{FF2B5EF4-FFF2-40B4-BE49-F238E27FC236}">
                <a16:creationId xmlns:a16="http://schemas.microsoft.com/office/drawing/2014/main" id="{0FBA826E-F460-0051-942A-07B43813A319}"/>
              </a:ext>
            </a:extLst>
          </p:cNvPr>
          <p:cNvSpPr txBox="1"/>
          <p:nvPr userDrawn="1"/>
        </p:nvSpPr>
        <p:spPr>
          <a:xfrm>
            <a:off x="7231808" y="4640535"/>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VISTRA.COM</a:t>
            </a:r>
          </a:p>
        </p:txBody>
      </p:sp>
      <p:pic>
        <p:nvPicPr>
          <p:cNvPr id="14" name="Graphic 13">
            <a:extLst>
              <a:ext uri="{FF2B5EF4-FFF2-40B4-BE49-F238E27FC236}">
                <a16:creationId xmlns:a16="http://schemas.microsoft.com/office/drawing/2014/main" id="{EA920D39-8CD1-D862-923C-215AAA28829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50000" r="-1"/>
          <a:stretch/>
        </p:blipFill>
        <p:spPr>
          <a:xfrm>
            <a:off x="8632927" y="4344150"/>
            <a:ext cx="125311" cy="112173"/>
          </a:xfrm>
          <a:prstGeom prst="rect">
            <a:avLst/>
          </a:prstGeom>
        </p:spPr>
      </p:pic>
      <p:pic>
        <p:nvPicPr>
          <p:cNvPr id="15" name="Graphic 14">
            <a:extLst>
              <a:ext uri="{FF2B5EF4-FFF2-40B4-BE49-F238E27FC236}">
                <a16:creationId xmlns:a16="http://schemas.microsoft.com/office/drawing/2014/main" id="{53028227-B3E2-AC19-F5DB-64EFAC3E0F6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1" r="-1" b="50000"/>
          <a:stretch/>
        </p:blipFill>
        <p:spPr>
          <a:xfrm>
            <a:off x="8632927" y="4442980"/>
            <a:ext cx="125311" cy="112173"/>
          </a:xfrm>
          <a:prstGeom prst="rect">
            <a:avLst/>
          </a:prstGeom>
        </p:spPr>
      </p:pic>
    </p:spTree>
    <p:extLst>
      <p:ext uri="{BB962C8B-B14F-4D97-AF65-F5344CB8AC3E}">
        <p14:creationId xmlns:p14="http://schemas.microsoft.com/office/powerpoint/2010/main" val="252720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ack cover (UK) About u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17F42A9-5334-DA43-9330-A4AB5DD9775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08143"/>
            <a:ext cx="1263715" cy="294866"/>
          </a:xfrm>
          <a:prstGeom prst="rect">
            <a:avLst/>
          </a:prstGeom>
        </p:spPr>
      </p:pic>
      <p:sp>
        <p:nvSpPr>
          <p:cNvPr id="7" name="TextBox 6">
            <a:extLst>
              <a:ext uri="{FF2B5EF4-FFF2-40B4-BE49-F238E27FC236}">
                <a16:creationId xmlns:a16="http://schemas.microsoft.com/office/drawing/2014/main" id="{A911A5FE-0297-1741-AB37-B11B0BF1B61C}"/>
              </a:ext>
            </a:extLst>
          </p:cNvPr>
          <p:cNvSpPr txBox="1"/>
          <p:nvPr userDrawn="1"/>
        </p:nvSpPr>
        <p:spPr>
          <a:xfrm>
            <a:off x="326569" y="4528915"/>
            <a:ext cx="2839964" cy="265457"/>
          </a:xfrm>
          <a:prstGeom prst="rect">
            <a:avLst/>
          </a:prstGeom>
          <a:noFill/>
        </p:spPr>
        <p:txBody>
          <a:bodyPr wrap="square" rtlCol="0" anchor="b" anchorCtr="0">
            <a:noAutofit/>
          </a:bodyPr>
          <a:lstStyle/>
          <a:p>
            <a:r>
              <a:rPr lang="en-US" sz="638" dirty="0">
                <a:solidFill>
                  <a:srgbClr val="FFFFFF"/>
                </a:solidFill>
              </a:rPr>
              <a:t>© </a:t>
            </a:r>
            <a:r>
              <a:rPr lang="en-US" sz="638" dirty="0" err="1">
                <a:solidFill>
                  <a:srgbClr val="FFFFFF"/>
                </a:solidFill>
              </a:rPr>
              <a:t>Vistra</a:t>
            </a:r>
            <a:r>
              <a:rPr lang="en-US" sz="638" dirty="0">
                <a:solidFill>
                  <a:srgbClr val="FFFFFF"/>
                </a:solidFill>
              </a:rPr>
              <a:t> Group Holdings SA. This information must be read in conjunction with our legal and Regulatory notice at www.vistra.com/notices</a:t>
            </a:r>
          </a:p>
        </p:txBody>
      </p:sp>
      <p:sp>
        <p:nvSpPr>
          <p:cNvPr id="10" name="Text Placeholder 2">
            <a:extLst>
              <a:ext uri="{FF2B5EF4-FFF2-40B4-BE49-F238E27FC236}">
                <a16:creationId xmlns:a16="http://schemas.microsoft.com/office/drawing/2014/main" id="{CBC2A378-51B1-5B40-B09A-3C6FE90D31C4}"/>
              </a:ext>
            </a:extLst>
          </p:cNvPr>
          <p:cNvSpPr>
            <a:spLocks noGrp="1"/>
          </p:cNvSpPr>
          <p:nvPr>
            <p:ph type="body" sz="quarter" idx="34" hasCustomPrompt="1"/>
          </p:nvPr>
        </p:nvSpPr>
        <p:spPr>
          <a:xfrm>
            <a:off x="394582" y="1123289"/>
            <a:ext cx="3777971" cy="2062950"/>
          </a:xfrm>
        </p:spPr>
        <p:txBody>
          <a:bodyPr lIns="0">
            <a:normAutofit/>
          </a:bodyPr>
          <a:lstStyle>
            <a:lvl1pPr>
              <a:defRPr sz="1050">
                <a:solidFill>
                  <a:srgbClr val="FFFFFF"/>
                </a:solidFill>
              </a:defRPr>
            </a:lvl1pPr>
          </a:lstStyle>
          <a:p>
            <a:r>
              <a:rPr lang="en-US" dirty="0"/>
              <a:t>At </a:t>
            </a:r>
            <a:r>
              <a:rPr lang="en-US" dirty="0" err="1"/>
              <a:t>Vistra</a:t>
            </a:r>
            <a:r>
              <a:rPr lang="en-US" dirty="0"/>
              <a:t>, we believe your business and your people can make a difference in the world. That’s why our work is focused on helping our clients act with confidence and speed to seize opportunity wherever it arises. As a global corporate service provider and fund administrator with more than 5,000 professionals in over 45 jurisdictions, we empower legal entities globally to work smarter, grow faster, act responsibly, protect capital and scale across borders — by doing what we do best: reducing risk and enhancing efficiency. Discover how we can help you and your business seize opportunity today by exploring our services at </a:t>
            </a:r>
            <a:r>
              <a:rPr lang="en-US" dirty="0" err="1"/>
              <a:t>vistra.com</a:t>
            </a:r>
            <a:endParaRPr lang="en-US" dirty="0"/>
          </a:p>
        </p:txBody>
      </p:sp>
      <p:sp>
        <p:nvSpPr>
          <p:cNvPr id="12" name="Text Placeholder 2">
            <a:extLst>
              <a:ext uri="{FF2B5EF4-FFF2-40B4-BE49-F238E27FC236}">
                <a16:creationId xmlns:a16="http://schemas.microsoft.com/office/drawing/2014/main" id="{F483AEF8-39B1-DD40-BF47-C405340040D9}"/>
              </a:ext>
            </a:extLst>
          </p:cNvPr>
          <p:cNvSpPr>
            <a:spLocks noGrp="1"/>
          </p:cNvSpPr>
          <p:nvPr>
            <p:ph type="body" sz="quarter" idx="35" hasCustomPrompt="1"/>
          </p:nvPr>
        </p:nvSpPr>
        <p:spPr>
          <a:xfrm>
            <a:off x="401800" y="3457100"/>
            <a:ext cx="1708892" cy="707770"/>
          </a:xfrm>
        </p:spPr>
        <p:txBody>
          <a:bodyPr lIns="0">
            <a:normAutofit/>
          </a:bodyPr>
          <a:lstStyle>
            <a:lvl1pPr>
              <a:defRPr sz="900">
                <a:solidFill>
                  <a:srgbClr val="FFFFFF"/>
                </a:solidFill>
              </a:defRPr>
            </a:lvl1pPr>
          </a:lstStyle>
          <a:p>
            <a:r>
              <a:rPr lang="en-US" dirty="0"/>
              <a:t>Address line 1</a:t>
            </a:r>
          </a:p>
        </p:txBody>
      </p:sp>
      <p:sp>
        <p:nvSpPr>
          <p:cNvPr id="11" name="TextBox 10">
            <a:extLst>
              <a:ext uri="{FF2B5EF4-FFF2-40B4-BE49-F238E27FC236}">
                <a16:creationId xmlns:a16="http://schemas.microsoft.com/office/drawing/2014/main" id="{661A718F-C371-2526-70C9-B1528155E20D}"/>
              </a:ext>
            </a:extLst>
          </p:cNvPr>
          <p:cNvSpPr txBox="1"/>
          <p:nvPr userDrawn="1"/>
        </p:nvSpPr>
        <p:spPr>
          <a:xfrm>
            <a:off x="8027095" y="4323997"/>
            <a:ext cx="607273"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a:t>
            </a:r>
          </a:p>
        </p:txBody>
      </p:sp>
      <p:sp>
        <p:nvSpPr>
          <p:cNvPr id="13" name="TextBox 12">
            <a:extLst>
              <a:ext uri="{FF2B5EF4-FFF2-40B4-BE49-F238E27FC236}">
                <a16:creationId xmlns:a16="http://schemas.microsoft.com/office/drawing/2014/main" id="{253AE685-5AAC-9161-1C64-E83DB0AB0669}"/>
              </a:ext>
            </a:extLst>
          </p:cNvPr>
          <p:cNvSpPr txBox="1"/>
          <p:nvPr userDrawn="1"/>
        </p:nvSpPr>
        <p:spPr>
          <a:xfrm>
            <a:off x="7138889" y="4431190"/>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@VISTRAGROUP</a:t>
            </a:r>
          </a:p>
        </p:txBody>
      </p:sp>
      <p:sp>
        <p:nvSpPr>
          <p:cNvPr id="14" name="TextBox 13">
            <a:extLst>
              <a:ext uri="{FF2B5EF4-FFF2-40B4-BE49-F238E27FC236}">
                <a16:creationId xmlns:a16="http://schemas.microsoft.com/office/drawing/2014/main" id="{ED0190A7-780D-1049-7A3C-AD237E114427}"/>
              </a:ext>
            </a:extLst>
          </p:cNvPr>
          <p:cNvSpPr txBox="1"/>
          <p:nvPr userDrawn="1"/>
        </p:nvSpPr>
        <p:spPr>
          <a:xfrm>
            <a:off x="7231808" y="4640535"/>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VISTRA.COM</a:t>
            </a:r>
          </a:p>
        </p:txBody>
      </p:sp>
      <p:pic>
        <p:nvPicPr>
          <p:cNvPr id="15" name="Graphic 14">
            <a:extLst>
              <a:ext uri="{FF2B5EF4-FFF2-40B4-BE49-F238E27FC236}">
                <a16:creationId xmlns:a16="http://schemas.microsoft.com/office/drawing/2014/main" id="{B1676DDA-B80A-39E9-2F71-7CA75164EDE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50000" r="-1"/>
          <a:stretch/>
        </p:blipFill>
        <p:spPr>
          <a:xfrm>
            <a:off x="8632927" y="4344150"/>
            <a:ext cx="125311" cy="112173"/>
          </a:xfrm>
          <a:prstGeom prst="rect">
            <a:avLst/>
          </a:prstGeom>
        </p:spPr>
      </p:pic>
      <p:pic>
        <p:nvPicPr>
          <p:cNvPr id="16" name="Graphic 15">
            <a:extLst>
              <a:ext uri="{FF2B5EF4-FFF2-40B4-BE49-F238E27FC236}">
                <a16:creationId xmlns:a16="http://schemas.microsoft.com/office/drawing/2014/main" id="{B2A53C25-63E0-7372-57C3-16CBDD3A734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1" r="-1" b="50000"/>
          <a:stretch/>
        </p:blipFill>
        <p:spPr>
          <a:xfrm>
            <a:off x="8632927" y="4442980"/>
            <a:ext cx="125311" cy="112173"/>
          </a:xfrm>
          <a:prstGeom prst="rect">
            <a:avLst/>
          </a:prstGeom>
        </p:spPr>
      </p:pic>
    </p:spTree>
    <p:extLst>
      <p:ext uri="{BB962C8B-B14F-4D97-AF65-F5344CB8AC3E}">
        <p14:creationId xmlns:p14="http://schemas.microsoft.com/office/powerpoint/2010/main" val="1249745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pic slide">
    <p:bg>
      <p:bgPr>
        <a:solidFill>
          <a:srgbClr val="FFFFFF"/>
        </a:solidFill>
        <a:effectLst/>
      </p:bgPr>
    </p:bg>
    <p:spTree>
      <p:nvGrpSpPr>
        <p:cNvPr id="1" name=""/>
        <p:cNvGrpSpPr/>
        <p:nvPr/>
      </p:nvGrpSpPr>
      <p:grpSpPr>
        <a:xfrm>
          <a:off x="0" y="0"/>
          <a:ext cx="0" cy="0"/>
          <a:chOff x="0" y="0"/>
          <a:chExt cx="0" cy="0"/>
        </a:xfrm>
      </p:grpSpPr>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49" y="4530952"/>
            <a:ext cx="4946171" cy="175907"/>
          </a:xfrm>
        </p:spPr>
        <p:txBody>
          <a:bodyPr lIns="0" tIns="0" rIns="0" bIns="0">
            <a:norm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8" name="Picture Placeholder 3">
            <a:extLst>
              <a:ext uri="{FF2B5EF4-FFF2-40B4-BE49-F238E27FC236}">
                <a16:creationId xmlns:a16="http://schemas.microsoft.com/office/drawing/2014/main" id="{6043F555-B711-074C-89EA-AFC0A4EE15A4}"/>
              </a:ext>
            </a:extLst>
          </p:cNvPr>
          <p:cNvSpPr>
            <a:spLocks noGrp="1"/>
          </p:cNvSpPr>
          <p:nvPr>
            <p:ph type="pic" sz="quarter" idx="16"/>
          </p:nvPr>
        </p:nvSpPr>
        <p:spPr>
          <a:xfrm>
            <a:off x="407393" y="401269"/>
            <a:ext cx="7746760" cy="4024682"/>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2534479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_Textfolie: Bildreihe;1spaltig;Aufzählu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9DACD9C6-C9E3-4EB0-9F04-49C70F3B226B}"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352946" y="2399508"/>
            <a:ext cx="8420462" cy="2130616"/>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10"/>
          <p:cNvSpPr>
            <a:spLocks noGrp="1"/>
          </p:cNvSpPr>
          <p:nvPr>
            <p:ph type="pic" sz="quarter" idx="14" hasCustomPrompt="1"/>
          </p:nvPr>
        </p:nvSpPr>
        <p:spPr>
          <a:xfrm>
            <a:off x="352945" y="1223512"/>
            <a:ext cx="4988052" cy="98047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9" name="Bildplatzhalter 10"/>
          <p:cNvSpPr>
            <a:spLocks noGrp="1"/>
          </p:cNvSpPr>
          <p:nvPr>
            <p:ph type="pic" sz="quarter" idx="15" hasCustomPrompt="1"/>
          </p:nvPr>
        </p:nvSpPr>
        <p:spPr>
          <a:xfrm>
            <a:off x="5494971" y="1223512"/>
            <a:ext cx="1231354" cy="979551"/>
          </a:xfrm>
          <a:solidFill>
            <a:schemeClr val="accent1"/>
          </a:solidFill>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10" name="Bildplatzhalter 10"/>
          <p:cNvSpPr>
            <a:spLocks noGrp="1"/>
          </p:cNvSpPr>
          <p:nvPr>
            <p:ph type="pic" sz="quarter" idx="16" hasCustomPrompt="1"/>
          </p:nvPr>
        </p:nvSpPr>
        <p:spPr>
          <a:xfrm>
            <a:off x="6879720" y="1223512"/>
            <a:ext cx="1893207" cy="97955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Tree>
    <p:extLst>
      <p:ext uri="{BB962C8B-B14F-4D97-AF65-F5344CB8AC3E}">
        <p14:creationId xmlns:p14="http://schemas.microsoft.com/office/powerpoint/2010/main" val="333107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pic slid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3819FE96-F8AE-A34E-99AD-414140AB84B3}"/>
              </a:ext>
            </a:extLst>
          </p:cNvPr>
          <p:cNvSpPr>
            <a:spLocks noGrp="1"/>
          </p:cNvSpPr>
          <p:nvPr>
            <p:ph type="pic" sz="quarter" idx="15"/>
          </p:nvPr>
        </p:nvSpPr>
        <p:spPr>
          <a:xfrm>
            <a:off x="411183" y="401269"/>
            <a:ext cx="3778888" cy="4024682"/>
          </a:xfrm>
          <a:solidFill>
            <a:srgbClr val="EEEEEE"/>
          </a:solidFill>
        </p:spPr>
        <p:txBody>
          <a:bodyPr>
            <a:normAutofit/>
          </a:bodyPr>
          <a:lstStyle>
            <a:lvl1pPr>
              <a:defRPr sz="1200"/>
            </a:lvl1pPr>
          </a:lstStyle>
          <a:p>
            <a:r>
              <a:rPr lang="en-GB" dirty="0"/>
              <a:t>Click icon to add picture</a:t>
            </a:r>
          </a:p>
        </p:txBody>
      </p:sp>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5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2" name="Picture Placeholder 3">
            <a:extLst>
              <a:ext uri="{FF2B5EF4-FFF2-40B4-BE49-F238E27FC236}">
                <a16:creationId xmlns:a16="http://schemas.microsoft.com/office/drawing/2014/main" id="{9A44E015-A532-614D-AB0F-AAFD665D37CA}"/>
              </a:ext>
            </a:extLst>
          </p:cNvPr>
          <p:cNvSpPr>
            <a:spLocks noGrp="1"/>
          </p:cNvSpPr>
          <p:nvPr>
            <p:ph type="pic" sz="quarter" idx="16"/>
          </p:nvPr>
        </p:nvSpPr>
        <p:spPr>
          <a:xfrm>
            <a:off x="4375265" y="401269"/>
            <a:ext cx="3778888" cy="4024682"/>
          </a:xfrm>
          <a:solidFill>
            <a:srgbClr val="EEEEEE"/>
          </a:solidFill>
        </p:spPr>
        <p:txBody>
          <a:bodyPr>
            <a:normAutofit/>
          </a:bodyPr>
          <a:lstStyle>
            <a:lvl1pPr>
              <a:defRPr sz="1200"/>
            </a:lvl1pPr>
          </a:lstStyle>
          <a:p>
            <a:r>
              <a:rPr lang="en-GB" dirty="0"/>
              <a:t>Click icon to add picture</a:t>
            </a:r>
          </a:p>
        </p:txBody>
      </p:sp>
      <p:sp>
        <p:nvSpPr>
          <p:cNvPr id="15" name="Text Placeholder 14">
            <a:extLst>
              <a:ext uri="{FF2B5EF4-FFF2-40B4-BE49-F238E27FC236}">
                <a16:creationId xmlns:a16="http://schemas.microsoft.com/office/drawing/2014/main" id="{5E24856E-2AB0-734B-ACB6-C660524DD097}"/>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Tree>
    <p:extLst>
      <p:ext uri="{BB962C8B-B14F-4D97-AF65-F5344CB8AC3E}">
        <p14:creationId xmlns:p14="http://schemas.microsoft.com/office/powerpoint/2010/main" val="3805740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 slid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3819FE96-F8AE-A34E-99AD-414140AB84B3}"/>
              </a:ext>
            </a:extLst>
          </p:cNvPr>
          <p:cNvSpPr>
            <a:spLocks noGrp="1"/>
          </p:cNvSpPr>
          <p:nvPr>
            <p:ph type="pic" sz="quarter" idx="15"/>
          </p:nvPr>
        </p:nvSpPr>
        <p:spPr>
          <a:xfrm>
            <a:off x="411183" y="401269"/>
            <a:ext cx="3778888" cy="4024682"/>
          </a:xfrm>
          <a:solidFill>
            <a:srgbClr val="EEEEEE"/>
          </a:solidFill>
        </p:spPr>
        <p:txBody>
          <a:bodyPr>
            <a:normAutofit/>
          </a:bodyPr>
          <a:lstStyle>
            <a:lvl1pPr>
              <a:defRPr sz="1200"/>
            </a:lvl1pPr>
          </a:lstStyle>
          <a:p>
            <a:r>
              <a:rPr lang="en-GB" dirty="0"/>
              <a:t>Click icon to add picture</a:t>
            </a:r>
          </a:p>
        </p:txBody>
      </p:sp>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5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5" name="Text Placeholder 14">
            <a:extLst>
              <a:ext uri="{FF2B5EF4-FFF2-40B4-BE49-F238E27FC236}">
                <a16:creationId xmlns:a16="http://schemas.microsoft.com/office/drawing/2014/main" id="{5E24856E-2AB0-734B-ACB6-C660524DD097}"/>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9" name="Picture Placeholder 3">
            <a:extLst>
              <a:ext uri="{FF2B5EF4-FFF2-40B4-BE49-F238E27FC236}">
                <a16:creationId xmlns:a16="http://schemas.microsoft.com/office/drawing/2014/main" id="{4F5ADC03-1C80-7947-A29C-D90D2287DE7D}"/>
              </a:ext>
            </a:extLst>
          </p:cNvPr>
          <p:cNvSpPr>
            <a:spLocks noGrp="1"/>
          </p:cNvSpPr>
          <p:nvPr>
            <p:ph type="pic" sz="quarter" idx="18"/>
          </p:nvPr>
        </p:nvSpPr>
        <p:spPr>
          <a:xfrm>
            <a:off x="4375265" y="401269"/>
            <a:ext cx="3778888" cy="1871441"/>
          </a:xfrm>
          <a:solidFill>
            <a:srgbClr val="EEEEEE"/>
          </a:solidFill>
        </p:spPr>
        <p:txBody>
          <a:bodyPr>
            <a:normAutofit/>
          </a:bodyPr>
          <a:lstStyle>
            <a:lvl1pPr>
              <a:defRPr sz="1200"/>
            </a:lvl1pPr>
          </a:lstStyle>
          <a:p>
            <a:r>
              <a:rPr lang="en-GB" dirty="0"/>
              <a:t>Click icon to add picture</a:t>
            </a:r>
          </a:p>
        </p:txBody>
      </p:sp>
      <p:sp>
        <p:nvSpPr>
          <p:cNvPr id="20" name="Text Placeholder 14">
            <a:extLst>
              <a:ext uri="{FF2B5EF4-FFF2-40B4-BE49-F238E27FC236}">
                <a16:creationId xmlns:a16="http://schemas.microsoft.com/office/drawing/2014/main" id="{865B8106-CB3D-6F4F-9BC5-0CA84248F899}"/>
              </a:ext>
            </a:extLst>
          </p:cNvPr>
          <p:cNvSpPr>
            <a:spLocks noGrp="1"/>
          </p:cNvSpPr>
          <p:nvPr>
            <p:ph type="body" sz="quarter" idx="19" hasCustomPrompt="1"/>
          </p:nvPr>
        </p:nvSpPr>
        <p:spPr>
          <a:xfrm>
            <a:off x="4375264"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2" name="Picture Placeholder 3">
            <a:extLst>
              <a:ext uri="{FF2B5EF4-FFF2-40B4-BE49-F238E27FC236}">
                <a16:creationId xmlns:a16="http://schemas.microsoft.com/office/drawing/2014/main" id="{B0797D6A-05B9-9346-B24E-23AB67850E6E}"/>
              </a:ext>
            </a:extLst>
          </p:cNvPr>
          <p:cNvSpPr>
            <a:spLocks noGrp="1"/>
          </p:cNvSpPr>
          <p:nvPr>
            <p:ph type="pic" sz="quarter" idx="20"/>
          </p:nvPr>
        </p:nvSpPr>
        <p:spPr>
          <a:xfrm>
            <a:off x="4375264" y="2554510"/>
            <a:ext cx="3778888" cy="1871441"/>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3887229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pic slide">
    <p:bg>
      <p:bgPr>
        <a:solidFill>
          <a:srgbClr val="FFFFFF"/>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3819FE96-F8AE-A34E-99AD-414140AB84B3}"/>
              </a:ext>
            </a:extLst>
          </p:cNvPr>
          <p:cNvSpPr>
            <a:spLocks noGrp="1"/>
          </p:cNvSpPr>
          <p:nvPr>
            <p:ph type="pic" sz="quarter" idx="15"/>
          </p:nvPr>
        </p:nvSpPr>
        <p:spPr>
          <a:xfrm>
            <a:off x="411184" y="401269"/>
            <a:ext cx="2476797" cy="1871441"/>
          </a:xfrm>
          <a:solidFill>
            <a:srgbClr val="EEEEEE"/>
          </a:solidFill>
        </p:spPr>
        <p:txBody>
          <a:bodyPr>
            <a:normAutofit/>
          </a:bodyPr>
          <a:lstStyle>
            <a:lvl1pPr>
              <a:defRPr sz="1200"/>
            </a:lvl1pPr>
          </a:lstStyle>
          <a:p>
            <a:r>
              <a:rPr lang="en-GB" dirty="0"/>
              <a:t>Click icon to add picture</a:t>
            </a:r>
          </a:p>
        </p:txBody>
      </p:sp>
      <p:sp>
        <p:nvSpPr>
          <p:cNvPr id="17" name="Text Placeholder 14">
            <a:extLst>
              <a:ext uri="{FF2B5EF4-FFF2-40B4-BE49-F238E27FC236}">
                <a16:creationId xmlns:a16="http://schemas.microsoft.com/office/drawing/2014/main" id="{631A8F19-FF93-AF43-AEE7-713324812265}"/>
              </a:ext>
            </a:extLst>
          </p:cNvPr>
          <p:cNvSpPr>
            <a:spLocks noGrp="1"/>
          </p:cNvSpPr>
          <p:nvPr>
            <p:ph type="body" sz="quarter" idx="14" hasCustomPrompt="1"/>
          </p:nvPr>
        </p:nvSpPr>
        <p:spPr>
          <a:xfrm>
            <a:off x="41025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5" name="Text Placeholder 14">
            <a:extLst>
              <a:ext uri="{FF2B5EF4-FFF2-40B4-BE49-F238E27FC236}">
                <a16:creationId xmlns:a16="http://schemas.microsoft.com/office/drawing/2014/main" id="{5E24856E-2AB0-734B-ACB6-C660524DD097}"/>
              </a:ext>
            </a:extLst>
          </p:cNvPr>
          <p:cNvSpPr>
            <a:spLocks noGrp="1"/>
          </p:cNvSpPr>
          <p:nvPr>
            <p:ph type="body" sz="quarter" idx="17" hasCustomPrompt="1"/>
          </p:nvPr>
        </p:nvSpPr>
        <p:spPr>
          <a:xfrm>
            <a:off x="304323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9" name="Picture Placeholder 3">
            <a:extLst>
              <a:ext uri="{FF2B5EF4-FFF2-40B4-BE49-F238E27FC236}">
                <a16:creationId xmlns:a16="http://schemas.microsoft.com/office/drawing/2014/main" id="{4F5ADC03-1C80-7947-A29C-D90D2287DE7D}"/>
              </a:ext>
            </a:extLst>
          </p:cNvPr>
          <p:cNvSpPr>
            <a:spLocks noGrp="1"/>
          </p:cNvSpPr>
          <p:nvPr>
            <p:ph type="pic" sz="quarter" idx="18"/>
          </p:nvPr>
        </p:nvSpPr>
        <p:spPr>
          <a:xfrm>
            <a:off x="5677355" y="401269"/>
            <a:ext cx="2476797" cy="1871441"/>
          </a:xfrm>
          <a:solidFill>
            <a:srgbClr val="EEEEEE"/>
          </a:solidFill>
        </p:spPr>
        <p:txBody>
          <a:bodyPr>
            <a:normAutofit/>
          </a:bodyPr>
          <a:lstStyle>
            <a:lvl1pPr>
              <a:defRPr sz="1200"/>
            </a:lvl1pPr>
          </a:lstStyle>
          <a:p>
            <a:r>
              <a:rPr lang="en-GB" dirty="0"/>
              <a:t>Click icon to add picture</a:t>
            </a:r>
          </a:p>
        </p:txBody>
      </p:sp>
      <p:sp>
        <p:nvSpPr>
          <p:cNvPr id="20" name="Text Placeholder 14">
            <a:extLst>
              <a:ext uri="{FF2B5EF4-FFF2-40B4-BE49-F238E27FC236}">
                <a16:creationId xmlns:a16="http://schemas.microsoft.com/office/drawing/2014/main" id="{865B8106-CB3D-6F4F-9BC5-0CA84248F899}"/>
              </a:ext>
            </a:extLst>
          </p:cNvPr>
          <p:cNvSpPr>
            <a:spLocks noGrp="1"/>
          </p:cNvSpPr>
          <p:nvPr>
            <p:ph type="body" sz="quarter" idx="19" hasCustomPrompt="1"/>
          </p:nvPr>
        </p:nvSpPr>
        <p:spPr>
          <a:xfrm>
            <a:off x="3043230"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1772DD90-9E33-B04F-ABA0-4D4CD57529E7}"/>
              </a:ext>
            </a:extLst>
          </p:cNvPr>
          <p:cNvSpPr>
            <a:spLocks noGrp="1"/>
          </p:cNvSpPr>
          <p:nvPr>
            <p:ph type="pic" sz="quarter" idx="21"/>
          </p:nvPr>
        </p:nvSpPr>
        <p:spPr>
          <a:xfrm>
            <a:off x="3043229" y="401269"/>
            <a:ext cx="2476797" cy="1871441"/>
          </a:xfrm>
          <a:solidFill>
            <a:srgbClr val="EEEEEE"/>
          </a:solidFill>
        </p:spPr>
        <p:txBody>
          <a:bodyPr>
            <a:normAutofit/>
          </a:bodyPr>
          <a:lstStyle>
            <a:lvl1pPr>
              <a:defRPr sz="1200"/>
            </a:lvl1pPr>
          </a:lstStyle>
          <a:p>
            <a:r>
              <a:rPr lang="en-GB" dirty="0"/>
              <a:t>Click icon to add picture</a:t>
            </a:r>
          </a:p>
        </p:txBody>
      </p:sp>
      <p:sp>
        <p:nvSpPr>
          <p:cNvPr id="25" name="Text Placeholder 14">
            <a:extLst>
              <a:ext uri="{FF2B5EF4-FFF2-40B4-BE49-F238E27FC236}">
                <a16:creationId xmlns:a16="http://schemas.microsoft.com/office/drawing/2014/main" id="{1131154D-483E-6E43-8DAF-AEDE4D34270B}"/>
              </a:ext>
            </a:extLst>
          </p:cNvPr>
          <p:cNvSpPr>
            <a:spLocks noGrp="1"/>
          </p:cNvSpPr>
          <p:nvPr>
            <p:ph type="body" sz="quarter" idx="22" hasCustomPrompt="1"/>
          </p:nvPr>
        </p:nvSpPr>
        <p:spPr>
          <a:xfrm>
            <a:off x="5677356" y="237677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6" name="Text Placeholder 14">
            <a:extLst>
              <a:ext uri="{FF2B5EF4-FFF2-40B4-BE49-F238E27FC236}">
                <a16:creationId xmlns:a16="http://schemas.microsoft.com/office/drawing/2014/main" id="{33065B18-D897-8A42-8F83-6FF4947C56F7}"/>
              </a:ext>
            </a:extLst>
          </p:cNvPr>
          <p:cNvSpPr>
            <a:spLocks noGrp="1"/>
          </p:cNvSpPr>
          <p:nvPr>
            <p:ph type="body" sz="quarter" idx="23" hasCustomPrompt="1"/>
          </p:nvPr>
        </p:nvSpPr>
        <p:spPr>
          <a:xfrm>
            <a:off x="410249" y="237956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7" name="Text Placeholder 14">
            <a:extLst>
              <a:ext uri="{FF2B5EF4-FFF2-40B4-BE49-F238E27FC236}">
                <a16:creationId xmlns:a16="http://schemas.microsoft.com/office/drawing/2014/main" id="{732F92EF-C62A-554A-B20E-0AAE350AD93C}"/>
              </a:ext>
            </a:extLst>
          </p:cNvPr>
          <p:cNvSpPr>
            <a:spLocks noGrp="1"/>
          </p:cNvSpPr>
          <p:nvPr>
            <p:ph type="body" sz="quarter" idx="24" hasCustomPrompt="1"/>
          </p:nvPr>
        </p:nvSpPr>
        <p:spPr>
          <a:xfrm>
            <a:off x="5676210"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8" name="Picture Placeholder 3">
            <a:extLst>
              <a:ext uri="{FF2B5EF4-FFF2-40B4-BE49-F238E27FC236}">
                <a16:creationId xmlns:a16="http://schemas.microsoft.com/office/drawing/2014/main" id="{4E093A8A-E744-0647-9FE0-0D1D8452287C}"/>
              </a:ext>
            </a:extLst>
          </p:cNvPr>
          <p:cNvSpPr>
            <a:spLocks noGrp="1"/>
          </p:cNvSpPr>
          <p:nvPr>
            <p:ph type="pic" sz="quarter" idx="25"/>
          </p:nvPr>
        </p:nvSpPr>
        <p:spPr>
          <a:xfrm>
            <a:off x="407393" y="2558343"/>
            <a:ext cx="2476797" cy="1871441"/>
          </a:xfrm>
          <a:solidFill>
            <a:srgbClr val="EEEEEE"/>
          </a:solidFill>
        </p:spPr>
        <p:txBody>
          <a:bodyPr>
            <a:normAutofit/>
          </a:bodyPr>
          <a:lstStyle>
            <a:lvl1pPr>
              <a:defRPr sz="1200"/>
            </a:lvl1pPr>
          </a:lstStyle>
          <a:p>
            <a:r>
              <a:rPr lang="en-GB" dirty="0"/>
              <a:t>Click icon to add picture</a:t>
            </a:r>
          </a:p>
        </p:txBody>
      </p:sp>
      <p:sp>
        <p:nvSpPr>
          <p:cNvPr id="29" name="Picture Placeholder 3">
            <a:extLst>
              <a:ext uri="{FF2B5EF4-FFF2-40B4-BE49-F238E27FC236}">
                <a16:creationId xmlns:a16="http://schemas.microsoft.com/office/drawing/2014/main" id="{2B79FF9E-3B8D-4845-8B46-36959643C494}"/>
              </a:ext>
            </a:extLst>
          </p:cNvPr>
          <p:cNvSpPr>
            <a:spLocks noGrp="1"/>
          </p:cNvSpPr>
          <p:nvPr>
            <p:ph type="pic" sz="quarter" idx="26"/>
          </p:nvPr>
        </p:nvSpPr>
        <p:spPr>
          <a:xfrm>
            <a:off x="5673564" y="2558343"/>
            <a:ext cx="2476797" cy="1871441"/>
          </a:xfrm>
          <a:solidFill>
            <a:srgbClr val="EEEEEE"/>
          </a:solidFill>
        </p:spPr>
        <p:txBody>
          <a:bodyPr>
            <a:normAutofit/>
          </a:bodyPr>
          <a:lstStyle>
            <a:lvl1pPr>
              <a:defRPr sz="1200"/>
            </a:lvl1pPr>
          </a:lstStyle>
          <a:p>
            <a:r>
              <a:rPr lang="en-GB" dirty="0"/>
              <a:t>Click icon to add picture</a:t>
            </a:r>
          </a:p>
        </p:txBody>
      </p:sp>
      <p:sp>
        <p:nvSpPr>
          <p:cNvPr id="30" name="Picture Placeholder 3">
            <a:extLst>
              <a:ext uri="{FF2B5EF4-FFF2-40B4-BE49-F238E27FC236}">
                <a16:creationId xmlns:a16="http://schemas.microsoft.com/office/drawing/2014/main" id="{D1B3FB55-4908-5847-A43C-7FD194D30256}"/>
              </a:ext>
            </a:extLst>
          </p:cNvPr>
          <p:cNvSpPr>
            <a:spLocks noGrp="1"/>
          </p:cNvSpPr>
          <p:nvPr>
            <p:ph type="pic" sz="quarter" idx="27"/>
          </p:nvPr>
        </p:nvSpPr>
        <p:spPr>
          <a:xfrm>
            <a:off x="3039438" y="2558343"/>
            <a:ext cx="2476797" cy="1871441"/>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1539322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6497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a:t>
            </a:r>
          </a:p>
        </p:txBody>
      </p:sp>
      <p:sp>
        <p:nvSpPr>
          <p:cNvPr id="23" name="Text Placeholder 14">
            <a:extLst>
              <a:ext uri="{FF2B5EF4-FFF2-40B4-BE49-F238E27FC236}">
                <a16:creationId xmlns:a16="http://schemas.microsoft.com/office/drawing/2014/main" id="{A1E310ED-1639-8D40-8204-7802E6F9F089}"/>
              </a:ext>
            </a:extLst>
          </p:cNvPr>
          <p:cNvSpPr>
            <a:spLocks noGrp="1"/>
          </p:cNvSpPr>
          <p:nvPr>
            <p:ph type="body" sz="quarter" idx="27" hasCustomPrompt="1"/>
          </p:nvPr>
        </p:nvSpPr>
        <p:spPr>
          <a:xfrm>
            <a:off x="328261" y="1059046"/>
            <a:ext cx="5309654" cy="1810570"/>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1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copy here</a:t>
            </a:r>
          </a:p>
        </p:txBody>
      </p:sp>
    </p:spTree>
    <p:extLst>
      <p:ext uri="{BB962C8B-B14F-4D97-AF65-F5344CB8AC3E}">
        <p14:creationId xmlns:p14="http://schemas.microsoft.com/office/powerpoint/2010/main" val="1441370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overview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6497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 and overview</a:t>
            </a:r>
          </a:p>
        </p:txBody>
      </p:sp>
      <p:sp>
        <p:nvSpPr>
          <p:cNvPr id="17" name="Text Placeholder 14">
            <a:extLst>
              <a:ext uri="{FF2B5EF4-FFF2-40B4-BE49-F238E27FC236}">
                <a16:creationId xmlns:a16="http://schemas.microsoft.com/office/drawing/2014/main" id="{52A9DC69-5BF0-0146-8C15-15D140F3C9C3}"/>
              </a:ext>
            </a:extLst>
          </p:cNvPr>
          <p:cNvSpPr>
            <a:spLocks noGrp="1"/>
          </p:cNvSpPr>
          <p:nvPr>
            <p:ph type="body" sz="quarter" idx="30" hasCustomPrompt="1"/>
          </p:nvPr>
        </p:nvSpPr>
        <p:spPr>
          <a:xfrm>
            <a:off x="328260" y="1059046"/>
            <a:ext cx="3693022" cy="33757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0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(2 column) copy here</a:t>
            </a:r>
          </a:p>
        </p:txBody>
      </p:sp>
      <p:sp>
        <p:nvSpPr>
          <p:cNvPr id="19" name="Text Placeholder 14">
            <a:extLst>
              <a:ext uri="{FF2B5EF4-FFF2-40B4-BE49-F238E27FC236}">
                <a16:creationId xmlns:a16="http://schemas.microsoft.com/office/drawing/2014/main" id="{2135F8BA-0920-1D47-867E-968B9369717B}"/>
              </a:ext>
            </a:extLst>
          </p:cNvPr>
          <p:cNvSpPr>
            <a:spLocks noGrp="1"/>
          </p:cNvSpPr>
          <p:nvPr>
            <p:ph type="body" sz="quarter" idx="31" hasCustomPrompt="1"/>
          </p:nvPr>
        </p:nvSpPr>
        <p:spPr>
          <a:xfrm>
            <a:off x="4422277" y="1051291"/>
            <a:ext cx="3693022" cy="33757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0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(2 column) text here</a:t>
            </a:r>
          </a:p>
        </p:txBody>
      </p:sp>
    </p:spTree>
    <p:extLst>
      <p:ext uri="{BB962C8B-B14F-4D97-AF65-F5344CB8AC3E}">
        <p14:creationId xmlns:p14="http://schemas.microsoft.com/office/powerpoint/2010/main" val="3351822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overview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93984"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 and overview</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772542" y="1130064"/>
            <a:ext cx="745607" cy="746361"/>
          </a:xfrm>
          <a:prstGeom prst="ellipse">
            <a:avLst/>
          </a:prstGeom>
          <a:solidFill>
            <a:srgbClr val="EEEEEE"/>
          </a:solidFill>
        </p:spPr>
        <p:txBody>
          <a:bodyPr>
            <a:normAutofit/>
          </a:bodyPr>
          <a:lstStyle>
            <a:lvl1pPr>
              <a:defRPr sz="900"/>
            </a:lvl1pPr>
          </a:lstStyle>
          <a:p>
            <a:endParaRPr lang="en-US" dirty="0"/>
          </a:p>
        </p:txBody>
      </p:sp>
      <p:sp>
        <p:nvSpPr>
          <p:cNvPr id="15" name="Picture Placeholder 6">
            <a:extLst>
              <a:ext uri="{FF2B5EF4-FFF2-40B4-BE49-F238E27FC236}">
                <a16:creationId xmlns:a16="http://schemas.microsoft.com/office/drawing/2014/main" id="{9129ECA5-987F-9245-AB36-A02BA4093F81}"/>
              </a:ext>
            </a:extLst>
          </p:cNvPr>
          <p:cNvSpPr>
            <a:spLocks noGrp="1"/>
          </p:cNvSpPr>
          <p:nvPr>
            <p:ph type="pic" sz="quarter" idx="31"/>
          </p:nvPr>
        </p:nvSpPr>
        <p:spPr>
          <a:xfrm>
            <a:off x="4772542" y="2275643"/>
            <a:ext cx="745607" cy="746361"/>
          </a:xfrm>
          <a:prstGeom prst="ellipse">
            <a:avLst/>
          </a:prstGeom>
          <a:solidFill>
            <a:srgbClr val="EEEEEE"/>
          </a:solidFill>
        </p:spPr>
        <p:txBody>
          <a:bodyPr>
            <a:normAutofit/>
          </a:bodyPr>
          <a:lstStyle>
            <a:lvl1pPr>
              <a:defRPr sz="900"/>
            </a:lvl1pPr>
          </a:lstStyle>
          <a:p>
            <a:endParaRPr lang="en-US" dirty="0"/>
          </a:p>
        </p:txBody>
      </p:sp>
      <p:sp>
        <p:nvSpPr>
          <p:cNvPr id="18" name="Picture Placeholder 6">
            <a:extLst>
              <a:ext uri="{FF2B5EF4-FFF2-40B4-BE49-F238E27FC236}">
                <a16:creationId xmlns:a16="http://schemas.microsoft.com/office/drawing/2014/main" id="{76539299-1072-FE40-8EC7-A18204E9832F}"/>
              </a:ext>
            </a:extLst>
          </p:cNvPr>
          <p:cNvSpPr>
            <a:spLocks noGrp="1"/>
          </p:cNvSpPr>
          <p:nvPr>
            <p:ph type="pic" sz="quarter" idx="33"/>
          </p:nvPr>
        </p:nvSpPr>
        <p:spPr>
          <a:xfrm>
            <a:off x="4772542" y="3422891"/>
            <a:ext cx="745607" cy="746361"/>
          </a:xfrm>
          <a:prstGeom prst="ellipse">
            <a:avLst/>
          </a:prstGeom>
          <a:solidFill>
            <a:srgbClr val="EEEEEE"/>
          </a:solidFill>
        </p:spPr>
        <p:txBody>
          <a:bodyPr>
            <a:normAutofit/>
          </a:bodyPr>
          <a:lstStyle>
            <a:lvl1pPr>
              <a:defRPr sz="900"/>
            </a:lvl1pPr>
          </a:lstStyle>
          <a:p>
            <a:endParaRPr lang="en-US" dirty="0"/>
          </a:p>
        </p:txBody>
      </p:sp>
      <p:sp>
        <p:nvSpPr>
          <p:cNvPr id="21" name="Text Placeholder 14">
            <a:extLst>
              <a:ext uri="{FF2B5EF4-FFF2-40B4-BE49-F238E27FC236}">
                <a16:creationId xmlns:a16="http://schemas.microsoft.com/office/drawing/2014/main" id="{941CC565-AD82-434B-A5EB-CFFFBA123DC1}"/>
              </a:ext>
            </a:extLst>
          </p:cNvPr>
          <p:cNvSpPr>
            <a:spLocks noGrp="1"/>
          </p:cNvSpPr>
          <p:nvPr>
            <p:ph type="body" sz="quarter" idx="34" hasCustomPrompt="1"/>
          </p:nvPr>
        </p:nvSpPr>
        <p:spPr>
          <a:xfrm>
            <a:off x="328261" y="1059046"/>
            <a:ext cx="4062248" cy="33757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0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sp>
        <p:nvSpPr>
          <p:cNvPr id="31" name="Text Placeholder 14">
            <a:extLst>
              <a:ext uri="{FF2B5EF4-FFF2-40B4-BE49-F238E27FC236}">
                <a16:creationId xmlns:a16="http://schemas.microsoft.com/office/drawing/2014/main" id="{2FD4305A-DFA4-2849-9D85-465FC1169A0F}"/>
              </a:ext>
            </a:extLst>
          </p:cNvPr>
          <p:cNvSpPr>
            <a:spLocks noGrp="1"/>
          </p:cNvSpPr>
          <p:nvPr>
            <p:ph type="body" sz="quarter" idx="38" hasCustomPrompt="1"/>
          </p:nvPr>
        </p:nvSpPr>
        <p:spPr>
          <a:xfrm>
            <a:off x="5620503" y="1118598"/>
            <a:ext cx="2501742" cy="1035620"/>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1500"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a:t>
            </a:r>
            <a:r>
              <a:rPr lang="en-US" dirty="0" err="1"/>
              <a:t>coloured</a:t>
            </a:r>
            <a:r>
              <a:rPr lang="en-US" dirty="0"/>
              <a:t> text here</a:t>
            </a:r>
          </a:p>
        </p:txBody>
      </p:sp>
      <p:sp>
        <p:nvSpPr>
          <p:cNvPr id="33" name="Text Placeholder 14">
            <a:extLst>
              <a:ext uri="{FF2B5EF4-FFF2-40B4-BE49-F238E27FC236}">
                <a16:creationId xmlns:a16="http://schemas.microsoft.com/office/drawing/2014/main" id="{43999DEB-09E5-E24E-BDFA-C4AB9309E0FF}"/>
              </a:ext>
            </a:extLst>
          </p:cNvPr>
          <p:cNvSpPr>
            <a:spLocks noGrp="1"/>
          </p:cNvSpPr>
          <p:nvPr>
            <p:ph type="body" sz="quarter" idx="39" hasCustomPrompt="1"/>
          </p:nvPr>
        </p:nvSpPr>
        <p:spPr>
          <a:xfrm>
            <a:off x="5620503" y="2276641"/>
            <a:ext cx="2501742" cy="1035620"/>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1500"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a:t>
            </a:r>
            <a:r>
              <a:rPr lang="en-US" dirty="0" err="1"/>
              <a:t>coloured</a:t>
            </a:r>
            <a:r>
              <a:rPr lang="en-US" dirty="0"/>
              <a:t> text here</a:t>
            </a:r>
          </a:p>
        </p:txBody>
      </p:sp>
      <p:sp>
        <p:nvSpPr>
          <p:cNvPr id="35" name="Text Placeholder 14">
            <a:extLst>
              <a:ext uri="{FF2B5EF4-FFF2-40B4-BE49-F238E27FC236}">
                <a16:creationId xmlns:a16="http://schemas.microsoft.com/office/drawing/2014/main" id="{556189C9-F331-E64A-B65B-EEA3DD3DA155}"/>
              </a:ext>
            </a:extLst>
          </p:cNvPr>
          <p:cNvSpPr>
            <a:spLocks noGrp="1"/>
          </p:cNvSpPr>
          <p:nvPr>
            <p:ph type="body" sz="quarter" idx="40" hasCustomPrompt="1"/>
          </p:nvPr>
        </p:nvSpPr>
        <p:spPr>
          <a:xfrm>
            <a:off x="5620502" y="3421984"/>
            <a:ext cx="2501742" cy="1035620"/>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1500"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a:t>
            </a:r>
            <a:r>
              <a:rPr lang="en-US" dirty="0" err="1"/>
              <a:t>coloured</a:t>
            </a:r>
            <a:r>
              <a:rPr lang="en-US" dirty="0"/>
              <a:t> text here</a:t>
            </a:r>
          </a:p>
        </p:txBody>
      </p:sp>
    </p:spTree>
    <p:extLst>
      <p:ext uri="{BB962C8B-B14F-4D97-AF65-F5344CB8AC3E}">
        <p14:creationId xmlns:p14="http://schemas.microsoft.com/office/powerpoint/2010/main" val="286534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449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Agenda</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1059046"/>
            <a:ext cx="3739346"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1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A</a:t>
            </a:r>
          </a:p>
        </p:txBody>
      </p:sp>
      <p:cxnSp>
        <p:nvCxnSpPr>
          <p:cNvPr id="5" name="Straight Connector 4">
            <a:extLst>
              <a:ext uri="{FF2B5EF4-FFF2-40B4-BE49-F238E27FC236}">
                <a16:creationId xmlns:a16="http://schemas.microsoft.com/office/drawing/2014/main" id="{AFBFAFF9-BCF4-B54D-BBE8-0B774F69CB26}"/>
              </a:ext>
            </a:extLst>
          </p:cNvPr>
          <p:cNvCxnSpPr/>
          <p:nvPr userDrawn="1"/>
        </p:nvCxnSpPr>
        <p:spPr>
          <a:xfrm>
            <a:off x="399599" y="1481959"/>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3750E557-E61F-B44F-A3FB-96585FF27A60}"/>
              </a:ext>
            </a:extLst>
          </p:cNvPr>
          <p:cNvSpPr>
            <a:spLocks noGrp="1"/>
          </p:cNvSpPr>
          <p:nvPr>
            <p:ph type="body" sz="quarter" idx="34" hasCustomPrompt="1"/>
          </p:nvPr>
        </p:nvSpPr>
        <p:spPr>
          <a:xfrm>
            <a:off x="328261" y="1552904"/>
            <a:ext cx="3739346" cy="288193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sp>
        <p:nvSpPr>
          <p:cNvPr id="20" name="Text Placeholder 14">
            <a:extLst>
              <a:ext uri="{FF2B5EF4-FFF2-40B4-BE49-F238E27FC236}">
                <a16:creationId xmlns:a16="http://schemas.microsoft.com/office/drawing/2014/main" id="{95A68FAC-7B62-DF41-84F6-6539A6EC99DD}"/>
              </a:ext>
            </a:extLst>
          </p:cNvPr>
          <p:cNvSpPr>
            <a:spLocks noGrp="1"/>
          </p:cNvSpPr>
          <p:nvPr>
            <p:ph type="body" sz="quarter" idx="35" hasCustomPrompt="1"/>
          </p:nvPr>
        </p:nvSpPr>
        <p:spPr>
          <a:xfrm>
            <a:off x="4272554" y="1065470"/>
            <a:ext cx="3800697"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1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B</a:t>
            </a:r>
          </a:p>
        </p:txBody>
      </p:sp>
      <p:cxnSp>
        <p:nvCxnSpPr>
          <p:cNvPr id="22" name="Straight Connector 21">
            <a:extLst>
              <a:ext uri="{FF2B5EF4-FFF2-40B4-BE49-F238E27FC236}">
                <a16:creationId xmlns:a16="http://schemas.microsoft.com/office/drawing/2014/main" id="{DB058615-1B57-EA4B-9AC7-7ED11EA0DBB9}"/>
              </a:ext>
            </a:extLst>
          </p:cNvPr>
          <p:cNvCxnSpPr/>
          <p:nvPr userDrawn="1"/>
        </p:nvCxnSpPr>
        <p:spPr>
          <a:xfrm>
            <a:off x="4343894" y="1488383"/>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5F7907CC-75AC-C841-9356-BD5BF89C88A5}"/>
              </a:ext>
            </a:extLst>
          </p:cNvPr>
          <p:cNvSpPr>
            <a:spLocks noGrp="1"/>
          </p:cNvSpPr>
          <p:nvPr>
            <p:ph type="body" sz="quarter" idx="36" hasCustomPrompt="1"/>
          </p:nvPr>
        </p:nvSpPr>
        <p:spPr>
          <a:xfrm>
            <a:off x="4272555" y="1559328"/>
            <a:ext cx="3800697" cy="288193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spTree>
    <p:extLst>
      <p:ext uri="{BB962C8B-B14F-4D97-AF65-F5344CB8AC3E}">
        <p14:creationId xmlns:p14="http://schemas.microsoft.com/office/powerpoint/2010/main" val="3926436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out Vistra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38094"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About </a:t>
            </a:r>
            <a:r>
              <a:rPr lang="en-US" dirty="0" err="1"/>
              <a:t>Vistra</a:t>
            </a:r>
            <a:endParaRPr lang="en-US" dirty="0"/>
          </a:p>
        </p:txBody>
      </p:sp>
      <p:sp>
        <p:nvSpPr>
          <p:cNvPr id="19" name="Text Placeholder 14">
            <a:extLst>
              <a:ext uri="{FF2B5EF4-FFF2-40B4-BE49-F238E27FC236}">
                <a16:creationId xmlns:a16="http://schemas.microsoft.com/office/drawing/2014/main" id="{3750E557-E61F-B44F-A3FB-96585FF27A60}"/>
              </a:ext>
            </a:extLst>
          </p:cNvPr>
          <p:cNvSpPr>
            <a:spLocks noGrp="1"/>
          </p:cNvSpPr>
          <p:nvPr>
            <p:ph type="body" sz="quarter" idx="34" hasCustomPrompt="1"/>
          </p:nvPr>
        </p:nvSpPr>
        <p:spPr>
          <a:xfrm>
            <a:off x="328261" y="1219141"/>
            <a:ext cx="4850712" cy="314475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 here</a:t>
            </a:r>
          </a:p>
        </p:txBody>
      </p:sp>
      <p:cxnSp>
        <p:nvCxnSpPr>
          <p:cNvPr id="17" name="Straight Connector 16">
            <a:extLst>
              <a:ext uri="{FF2B5EF4-FFF2-40B4-BE49-F238E27FC236}">
                <a16:creationId xmlns:a16="http://schemas.microsoft.com/office/drawing/2014/main" id="{71FB58FC-750A-164F-ABA8-7F9AF6010202}"/>
              </a:ext>
            </a:extLst>
          </p:cNvPr>
          <p:cNvCxnSpPr>
            <a:cxnSpLocks/>
          </p:cNvCxnSpPr>
          <p:nvPr userDrawn="1"/>
        </p:nvCxnSpPr>
        <p:spPr>
          <a:xfrm>
            <a:off x="5670001" y="1137480"/>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0331CC7-BC9C-F34B-924C-258C427D6921}"/>
              </a:ext>
            </a:extLst>
          </p:cNvPr>
          <p:cNvSpPr>
            <a:spLocks noGrp="1"/>
          </p:cNvSpPr>
          <p:nvPr>
            <p:ph type="body" sz="quarter" idx="35" hasCustomPrompt="1"/>
          </p:nvPr>
        </p:nvSpPr>
        <p:spPr>
          <a:xfrm>
            <a:off x="5685659" y="1188211"/>
            <a:ext cx="2574557" cy="508315"/>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0,000+</a:t>
            </a:r>
          </a:p>
        </p:txBody>
      </p:sp>
      <p:sp>
        <p:nvSpPr>
          <p:cNvPr id="21" name="Text Placeholder 5">
            <a:extLst>
              <a:ext uri="{FF2B5EF4-FFF2-40B4-BE49-F238E27FC236}">
                <a16:creationId xmlns:a16="http://schemas.microsoft.com/office/drawing/2014/main" id="{806AC686-D269-4A45-B4ED-D8FA508E2E49}"/>
              </a:ext>
            </a:extLst>
          </p:cNvPr>
          <p:cNvSpPr>
            <a:spLocks noGrp="1"/>
          </p:cNvSpPr>
          <p:nvPr>
            <p:ph type="body" sz="quarter" idx="14" hasCustomPrompt="1"/>
          </p:nvPr>
        </p:nvSpPr>
        <p:spPr>
          <a:xfrm>
            <a:off x="5685660" y="1643187"/>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Total amount of employees</a:t>
            </a:r>
          </a:p>
        </p:txBody>
      </p:sp>
      <p:cxnSp>
        <p:nvCxnSpPr>
          <p:cNvPr id="24" name="Straight Connector 23">
            <a:extLst>
              <a:ext uri="{FF2B5EF4-FFF2-40B4-BE49-F238E27FC236}">
                <a16:creationId xmlns:a16="http://schemas.microsoft.com/office/drawing/2014/main" id="{1B8CF84C-2956-024B-8EE9-6A492116B433}"/>
              </a:ext>
            </a:extLst>
          </p:cNvPr>
          <p:cNvCxnSpPr>
            <a:cxnSpLocks/>
          </p:cNvCxnSpPr>
          <p:nvPr userDrawn="1"/>
        </p:nvCxnSpPr>
        <p:spPr>
          <a:xfrm>
            <a:off x="5670001" y="1930517"/>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CB208528-A06E-E741-ABC7-0637FD702C31}"/>
              </a:ext>
            </a:extLst>
          </p:cNvPr>
          <p:cNvSpPr>
            <a:spLocks noGrp="1"/>
          </p:cNvSpPr>
          <p:nvPr>
            <p:ph type="body" sz="quarter" idx="36" hasCustomPrompt="1"/>
          </p:nvPr>
        </p:nvSpPr>
        <p:spPr>
          <a:xfrm>
            <a:off x="5685659" y="1981248"/>
            <a:ext cx="2574557" cy="502100"/>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000,000+</a:t>
            </a:r>
          </a:p>
        </p:txBody>
      </p:sp>
      <p:sp>
        <p:nvSpPr>
          <p:cNvPr id="26" name="Text Placeholder 5">
            <a:extLst>
              <a:ext uri="{FF2B5EF4-FFF2-40B4-BE49-F238E27FC236}">
                <a16:creationId xmlns:a16="http://schemas.microsoft.com/office/drawing/2014/main" id="{35848E15-639B-E94A-883F-528C424B0121}"/>
              </a:ext>
            </a:extLst>
          </p:cNvPr>
          <p:cNvSpPr>
            <a:spLocks noGrp="1"/>
          </p:cNvSpPr>
          <p:nvPr>
            <p:ph type="body" sz="quarter" idx="37" hasCustomPrompt="1"/>
          </p:nvPr>
        </p:nvSpPr>
        <p:spPr>
          <a:xfrm>
            <a:off x="5685660" y="2436223"/>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Structures under management</a:t>
            </a:r>
          </a:p>
        </p:txBody>
      </p:sp>
      <p:cxnSp>
        <p:nvCxnSpPr>
          <p:cNvPr id="27" name="Straight Connector 26">
            <a:extLst>
              <a:ext uri="{FF2B5EF4-FFF2-40B4-BE49-F238E27FC236}">
                <a16:creationId xmlns:a16="http://schemas.microsoft.com/office/drawing/2014/main" id="{090E3DC3-6D18-5140-A464-87F209AB3D34}"/>
              </a:ext>
            </a:extLst>
          </p:cNvPr>
          <p:cNvCxnSpPr>
            <a:cxnSpLocks/>
          </p:cNvCxnSpPr>
          <p:nvPr userDrawn="1"/>
        </p:nvCxnSpPr>
        <p:spPr>
          <a:xfrm>
            <a:off x="5671070" y="2725147"/>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627351DD-4409-054F-914B-33CA40BC55FB}"/>
              </a:ext>
            </a:extLst>
          </p:cNvPr>
          <p:cNvSpPr>
            <a:spLocks noGrp="1"/>
          </p:cNvSpPr>
          <p:nvPr>
            <p:ph type="body" sz="quarter" idx="38" hasCustomPrompt="1"/>
          </p:nvPr>
        </p:nvSpPr>
        <p:spPr>
          <a:xfrm>
            <a:off x="5686729" y="2775878"/>
            <a:ext cx="2573487" cy="441809"/>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a:t>
            </a:r>
          </a:p>
        </p:txBody>
      </p:sp>
      <p:sp>
        <p:nvSpPr>
          <p:cNvPr id="29" name="Text Placeholder 5">
            <a:extLst>
              <a:ext uri="{FF2B5EF4-FFF2-40B4-BE49-F238E27FC236}">
                <a16:creationId xmlns:a16="http://schemas.microsoft.com/office/drawing/2014/main" id="{FB6E3016-06E1-5549-8F05-7809BFCED4C8}"/>
              </a:ext>
            </a:extLst>
          </p:cNvPr>
          <p:cNvSpPr>
            <a:spLocks noGrp="1"/>
          </p:cNvSpPr>
          <p:nvPr>
            <p:ph type="body" sz="quarter" idx="39" hasCustomPrompt="1"/>
          </p:nvPr>
        </p:nvSpPr>
        <p:spPr>
          <a:xfrm>
            <a:off x="5686729" y="3230853"/>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Jurisdiction presence</a:t>
            </a:r>
          </a:p>
        </p:txBody>
      </p:sp>
      <p:sp>
        <p:nvSpPr>
          <p:cNvPr id="31" name="Text Placeholder 3">
            <a:extLst>
              <a:ext uri="{FF2B5EF4-FFF2-40B4-BE49-F238E27FC236}">
                <a16:creationId xmlns:a16="http://schemas.microsoft.com/office/drawing/2014/main" id="{19B03BD6-55E6-A241-91EC-DAB84E94D730}"/>
              </a:ext>
            </a:extLst>
          </p:cNvPr>
          <p:cNvSpPr>
            <a:spLocks noGrp="1"/>
          </p:cNvSpPr>
          <p:nvPr>
            <p:ph type="body" sz="quarter" idx="40" hasCustomPrompt="1"/>
          </p:nvPr>
        </p:nvSpPr>
        <p:spPr>
          <a:xfrm>
            <a:off x="5693359" y="3562702"/>
            <a:ext cx="2573487" cy="449614"/>
          </a:xfrm>
        </p:spPr>
        <p:txBody>
          <a:bodyPr lIns="0">
            <a:noAutofit/>
          </a:bodyPr>
          <a:lstStyle>
            <a:lvl1pPr marL="0" algn="l" defTabSz="685800" rtl="0" eaLnBrk="1" latinLnBrk="0" hangingPunct="1">
              <a:spcAft>
                <a:spcPts val="450"/>
              </a:spcAft>
              <a:defRPr lang="en-US" sz="2850" b="0" kern="1200" dirty="0" smtClean="0">
                <a:solidFill>
                  <a:schemeClr val="accent1"/>
                </a:solidFill>
                <a:latin typeface="+mn-lt"/>
                <a:ea typeface="+mn-ea"/>
                <a:cs typeface="+mn-cs"/>
              </a:defRPr>
            </a:lvl1pPr>
            <a:lvl2pPr marL="0" indent="0">
              <a:buNone/>
              <a:defRPr/>
            </a:lvl2pPr>
          </a:lstStyle>
          <a:p>
            <a:pPr lvl="0"/>
            <a:r>
              <a:rPr lang="en-US" dirty="0"/>
              <a:t>00+</a:t>
            </a:r>
          </a:p>
        </p:txBody>
      </p:sp>
      <p:sp>
        <p:nvSpPr>
          <p:cNvPr id="32" name="Text Placeholder 5">
            <a:extLst>
              <a:ext uri="{FF2B5EF4-FFF2-40B4-BE49-F238E27FC236}">
                <a16:creationId xmlns:a16="http://schemas.microsoft.com/office/drawing/2014/main" id="{D3A929A4-E61F-394E-8F20-6F6F452D88AD}"/>
              </a:ext>
            </a:extLst>
          </p:cNvPr>
          <p:cNvSpPr>
            <a:spLocks noGrp="1"/>
          </p:cNvSpPr>
          <p:nvPr>
            <p:ph type="body" sz="quarter" idx="41" hasCustomPrompt="1"/>
          </p:nvPr>
        </p:nvSpPr>
        <p:spPr>
          <a:xfrm>
            <a:off x="5693359" y="4017678"/>
            <a:ext cx="2251988" cy="214612"/>
          </a:xfrm>
        </p:spPr>
        <p:txBody>
          <a:bodyPr lIns="0">
            <a:noAutofit/>
          </a:bodyPr>
          <a:lstStyle>
            <a:lvl1pPr>
              <a:defRPr lang="en-US" sz="825" b="0" kern="1200" dirty="0" smtClean="0">
                <a:solidFill>
                  <a:schemeClr val="tx1"/>
                </a:solidFill>
                <a:latin typeface="+mn-lt"/>
                <a:ea typeface="+mn-ea"/>
                <a:cs typeface="+mn-cs"/>
              </a:defRPr>
            </a:lvl1pPr>
            <a:lvl2pPr marL="0" indent="0">
              <a:buNone/>
              <a:defRPr/>
            </a:lvl2pPr>
          </a:lstStyle>
          <a:p>
            <a:pPr lvl="0"/>
            <a:r>
              <a:rPr lang="en-US" dirty="0"/>
              <a:t>Total amount of cities</a:t>
            </a:r>
          </a:p>
        </p:txBody>
      </p:sp>
      <p:sp>
        <p:nvSpPr>
          <p:cNvPr id="20" name="Text Placeholder 14">
            <a:extLst>
              <a:ext uri="{FF2B5EF4-FFF2-40B4-BE49-F238E27FC236}">
                <a16:creationId xmlns:a16="http://schemas.microsoft.com/office/drawing/2014/main" id="{6178EE01-445A-BD41-A93D-251790AAF91E}"/>
              </a:ext>
            </a:extLst>
          </p:cNvPr>
          <p:cNvSpPr>
            <a:spLocks noGrp="1"/>
          </p:cNvSpPr>
          <p:nvPr>
            <p:ph type="body" sz="quarter" idx="31" hasCustomPrompt="1"/>
          </p:nvPr>
        </p:nvSpPr>
        <p:spPr>
          <a:xfrm>
            <a:off x="326941" y="1050600"/>
            <a:ext cx="3668006"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HERE (CAPITALS)</a:t>
            </a:r>
          </a:p>
        </p:txBody>
      </p:sp>
      <p:cxnSp>
        <p:nvCxnSpPr>
          <p:cNvPr id="30" name="Straight Connector 29">
            <a:extLst>
              <a:ext uri="{FF2B5EF4-FFF2-40B4-BE49-F238E27FC236}">
                <a16:creationId xmlns:a16="http://schemas.microsoft.com/office/drawing/2014/main" id="{06B4EC5E-D07C-ED4B-9664-26CF69D68313}"/>
              </a:ext>
            </a:extLst>
          </p:cNvPr>
          <p:cNvCxnSpPr>
            <a:cxnSpLocks/>
          </p:cNvCxnSpPr>
          <p:nvPr userDrawn="1"/>
        </p:nvCxnSpPr>
        <p:spPr>
          <a:xfrm>
            <a:off x="5677699" y="3511971"/>
            <a:ext cx="24886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563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9366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28260" y="171285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11" name="Text Placeholder 14">
            <a:extLst>
              <a:ext uri="{FF2B5EF4-FFF2-40B4-BE49-F238E27FC236}">
                <a16:creationId xmlns:a16="http://schemas.microsoft.com/office/drawing/2014/main" id="{859A0BF2-4D53-AD44-911E-8DB375547484}"/>
              </a:ext>
            </a:extLst>
          </p:cNvPr>
          <p:cNvSpPr>
            <a:spLocks noGrp="1"/>
          </p:cNvSpPr>
          <p:nvPr>
            <p:ph type="body" sz="quarter" idx="27" hasCustomPrompt="1"/>
          </p:nvPr>
        </p:nvSpPr>
        <p:spPr>
          <a:xfrm>
            <a:off x="328246" y="1870531"/>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Tree>
    <p:extLst>
      <p:ext uri="{BB962C8B-B14F-4D97-AF65-F5344CB8AC3E}">
        <p14:creationId xmlns:p14="http://schemas.microsoft.com/office/powerpoint/2010/main" val="182996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91548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19" name="Text Placeholder 14">
            <a:extLst>
              <a:ext uri="{FF2B5EF4-FFF2-40B4-BE49-F238E27FC236}">
                <a16:creationId xmlns:a16="http://schemas.microsoft.com/office/drawing/2014/main" id="{894E6CF0-721A-164C-8BFD-5E9A90A9D6D1}"/>
              </a:ext>
            </a:extLst>
          </p:cNvPr>
          <p:cNvSpPr>
            <a:spLocks noGrp="1"/>
          </p:cNvSpPr>
          <p:nvPr>
            <p:ph type="body" sz="quarter" idx="31" hasCustomPrompt="1"/>
          </p:nvPr>
        </p:nvSpPr>
        <p:spPr>
          <a:xfrm>
            <a:off x="328260" y="171285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0" name="Text Placeholder 14">
            <a:extLst>
              <a:ext uri="{FF2B5EF4-FFF2-40B4-BE49-F238E27FC236}">
                <a16:creationId xmlns:a16="http://schemas.microsoft.com/office/drawing/2014/main" id="{6D737DDE-B6C6-1D46-96C8-227EFC09CA9D}"/>
              </a:ext>
            </a:extLst>
          </p:cNvPr>
          <p:cNvSpPr>
            <a:spLocks noGrp="1"/>
          </p:cNvSpPr>
          <p:nvPr>
            <p:ph type="body" sz="quarter" idx="27" hasCustomPrompt="1"/>
          </p:nvPr>
        </p:nvSpPr>
        <p:spPr>
          <a:xfrm>
            <a:off x="328246" y="1870531"/>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
        <p:nvSpPr>
          <p:cNvPr id="24" name="Text Placeholder 14">
            <a:extLst>
              <a:ext uri="{FF2B5EF4-FFF2-40B4-BE49-F238E27FC236}">
                <a16:creationId xmlns:a16="http://schemas.microsoft.com/office/drawing/2014/main" id="{2462AD5E-89F1-0748-8352-392CA291D673}"/>
              </a:ext>
            </a:extLst>
          </p:cNvPr>
          <p:cNvSpPr>
            <a:spLocks noGrp="1"/>
          </p:cNvSpPr>
          <p:nvPr>
            <p:ph type="body" sz="quarter" idx="35" hasCustomPrompt="1"/>
          </p:nvPr>
        </p:nvSpPr>
        <p:spPr>
          <a:xfrm>
            <a:off x="3162520" y="171554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5" name="Text Placeholder 14">
            <a:extLst>
              <a:ext uri="{FF2B5EF4-FFF2-40B4-BE49-F238E27FC236}">
                <a16:creationId xmlns:a16="http://schemas.microsoft.com/office/drawing/2014/main" id="{51B47093-A55C-B54E-BCDB-D8058E2CA37B}"/>
              </a:ext>
            </a:extLst>
          </p:cNvPr>
          <p:cNvSpPr>
            <a:spLocks noGrp="1"/>
          </p:cNvSpPr>
          <p:nvPr>
            <p:ph type="body" sz="quarter" idx="36" hasCustomPrompt="1"/>
          </p:nvPr>
        </p:nvSpPr>
        <p:spPr>
          <a:xfrm>
            <a:off x="3162506" y="1873220"/>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Tree>
    <p:extLst>
      <p:ext uri="{BB962C8B-B14F-4D97-AF65-F5344CB8AC3E}">
        <p14:creationId xmlns:p14="http://schemas.microsoft.com/office/powerpoint/2010/main" val="20357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_Textfolie: Bildreihe;2-spaltig;Aufzählu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0C30CE24-7A21-4E9D-A56B-507BDC6B0B4B}"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354013" y="2399899"/>
            <a:ext cx="4986322" cy="2130225"/>
          </a:xfrm>
        </p:spPr>
        <p:txBody>
          <a:bodyPr/>
          <a:lstStyle>
            <a:lvl9pPr>
              <a:buAutoNum type="arabicPeriod"/>
              <a:defRPr/>
            </a:lvl9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10"/>
          <p:cNvSpPr>
            <a:spLocks noGrp="1"/>
          </p:cNvSpPr>
          <p:nvPr>
            <p:ph type="pic" sz="quarter" idx="14" hasCustomPrompt="1"/>
          </p:nvPr>
        </p:nvSpPr>
        <p:spPr>
          <a:xfrm>
            <a:off x="352946" y="1223512"/>
            <a:ext cx="4986983" cy="97955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9" name="Bildplatzhalter 10"/>
          <p:cNvSpPr>
            <a:spLocks noGrp="1"/>
          </p:cNvSpPr>
          <p:nvPr>
            <p:ph type="pic" sz="quarter" idx="15" hasCustomPrompt="1"/>
          </p:nvPr>
        </p:nvSpPr>
        <p:spPr>
          <a:xfrm>
            <a:off x="5494971" y="1223512"/>
            <a:ext cx="1231354" cy="979551"/>
          </a:xfrm>
          <a:solidFill>
            <a:schemeClr val="accent1"/>
          </a:solidFill>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10" name="Bildplatzhalter 10"/>
          <p:cNvSpPr>
            <a:spLocks noGrp="1"/>
          </p:cNvSpPr>
          <p:nvPr>
            <p:ph type="pic" sz="quarter" idx="16" hasCustomPrompt="1"/>
          </p:nvPr>
        </p:nvSpPr>
        <p:spPr>
          <a:xfrm>
            <a:off x="6879720" y="1223512"/>
            <a:ext cx="1893207" cy="979551"/>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r>
              <a:rPr lang="de-DE" dirty="0"/>
              <a:t>Bild einfügen</a:t>
            </a:r>
          </a:p>
        </p:txBody>
      </p:sp>
      <p:sp>
        <p:nvSpPr>
          <p:cNvPr id="11" name="Textplatzhalter 6"/>
          <p:cNvSpPr>
            <a:spLocks noGrp="1"/>
          </p:cNvSpPr>
          <p:nvPr>
            <p:ph type="body" sz="quarter" idx="17" hasCustomPrompt="1"/>
          </p:nvPr>
        </p:nvSpPr>
        <p:spPr>
          <a:xfrm>
            <a:off x="5495088" y="2399899"/>
            <a:ext cx="3279010" cy="2130225"/>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495721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olumn - 2 pics">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369302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2" name="Picture Placeholder 3">
            <a:extLst>
              <a:ext uri="{FF2B5EF4-FFF2-40B4-BE49-F238E27FC236}">
                <a16:creationId xmlns:a16="http://schemas.microsoft.com/office/drawing/2014/main" id="{364DA35B-C29C-394D-B43E-51E22FA15AC7}"/>
              </a:ext>
            </a:extLst>
          </p:cNvPr>
          <p:cNvSpPr>
            <a:spLocks noGrp="1"/>
          </p:cNvSpPr>
          <p:nvPr>
            <p:ph type="pic" sz="quarter" idx="18"/>
          </p:nvPr>
        </p:nvSpPr>
        <p:spPr>
          <a:xfrm>
            <a:off x="4375265" y="401269"/>
            <a:ext cx="3778888" cy="1871441"/>
          </a:xfrm>
          <a:solidFill>
            <a:srgbClr val="EEEEEE"/>
          </a:solidFill>
        </p:spPr>
        <p:txBody>
          <a:bodyPr>
            <a:normAutofit/>
          </a:bodyPr>
          <a:lstStyle>
            <a:lvl1pPr>
              <a:defRPr sz="1200"/>
            </a:lvl1pPr>
          </a:lstStyle>
          <a:p>
            <a:r>
              <a:rPr lang="en-GB" dirty="0"/>
              <a:t>Click icon to add picture</a:t>
            </a:r>
          </a:p>
        </p:txBody>
      </p:sp>
      <p:sp>
        <p:nvSpPr>
          <p:cNvPr id="23" name="Text Placeholder 14">
            <a:extLst>
              <a:ext uri="{FF2B5EF4-FFF2-40B4-BE49-F238E27FC236}">
                <a16:creationId xmlns:a16="http://schemas.microsoft.com/office/drawing/2014/main" id="{40C153F2-5259-E949-A5DB-4165ED281C68}"/>
              </a:ext>
            </a:extLst>
          </p:cNvPr>
          <p:cNvSpPr>
            <a:spLocks noGrp="1"/>
          </p:cNvSpPr>
          <p:nvPr>
            <p:ph type="body" sz="quarter" idx="19" hasCustomPrompt="1"/>
          </p:nvPr>
        </p:nvSpPr>
        <p:spPr>
          <a:xfrm>
            <a:off x="4375264"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4375264" y="2554510"/>
            <a:ext cx="3778888" cy="1871441"/>
          </a:xfrm>
          <a:solidFill>
            <a:srgbClr val="EEEEEE"/>
          </a:solidFill>
        </p:spPr>
        <p:txBody>
          <a:bodyPr>
            <a:normAutofit/>
          </a:bodyPr>
          <a:lstStyle>
            <a:lvl1pPr>
              <a:defRPr sz="1200"/>
            </a:lvl1pPr>
          </a:lstStyle>
          <a:p>
            <a:r>
              <a:rPr lang="en-GB" dirty="0"/>
              <a:t>Click icon to add picture</a:t>
            </a:r>
          </a:p>
        </p:txBody>
      </p:sp>
      <p:sp>
        <p:nvSpPr>
          <p:cNvPr id="27" name="Text Placeholder 14">
            <a:extLst>
              <a:ext uri="{FF2B5EF4-FFF2-40B4-BE49-F238E27FC236}">
                <a16:creationId xmlns:a16="http://schemas.microsoft.com/office/drawing/2014/main" id="{C37487A7-192B-FD49-832E-ED4BA19E258E}"/>
              </a:ext>
            </a:extLst>
          </p:cNvPr>
          <p:cNvSpPr>
            <a:spLocks noGrp="1"/>
          </p:cNvSpPr>
          <p:nvPr>
            <p:ph type="body" sz="quarter" idx="31" hasCustomPrompt="1"/>
          </p:nvPr>
        </p:nvSpPr>
        <p:spPr>
          <a:xfrm>
            <a:off x="328260" y="1712851"/>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8" name="Text Placeholder 14">
            <a:extLst>
              <a:ext uri="{FF2B5EF4-FFF2-40B4-BE49-F238E27FC236}">
                <a16:creationId xmlns:a16="http://schemas.microsoft.com/office/drawing/2014/main" id="{EFE58CD9-705D-B943-B8B4-7535B2E21CEA}"/>
              </a:ext>
            </a:extLst>
          </p:cNvPr>
          <p:cNvSpPr>
            <a:spLocks noGrp="1"/>
          </p:cNvSpPr>
          <p:nvPr>
            <p:ph type="body" sz="quarter" idx="27" hasCustomPrompt="1"/>
          </p:nvPr>
        </p:nvSpPr>
        <p:spPr>
          <a:xfrm>
            <a:off x="328246" y="1870531"/>
            <a:ext cx="2644214" cy="1391577"/>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sz="900" b="0" spc="0"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lvl="0"/>
            <a:endParaRPr lang="en-US" dirty="0"/>
          </a:p>
        </p:txBody>
      </p:sp>
    </p:spTree>
    <p:extLst>
      <p:ext uri="{BB962C8B-B14F-4D97-AF65-F5344CB8AC3E}">
        <p14:creationId xmlns:p14="http://schemas.microsoft.com/office/powerpoint/2010/main" val="279814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 - 3 pics">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64854"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Page heading</a:t>
            </a:r>
          </a:p>
        </p:txBody>
      </p:sp>
      <p:sp>
        <p:nvSpPr>
          <p:cNvPr id="15" name="Text Placeholder 14">
            <a:extLst>
              <a:ext uri="{FF2B5EF4-FFF2-40B4-BE49-F238E27FC236}">
                <a16:creationId xmlns:a16="http://schemas.microsoft.com/office/drawing/2014/main" id="{BD3970B5-DE80-6C4E-B1E4-D78B2E787868}"/>
              </a:ext>
            </a:extLst>
          </p:cNvPr>
          <p:cNvSpPr>
            <a:spLocks noGrp="1"/>
          </p:cNvSpPr>
          <p:nvPr>
            <p:ph type="body" sz="quarter" idx="30" hasCustomPrompt="1"/>
          </p:nvPr>
        </p:nvSpPr>
        <p:spPr>
          <a:xfrm>
            <a:off x="328260" y="805327"/>
            <a:ext cx="3693022"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Secondary heading (if needed)</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99599" y="1712851"/>
            <a:ext cx="1723316" cy="168542"/>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99599" y="1874751"/>
            <a:ext cx="2501257" cy="1187583"/>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399601"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399600" y="3184635"/>
            <a:ext cx="2465521" cy="1217470"/>
          </a:xfrm>
          <a:solidFill>
            <a:srgbClr val="EEEEEE"/>
          </a:solidFill>
        </p:spPr>
        <p:txBody>
          <a:bodyPr>
            <a:normAutofit/>
          </a:bodyPr>
          <a:lstStyle>
            <a:lvl1pPr>
              <a:defRPr sz="1200"/>
            </a:lvl1pPr>
          </a:lstStyle>
          <a:p>
            <a:r>
              <a:rPr lang="en-GB" dirty="0"/>
              <a:t>Click icon to add picture</a:t>
            </a:r>
          </a:p>
        </p:txBody>
      </p:sp>
      <p:sp>
        <p:nvSpPr>
          <p:cNvPr id="31" name="Text Placeholder 14">
            <a:extLst>
              <a:ext uri="{FF2B5EF4-FFF2-40B4-BE49-F238E27FC236}">
                <a16:creationId xmlns:a16="http://schemas.microsoft.com/office/drawing/2014/main" id="{D0D59147-14CD-6946-B17D-1CDD12A46BE9}"/>
              </a:ext>
            </a:extLst>
          </p:cNvPr>
          <p:cNvSpPr>
            <a:spLocks noGrp="1"/>
          </p:cNvSpPr>
          <p:nvPr>
            <p:ph type="body" sz="quarter" idx="33" hasCustomPrompt="1"/>
          </p:nvPr>
        </p:nvSpPr>
        <p:spPr>
          <a:xfrm>
            <a:off x="5691858" y="1712851"/>
            <a:ext cx="1723316" cy="168542"/>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32" name="Text Placeholder 14">
            <a:extLst>
              <a:ext uri="{FF2B5EF4-FFF2-40B4-BE49-F238E27FC236}">
                <a16:creationId xmlns:a16="http://schemas.microsoft.com/office/drawing/2014/main" id="{2BC9B013-FC07-FA4D-A43F-8E3F356ECCB6}"/>
              </a:ext>
            </a:extLst>
          </p:cNvPr>
          <p:cNvSpPr>
            <a:spLocks noGrp="1"/>
          </p:cNvSpPr>
          <p:nvPr>
            <p:ph type="body" sz="quarter" idx="34" hasCustomPrompt="1"/>
          </p:nvPr>
        </p:nvSpPr>
        <p:spPr>
          <a:xfrm>
            <a:off x="5691858" y="1874751"/>
            <a:ext cx="2501257" cy="1187583"/>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3" name="Text Placeholder 14">
            <a:extLst>
              <a:ext uri="{FF2B5EF4-FFF2-40B4-BE49-F238E27FC236}">
                <a16:creationId xmlns:a16="http://schemas.microsoft.com/office/drawing/2014/main" id="{8737F26A-F5B4-BE4B-9797-0A27D3A11EE7}"/>
              </a:ext>
            </a:extLst>
          </p:cNvPr>
          <p:cNvSpPr>
            <a:spLocks noGrp="1"/>
          </p:cNvSpPr>
          <p:nvPr>
            <p:ph type="body" sz="quarter" idx="35" hasCustomPrompt="1"/>
          </p:nvPr>
        </p:nvSpPr>
        <p:spPr>
          <a:xfrm>
            <a:off x="5691859"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4" name="Picture Placeholder 3">
            <a:extLst>
              <a:ext uri="{FF2B5EF4-FFF2-40B4-BE49-F238E27FC236}">
                <a16:creationId xmlns:a16="http://schemas.microsoft.com/office/drawing/2014/main" id="{AA31B52F-3F38-4147-B284-A9A77FD82272}"/>
              </a:ext>
            </a:extLst>
          </p:cNvPr>
          <p:cNvSpPr>
            <a:spLocks noGrp="1"/>
          </p:cNvSpPr>
          <p:nvPr>
            <p:ph type="pic" sz="quarter" idx="36"/>
          </p:nvPr>
        </p:nvSpPr>
        <p:spPr>
          <a:xfrm>
            <a:off x="5691858" y="3184635"/>
            <a:ext cx="2465521" cy="1217470"/>
          </a:xfrm>
          <a:solidFill>
            <a:srgbClr val="EEEEEE"/>
          </a:solidFill>
        </p:spPr>
        <p:txBody>
          <a:bodyPr>
            <a:normAutofit/>
          </a:bodyPr>
          <a:lstStyle>
            <a:lvl1pPr>
              <a:defRPr sz="1200"/>
            </a:lvl1pPr>
          </a:lstStyle>
          <a:p>
            <a:r>
              <a:rPr lang="en-GB" dirty="0"/>
              <a:t>Click icon to add picture</a:t>
            </a:r>
          </a:p>
        </p:txBody>
      </p:sp>
      <p:sp>
        <p:nvSpPr>
          <p:cNvPr id="36" name="Text Placeholder 14">
            <a:extLst>
              <a:ext uri="{FF2B5EF4-FFF2-40B4-BE49-F238E27FC236}">
                <a16:creationId xmlns:a16="http://schemas.microsoft.com/office/drawing/2014/main" id="{E3F2842C-5635-0742-9709-09F4FC473A78}"/>
              </a:ext>
            </a:extLst>
          </p:cNvPr>
          <p:cNvSpPr>
            <a:spLocks noGrp="1"/>
          </p:cNvSpPr>
          <p:nvPr>
            <p:ph type="body" sz="quarter" idx="37" hasCustomPrompt="1"/>
          </p:nvPr>
        </p:nvSpPr>
        <p:spPr>
          <a:xfrm>
            <a:off x="3046204" y="1711129"/>
            <a:ext cx="1723316" cy="168542"/>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 (CAPITALS)</a:t>
            </a:r>
          </a:p>
        </p:txBody>
      </p:sp>
      <p:sp>
        <p:nvSpPr>
          <p:cNvPr id="37" name="Text Placeholder 14">
            <a:extLst>
              <a:ext uri="{FF2B5EF4-FFF2-40B4-BE49-F238E27FC236}">
                <a16:creationId xmlns:a16="http://schemas.microsoft.com/office/drawing/2014/main" id="{AE2617A2-A711-E24C-9496-5431F3B2367F}"/>
              </a:ext>
            </a:extLst>
          </p:cNvPr>
          <p:cNvSpPr>
            <a:spLocks noGrp="1"/>
          </p:cNvSpPr>
          <p:nvPr>
            <p:ph type="body" sz="quarter" idx="38" hasCustomPrompt="1"/>
          </p:nvPr>
        </p:nvSpPr>
        <p:spPr>
          <a:xfrm>
            <a:off x="3046203" y="1873029"/>
            <a:ext cx="2501257" cy="1187583"/>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8" name="Text Placeholder 14">
            <a:extLst>
              <a:ext uri="{FF2B5EF4-FFF2-40B4-BE49-F238E27FC236}">
                <a16:creationId xmlns:a16="http://schemas.microsoft.com/office/drawing/2014/main" id="{04D3169D-A62A-4E4D-8F34-1E58E269B22B}"/>
              </a:ext>
            </a:extLst>
          </p:cNvPr>
          <p:cNvSpPr>
            <a:spLocks noGrp="1"/>
          </p:cNvSpPr>
          <p:nvPr>
            <p:ph type="body" sz="quarter" idx="39" hasCustomPrompt="1"/>
          </p:nvPr>
        </p:nvSpPr>
        <p:spPr>
          <a:xfrm>
            <a:off x="3046205" y="450538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9" name="Picture Placeholder 3">
            <a:extLst>
              <a:ext uri="{FF2B5EF4-FFF2-40B4-BE49-F238E27FC236}">
                <a16:creationId xmlns:a16="http://schemas.microsoft.com/office/drawing/2014/main" id="{4DDF1289-077F-F747-B2F7-7FE1F4F9C8C0}"/>
              </a:ext>
            </a:extLst>
          </p:cNvPr>
          <p:cNvSpPr>
            <a:spLocks noGrp="1"/>
          </p:cNvSpPr>
          <p:nvPr>
            <p:ph type="pic" sz="quarter" idx="40"/>
          </p:nvPr>
        </p:nvSpPr>
        <p:spPr>
          <a:xfrm>
            <a:off x="3046204" y="3182912"/>
            <a:ext cx="2465521" cy="1217470"/>
          </a:xfrm>
          <a:solidFill>
            <a:srgbClr val="EEEEEE"/>
          </a:solidFill>
        </p:spPr>
        <p:txBody>
          <a:bodyPr>
            <a:normAutofit/>
          </a:bodyPr>
          <a:lstStyle>
            <a:lvl1pPr>
              <a:defRPr sz="1200"/>
            </a:lvl1pPr>
          </a:lstStyle>
          <a:p>
            <a:r>
              <a:rPr lang="en-GB" dirty="0"/>
              <a:t>Click icon to add picture</a:t>
            </a:r>
          </a:p>
        </p:txBody>
      </p:sp>
    </p:spTree>
    <p:extLst>
      <p:ext uri="{BB962C8B-B14F-4D97-AF65-F5344CB8AC3E}">
        <p14:creationId xmlns:p14="http://schemas.microsoft.com/office/powerpoint/2010/main" val="2138308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x3 Case studies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23569"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94932" y="1239610"/>
            <a:ext cx="2470188"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 (CAPITALS)</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94934" y="1495546"/>
            <a:ext cx="2465521"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399601"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399600" y="3184635"/>
            <a:ext cx="2465521" cy="1217470"/>
          </a:xfrm>
          <a:solidFill>
            <a:srgbClr val="EEEEEE"/>
          </a:solidFill>
        </p:spPr>
        <p:txBody>
          <a:bodyPr>
            <a:normAutofit/>
          </a:bodyPr>
          <a:lstStyle>
            <a:lvl1pPr>
              <a:defRPr sz="1200"/>
            </a:lvl1pPr>
          </a:lstStyle>
          <a:p>
            <a:r>
              <a:rPr lang="en-GB" dirty="0"/>
              <a:t>Click icon to add picture</a:t>
            </a:r>
          </a:p>
        </p:txBody>
      </p:sp>
      <p:sp>
        <p:nvSpPr>
          <p:cNvPr id="31" name="Text Placeholder 14">
            <a:extLst>
              <a:ext uri="{FF2B5EF4-FFF2-40B4-BE49-F238E27FC236}">
                <a16:creationId xmlns:a16="http://schemas.microsoft.com/office/drawing/2014/main" id="{D0D59147-14CD-6946-B17D-1CDD12A46BE9}"/>
              </a:ext>
            </a:extLst>
          </p:cNvPr>
          <p:cNvSpPr>
            <a:spLocks noGrp="1"/>
          </p:cNvSpPr>
          <p:nvPr>
            <p:ph type="body" sz="quarter" idx="33" hasCustomPrompt="1"/>
          </p:nvPr>
        </p:nvSpPr>
        <p:spPr>
          <a:xfrm>
            <a:off x="5687667" y="1239610"/>
            <a:ext cx="2425252" cy="131375"/>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 (CAPITALS)</a:t>
            </a:r>
          </a:p>
        </p:txBody>
      </p:sp>
      <p:sp>
        <p:nvSpPr>
          <p:cNvPr id="32" name="Text Placeholder 14">
            <a:extLst>
              <a:ext uri="{FF2B5EF4-FFF2-40B4-BE49-F238E27FC236}">
                <a16:creationId xmlns:a16="http://schemas.microsoft.com/office/drawing/2014/main" id="{2BC9B013-FC07-FA4D-A43F-8E3F356ECCB6}"/>
              </a:ext>
            </a:extLst>
          </p:cNvPr>
          <p:cNvSpPr>
            <a:spLocks noGrp="1"/>
          </p:cNvSpPr>
          <p:nvPr>
            <p:ph type="body" sz="quarter" idx="34" hasCustomPrompt="1"/>
          </p:nvPr>
        </p:nvSpPr>
        <p:spPr>
          <a:xfrm>
            <a:off x="5688142" y="1495546"/>
            <a:ext cx="2465521" cy="1565066"/>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3" name="Text Placeholder 14">
            <a:extLst>
              <a:ext uri="{FF2B5EF4-FFF2-40B4-BE49-F238E27FC236}">
                <a16:creationId xmlns:a16="http://schemas.microsoft.com/office/drawing/2014/main" id="{8737F26A-F5B4-BE4B-9797-0A27D3A11EE7}"/>
              </a:ext>
            </a:extLst>
          </p:cNvPr>
          <p:cNvSpPr>
            <a:spLocks noGrp="1"/>
          </p:cNvSpPr>
          <p:nvPr>
            <p:ph type="body" sz="quarter" idx="35" hasCustomPrompt="1"/>
          </p:nvPr>
        </p:nvSpPr>
        <p:spPr>
          <a:xfrm>
            <a:off x="5691859"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4" name="Picture Placeholder 3">
            <a:extLst>
              <a:ext uri="{FF2B5EF4-FFF2-40B4-BE49-F238E27FC236}">
                <a16:creationId xmlns:a16="http://schemas.microsoft.com/office/drawing/2014/main" id="{AA31B52F-3F38-4147-B284-A9A77FD82272}"/>
              </a:ext>
            </a:extLst>
          </p:cNvPr>
          <p:cNvSpPr>
            <a:spLocks noGrp="1"/>
          </p:cNvSpPr>
          <p:nvPr>
            <p:ph type="pic" sz="quarter" idx="36"/>
          </p:nvPr>
        </p:nvSpPr>
        <p:spPr>
          <a:xfrm>
            <a:off x="5691858" y="3184635"/>
            <a:ext cx="2465521" cy="1217470"/>
          </a:xfrm>
          <a:solidFill>
            <a:srgbClr val="EEEEEE"/>
          </a:solidFill>
        </p:spPr>
        <p:txBody>
          <a:bodyPr>
            <a:normAutofit/>
          </a:bodyPr>
          <a:lstStyle>
            <a:lvl1pPr>
              <a:defRPr sz="1200"/>
            </a:lvl1pPr>
          </a:lstStyle>
          <a:p>
            <a:r>
              <a:rPr lang="en-GB" dirty="0"/>
              <a:t>Click icon to add picture</a:t>
            </a:r>
          </a:p>
        </p:txBody>
      </p:sp>
      <p:sp>
        <p:nvSpPr>
          <p:cNvPr id="36" name="Text Placeholder 14">
            <a:extLst>
              <a:ext uri="{FF2B5EF4-FFF2-40B4-BE49-F238E27FC236}">
                <a16:creationId xmlns:a16="http://schemas.microsoft.com/office/drawing/2014/main" id="{E3F2842C-5635-0742-9709-09F4FC473A78}"/>
              </a:ext>
            </a:extLst>
          </p:cNvPr>
          <p:cNvSpPr>
            <a:spLocks noGrp="1"/>
          </p:cNvSpPr>
          <p:nvPr>
            <p:ph type="body" sz="quarter" idx="37" hasCustomPrompt="1"/>
          </p:nvPr>
        </p:nvSpPr>
        <p:spPr>
          <a:xfrm>
            <a:off x="3037033" y="1237888"/>
            <a:ext cx="2456511"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 (CAPITALS)</a:t>
            </a:r>
          </a:p>
        </p:txBody>
      </p:sp>
      <p:sp>
        <p:nvSpPr>
          <p:cNvPr id="37" name="Text Placeholder 14">
            <a:extLst>
              <a:ext uri="{FF2B5EF4-FFF2-40B4-BE49-F238E27FC236}">
                <a16:creationId xmlns:a16="http://schemas.microsoft.com/office/drawing/2014/main" id="{AE2617A2-A711-E24C-9496-5431F3B2367F}"/>
              </a:ext>
            </a:extLst>
          </p:cNvPr>
          <p:cNvSpPr>
            <a:spLocks noGrp="1"/>
          </p:cNvSpPr>
          <p:nvPr>
            <p:ph type="body" sz="quarter" idx="38" hasCustomPrompt="1"/>
          </p:nvPr>
        </p:nvSpPr>
        <p:spPr>
          <a:xfrm>
            <a:off x="3041538" y="1493824"/>
            <a:ext cx="2465521"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8" name="Text Placeholder 14">
            <a:extLst>
              <a:ext uri="{FF2B5EF4-FFF2-40B4-BE49-F238E27FC236}">
                <a16:creationId xmlns:a16="http://schemas.microsoft.com/office/drawing/2014/main" id="{04D3169D-A62A-4E4D-8F34-1E58E269B22B}"/>
              </a:ext>
            </a:extLst>
          </p:cNvPr>
          <p:cNvSpPr>
            <a:spLocks noGrp="1"/>
          </p:cNvSpPr>
          <p:nvPr>
            <p:ph type="body" sz="quarter" idx="39" hasCustomPrompt="1"/>
          </p:nvPr>
        </p:nvSpPr>
        <p:spPr>
          <a:xfrm>
            <a:off x="3046205" y="450538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9" name="Picture Placeholder 3">
            <a:extLst>
              <a:ext uri="{FF2B5EF4-FFF2-40B4-BE49-F238E27FC236}">
                <a16:creationId xmlns:a16="http://schemas.microsoft.com/office/drawing/2014/main" id="{4DDF1289-077F-F747-B2F7-7FE1F4F9C8C0}"/>
              </a:ext>
            </a:extLst>
          </p:cNvPr>
          <p:cNvSpPr>
            <a:spLocks noGrp="1"/>
          </p:cNvSpPr>
          <p:nvPr>
            <p:ph type="pic" sz="quarter" idx="40"/>
          </p:nvPr>
        </p:nvSpPr>
        <p:spPr>
          <a:xfrm>
            <a:off x="3046204" y="3182912"/>
            <a:ext cx="2465521" cy="1217470"/>
          </a:xfrm>
          <a:solidFill>
            <a:srgbClr val="EEEEEE"/>
          </a:solidFill>
        </p:spPr>
        <p:txBody>
          <a:bodyPr>
            <a:normAutofit/>
          </a:bodyPr>
          <a:lstStyle>
            <a:lvl1pPr>
              <a:defRPr sz="1200"/>
            </a:lvl1pPr>
          </a:lstStyle>
          <a:p>
            <a:r>
              <a:rPr lang="en-GB" dirty="0"/>
              <a:t>Click icon to add picture</a:t>
            </a:r>
          </a:p>
        </p:txBody>
      </p:sp>
      <p:sp>
        <p:nvSpPr>
          <p:cNvPr id="22" name="Text Placeholder 14">
            <a:extLst>
              <a:ext uri="{FF2B5EF4-FFF2-40B4-BE49-F238E27FC236}">
                <a16:creationId xmlns:a16="http://schemas.microsoft.com/office/drawing/2014/main" id="{029E0C0B-1524-C14E-BE1A-C635029801C9}"/>
              </a:ext>
            </a:extLst>
          </p:cNvPr>
          <p:cNvSpPr>
            <a:spLocks noGrp="1"/>
          </p:cNvSpPr>
          <p:nvPr>
            <p:ph type="body" sz="quarter" idx="41" hasCustomPrompt="1"/>
          </p:nvPr>
        </p:nvSpPr>
        <p:spPr>
          <a:xfrm>
            <a:off x="394933" y="1338157"/>
            <a:ext cx="2388748"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(CAPITALS)</a:t>
            </a:r>
          </a:p>
        </p:txBody>
      </p:sp>
      <p:sp>
        <p:nvSpPr>
          <p:cNvPr id="23" name="Text Placeholder 14">
            <a:extLst>
              <a:ext uri="{FF2B5EF4-FFF2-40B4-BE49-F238E27FC236}">
                <a16:creationId xmlns:a16="http://schemas.microsoft.com/office/drawing/2014/main" id="{1B81FC11-4942-9549-A1B9-8707FC0859AE}"/>
              </a:ext>
            </a:extLst>
          </p:cNvPr>
          <p:cNvSpPr>
            <a:spLocks noGrp="1"/>
          </p:cNvSpPr>
          <p:nvPr>
            <p:ph type="body" sz="quarter" idx="42" hasCustomPrompt="1"/>
          </p:nvPr>
        </p:nvSpPr>
        <p:spPr>
          <a:xfrm>
            <a:off x="3041538" y="1336802"/>
            <a:ext cx="2389362"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(CAPITALS)</a:t>
            </a:r>
          </a:p>
        </p:txBody>
      </p:sp>
      <p:sp>
        <p:nvSpPr>
          <p:cNvPr id="25" name="Text Placeholder 14">
            <a:extLst>
              <a:ext uri="{FF2B5EF4-FFF2-40B4-BE49-F238E27FC236}">
                <a16:creationId xmlns:a16="http://schemas.microsoft.com/office/drawing/2014/main" id="{8A37B6A5-B125-C54C-94AC-AC02433F5D64}"/>
              </a:ext>
            </a:extLst>
          </p:cNvPr>
          <p:cNvSpPr>
            <a:spLocks noGrp="1"/>
          </p:cNvSpPr>
          <p:nvPr>
            <p:ph type="body" sz="quarter" idx="43" hasCustomPrompt="1"/>
          </p:nvPr>
        </p:nvSpPr>
        <p:spPr>
          <a:xfrm>
            <a:off x="5687667" y="1336801"/>
            <a:ext cx="2389362"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(CAPITALS)</a:t>
            </a:r>
          </a:p>
        </p:txBody>
      </p:sp>
    </p:spTree>
    <p:extLst>
      <p:ext uri="{BB962C8B-B14F-4D97-AF65-F5344CB8AC3E}">
        <p14:creationId xmlns:p14="http://schemas.microsoft.com/office/powerpoint/2010/main" val="11974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x2 Case studies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2962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94021" y="1239610"/>
            <a:ext cx="2471099"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94021" y="1495546"/>
            <a:ext cx="2471099"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A924C54E-AB8D-1942-8943-562653014EA8}"/>
              </a:ext>
            </a:extLst>
          </p:cNvPr>
          <p:cNvSpPr>
            <a:spLocks noGrp="1"/>
          </p:cNvSpPr>
          <p:nvPr>
            <p:ph type="body" sz="quarter" idx="17" hasCustomPrompt="1"/>
          </p:nvPr>
        </p:nvSpPr>
        <p:spPr>
          <a:xfrm>
            <a:off x="399601" y="4507106"/>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4" name="Picture Placeholder 3">
            <a:extLst>
              <a:ext uri="{FF2B5EF4-FFF2-40B4-BE49-F238E27FC236}">
                <a16:creationId xmlns:a16="http://schemas.microsoft.com/office/drawing/2014/main" id="{BAAAD408-6218-8C4A-BC77-5C599A71601D}"/>
              </a:ext>
            </a:extLst>
          </p:cNvPr>
          <p:cNvSpPr>
            <a:spLocks noGrp="1"/>
          </p:cNvSpPr>
          <p:nvPr>
            <p:ph type="pic" sz="quarter" idx="20"/>
          </p:nvPr>
        </p:nvSpPr>
        <p:spPr>
          <a:xfrm>
            <a:off x="399600" y="3184635"/>
            <a:ext cx="2465521" cy="1217470"/>
          </a:xfrm>
          <a:solidFill>
            <a:srgbClr val="EEEEEE"/>
          </a:solidFill>
        </p:spPr>
        <p:txBody>
          <a:bodyPr>
            <a:normAutofit/>
          </a:bodyPr>
          <a:lstStyle>
            <a:lvl1pPr>
              <a:defRPr sz="1200"/>
            </a:lvl1pPr>
          </a:lstStyle>
          <a:p>
            <a:r>
              <a:rPr lang="en-GB" dirty="0"/>
              <a:t>Click icon to add picture</a:t>
            </a:r>
          </a:p>
        </p:txBody>
      </p:sp>
      <p:sp>
        <p:nvSpPr>
          <p:cNvPr id="36" name="Text Placeholder 14">
            <a:extLst>
              <a:ext uri="{FF2B5EF4-FFF2-40B4-BE49-F238E27FC236}">
                <a16:creationId xmlns:a16="http://schemas.microsoft.com/office/drawing/2014/main" id="{E3F2842C-5635-0742-9709-09F4FC473A78}"/>
              </a:ext>
            </a:extLst>
          </p:cNvPr>
          <p:cNvSpPr>
            <a:spLocks noGrp="1"/>
          </p:cNvSpPr>
          <p:nvPr>
            <p:ph type="body" sz="quarter" idx="37" hasCustomPrompt="1"/>
          </p:nvPr>
        </p:nvSpPr>
        <p:spPr>
          <a:xfrm>
            <a:off x="3041240" y="1237888"/>
            <a:ext cx="2452304"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37" name="Text Placeholder 14">
            <a:extLst>
              <a:ext uri="{FF2B5EF4-FFF2-40B4-BE49-F238E27FC236}">
                <a16:creationId xmlns:a16="http://schemas.microsoft.com/office/drawing/2014/main" id="{AE2617A2-A711-E24C-9496-5431F3B2367F}"/>
              </a:ext>
            </a:extLst>
          </p:cNvPr>
          <p:cNvSpPr>
            <a:spLocks noGrp="1"/>
          </p:cNvSpPr>
          <p:nvPr>
            <p:ph type="body" sz="quarter" idx="38" hasCustomPrompt="1"/>
          </p:nvPr>
        </p:nvSpPr>
        <p:spPr>
          <a:xfrm>
            <a:off x="3046204" y="1493824"/>
            <a:ext cx="2465522" cy="1566788"/>
          </a:xfrm>
        </p:spPr>
        <p:txBody>
          <a:bodyPr lIns="0"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8" name="Text Placeholder 14">
            <a:extLst>
              <a:ext uri="{FF2B5EF4-FFF2-40B4-BE49-F238E27FC236}">
                <a16:creationId xmlns:a16="http://schemas.microsoft.com/office/drawing/2014/main" id="{04D3169D-A62A-4E4D-8F34-1E58E269B22B}"/>
              </a:ext>
            </a:extLst>
          </p:cNvPr>
          <p:cNvSpPr>
            <a:spLocks noGrp="1"/>
          </p:cNvSpPr>
          <p:nvPr>
            <p:ph type="body" sz="quarter" idx="39" hasCustomPrompt="1"/>
          </p:nvPr>
        </p:nvSpPr>
        <p:spPr>
          <a:xfrm>
            <a:off x="3046205" y="4505384"/>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39" name="Picture Placeholder 3">
            <a:extLst>
              <a:ext uri="{FF2B5EF4-FFF2-40B4-BE49-F238E27FC236}">
                <a16:creationId xmlns:a16="http://schemas.microsoft.com/office/drawing/2014/main" id="{4DDF1289-077F-F747-B2F7-7FE1F4F9C8C0}"/>
              </a:ext>
            </a:extLst>
          </p:cNvPr>
          <p:cNvSpPr>
            <a:spLocks noGrp="1"/>
          </p:cNvSpPr>
          <p:nvPr>
            <p:ph type="pic" sz="quarter" idx="40"/>
          </p:nvPr>
        </p:nvSpPr>
        <p:spPr>
          <a:xfrm>
            <a:off x="3046204" y="3182912"/>
            <a:ext cx="2465521" cy="1217470"/>
          </a:xfrm>
          <a:solidFill>
            <a:srgbClr val="EEEEEE"/>
          </a:solidFill>
        </p:spPr>
        <p:txBody>
          <a:bodyPr>
            <a:normAutofit/>
          </a:bodyPr>
          <a:lstStyle>
            <a:lvl1pPr>
              <a:defRPr sz="1200"/>
            </a:lvl1pPr>
          </a:lstStyle>
          <a:p>
            <a:r>
              <a:rPr lang="en-GB" dirty="0"/>
              <a:t>Click icon to add picture</a:t>
            </a:r>
          </a:p>
        </p:txBody>
      </p:sp>
      <p:sp>
        <p:nvSpPr>
          <p:cNvPr id="22" name="Text Placeholder 14">
            <a:extLst>
              <a:ext uri="{FF2B5EF4-FFF2-40B4-BE49-F238E27FC236}">
                <a16:creationId xmlns:a16="http://schemas.microsoft.com/office/drawing/2014/main" id="{029E0C0B-1524-C14E-BE1A-C635029801C9}"/>
              </a:ext>
            </a:extLst>
          </p:cNvPr>
          <p:cNvSpPr>
            <a:spLocks noGrp="1"/>
          </p:cNvSpPr>
          <p:nvPr>
            <p:ph type="body" sz="quarter" idx="41" hasCustomPrompt="1"/>
          </p:nvPr>
        </p:nvSpPr>
        <p:spPr>
          <a:xfrm>
            <a:off x="394021" y="1338157"/>
            <a:ext cx="2389660"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
        <p:nvSpPr>
          <p:cNvPr id="23" name="Text Placeholder 14">
            <a:extLst>
              <a:ext uri="{FF2B5EF4-FFF2-40B4-BE49-F238E27FC236}">
                <a16:creationId xmlns:a16="http://schemas.microsoft.com/office/drawing/2014/main" id="{1B81FC11-4942-9549-A1B9-8707FC0859AE}"/>
              </a:ext>
            </a:extLst>
          </p:cNvPr>
          <p:cNvSpPr>
            <a:spLocks noGrp="1"/>
          </p:cNvSpPr>
          <p:nvPr>
            <p:ph type="body" sz="quarter" idx="42" hasCustomPrompt="1"/>
          </p:nvPr>
        </p:nvSpPr>
        <p:spPr>
          <a:xfrm>
            <a:off x="3041239" y="1336802"/>
            <a:ext cx="2389661" cy="133097"/>
          </a:xfrm>
        </p:spPr>
        <p:txBody>
          <a:bodyPr lIns="0"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Tree>
    <p:extLst>
      <p:ext uri="{BB962C8B-B14F-4D97-AF65-F5344CB8AC3E}">
        <p14:creationId xmlns:p14="http://schemas.microsoft.com/office/powerpoint/2010/main" val="3353971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slide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369302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8" name="Text Placeholder 14">
            <a:extLst>
              <a:ext uri="{FF2B5EF4-FFF2-40B4-BE49-F238E27FC236}">
                <a16:creationId xmlns:a16="http://schemas.microsoft.com/office/drawing/2014/main" id="{336183E4-5391-A246-A81A-96324784D078}"/>
              </a:ext>
            </a:extLst>
          </p:cNvPr>
          <p:cNvSpPr>
            <a:spLocks noGrp="1"/>
          </p:cNvSpPr>
          <p:nvPr>
            <p:ph type="body" sz="quarter" idx="31" hasCustomPrompt="1"/>
          </p:nvPr>
        </p:nvSpPr>
        <p:spPr>
          <a:xfrm>
            <a:off x="328260" y="1239610"/>
            <a:ext cx="2536860"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21" name="Text Placeholder 14">
            <a:extLst>
              <a:ext uri="{FF2B5EF4-FFF2-40B4-BE49-F238E27FC236}">
                <a16:creationId xmlns:a16="http://schemas.microsoft.com/office/drawing/2014/main" id="{E77620E8-C1E6-7E4C-8B83-AD99F849333F}"/>
              </a:ext>
            </a:extLst>
          </p:cNvPr>
          <p:cNvSpPr>
            <a:spLocks noGrp="1"/>
          </p:cNvSpPr>
          <p:nvPr>
            <p:ph type="body" sz="quarter" idx="32" hasCustomPrompt="1"/>
          </p:nvPr>
        </p:nvSpPr>
        <p:spPr>
          <a:xfrm>
            <a:off x="320502" y="1495546"/>
            <a:ext cx="2750690" cy="1400891"/>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2" name="Text Placeholder 14">
            <a:extLst>
              <a:ext uri="{FF2B5EF4-FFF2-40B4-BE49-F238E27FC236}">
                <a16:creationId xmlns:a16="http://schemas.microsoft.com/office/drawing/2014/main" id="{029E0C0B-1524-C14E-BE1A-C635029801C9}"/>
              </a:ext>
            </a:extLst>
          </p:cNvPr>
          <p:cNvSpPr>
            <a:spLocks noGrp="1"/>
          </p:cNvSpPr>
          <p:nvPr>
            <p:ph type="body" sz="quarter" idx="41" hasCustomPrompt="1"/>
          </p:nvPr>
        </p:nvSpPr>
        <p:spPr>
          <a:xfrm>
            <a:off x="327170" y="1338157"/>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
        <p:nvSpPr>
          <p:cNvPr id="19" name="Text Placeholder 14">
            <a:extLst>
              <a:ext uri="{FF2B5EF4-FFF2-40B4-BE49-F238E27FC236}">
                <a16:creationId xmlns:a16="http://schemas.microsoft.com/office/drawing/2014/main" id="{E2DD5391-AAC4-1E4D-877B-F9E0E9A1211A}"/>
              </a:ext>
            </a:extLst>
          </p:cNvPr>
          <p:cNvSpPr>
            <a:spLocks noGrp="1"/>
          </p:cNvSpPr>
          <p:nvPr>
            <p:ph type="body" sz="quarter" idx="42" hasCustomPrompt="1"/>
          </p:nvPr>
        </p:nvSpPr>
        <p:spPr>
          <a:xfrm>
            <a:off x="327956" y="3293329"/>
            <a:ext cx="2691055" cy="1132622"/>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5" name="Text Placeholder 14">
            <a:extLst>
              <a:ext uri="{FF2B5EF4-FFF2-40B4-BE49-F238E27FC236}">
                <a16:creationId xmlns:a16="http://schemas.microsoft.com/office/drawing/2014/main" id="{1C6BF31B-C9C9-BA4C-B8EB-AD7D1FCA2193}"/>
              </a:ext>
            </a:extLst>
          </p:cNvPr>
          <p:cNvSpPr>
            <a:spLocks noGrp="1"/>
          </p:cNvSpPr>
          <p:nvPr>
            <p:ph type="body" sz="quarter" idx="43" hasCustomPrompt="1"/>
          </p:nvPr>
        </p:nvSpPr>
        <p:spPr>
          <a:xfrm>
            <a:off x="334625" y="313593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DETAIL HEADING</a:t>
            </a:r>
          </a:p>
        </p:txBody>
      </p:sp>
      <p:sp>
        <p:nvSpPr>
          <p:cNvPr id="26" name="Picture Placeholder 3">
            <a:extLst>
              <a:ext uri="{FF2B5EF4-FFF2-40B4-BE49-F238E27FC236}">
                <a16:creationId xmlns:a16="http://schemas.microsoft.com/office/drawing/2014/main" id="{1B0BC98F-EDE0-534D-8C3D-719F997580E5}"/>
              </a:ext>
            </a:extLst>
          </p:cNvPr>
          <p:cNvSpPr>
            <a:spLocks noGrp="1"/>
          </p:cNvSpPr>
          <p:nvPr>
            <p:ph type="pic" sz="quarter" idx="16"/>
          </p:nvPr>
        </p:nvSpPr>
        <p:spPr>
          <a:xfrm>
            <a:off x="4375265" y="401269"/>
            <a:ext cx="3778888" cy="4024682"/>
          </a:xfrm>
          <a:solidFill>
            <a:srgbClr val="EEEEEE"/>
          </a:solidFill>
        </p:spPr>
        <p:txBody>
          <a:bodyPr>
            <a:normAutofit/>
          </a:bodyPr>
          <a:lstStyle>
            <a:lvl1pPr>
              <a:defRPr sz="1200"/>
            </a:lvl1pPr>
          </a:lstStyle>
          <a:p>
            <a:r>
              <a:rPr lang="en-GB" dirty="0"/>
              <a:t>Click icon to add picture</a:t>
            </a:r>
          </a:p>
        </p:txBody>
      </p:sp>
      <p:sp>
        <p:nvSpPr>
          <p:cNvPr id="27" name="Text Placeholder 14">
            <a:extLst>
              <a:ext uri="{FF2B5EF4-FFF2-40B4-BE49-F238E27FC236}">
                <a16:creationId xmlns:a16="http://schemas.microsoft.com/office/drawing/2014/main" id="{441D90FE-C12E-984B-B83A-26AD0BDA3E04}"/>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Tree>
    <p:extLst>
      <p:ext uri="{BB962C8B-B14F-4D97-AF65-F5344CB8AC3E}">
        <p14:creationId xmlns:p14="http://schemas.microsoft.com/office/powerpoint/2010/main" val="3293842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 study slide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369302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Case Study slide</a:t>
            </a:r>
          </a:p>
        </p:txBody>
      </p:sp>
      <p:sp>
        <p:nvSpPr>
          <p:cNvPr id="15" name="Text Placeholder 14">
            <a:extLst>
              <a:ext uri="{FF2B5EF4-FFF2-40B4-BE49-F238E27FC236}">
                <a16:creationId xmlns:a16="http://schemas.microsoft.com/office/drawing/2014/main" id="{AEEC27AA-F264-1646-976E-7738C04044B3}"/>
              </a:ext>
            </a:extLst>
          </p:cNvPr>
          <p:cNvSpPr>
            <a:spLocks noGrp="1"/>
          </p:cNvSpPr>
          <p:nvPr>
            <p:ph type="body" sz="quarter" idx="17" hasCustomPrompt="1"/>
          </p:nvPr>
        </p:nvSpPr>
        <p:spPr>
          <a:xfrm>
            <a:off x="4375265" y="4530952"/>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17" name="Picture Placeholder 3">
            <a:extLst>
              <a:ext uri="{FF2B5EF4-FFF2-40B4-BE49-F238E27FC236}">
                <a16:creationId xmlns:a16="http://schemas.microsoft.com/office/drawing/2014/main" id="{F998EF5D-40DE-144F-B69F-8BEC989619D0}"/>
              </a:ext>
            </a:extLst>
          </p:cNvPr>
          <p:cNvSpPr>
            <a:spLocks noGrp="1"/>
          </p:cNvSpPr>
          <p:nvPr>
            <p:ph type="pic" sz="quarter" idx="18"/>
          </p:nvPr>
        </p:nvSpPr>
        <p:spPr>
          <a:xfrm>
            <a:off x="4375265" y="401269"/>
            <a:ext cx="3778888" cy="1871441"/>
          </a:xfrm>
          <a:solidFill>
            <a:srgbClr val="EEEEEE"/>
          </a:solidFill>
        </p:spPr>
        <p:txBody>
          <a:bodyPr>
            <a:normAutofit/>
          </a:bodyPr>
          <a:lstStyle>
            <a:lvl1pPr>
              <a:defRPr sz="1200"/>
            </a:lvl1pPr>
          </a:lstStyle>
          <a:p>
            <a:r>
              <a:rPr lang="en-GB" dirty="0"/>
              <a:t>Click icon to add picture</a:t>
            </a:r>
          </a:p>
        </p:txBody>
      </p:sp>
      <p:sp>
        <p:nvSpPr>
          <p:cNvPr id="20" name="Text Placeholder 14">
            <a:extLst>
              <a:ext uri="{FF2B5EF4-FFF2-40B4-BE49-F238E27FC236}">
                <a16:creationId xmlns:a16="http://schemas.microsoft.com/office/drawing/2014/main" id="{4D28C100-3AEA-F147-9B41-BA52EA4516E9}"/>
              </a:ext>
            </a:extLst>
          </p:cNvPr>
          <p:cNvSpPr>
            <a:spLocks noGrp="1"/>
          </p:cNvSpPr>
          <p:nvPr>
            <p:ph type="body" sz="quarter" idx="19" hasCustomPrompt="1"/>
          </p:nvPr>
        </p:nvSpPr>
        <p:spPr>
          <a:xfrm>
            <a:off x="4375264" y="2381035"/>
            <a:ext cx="1279160" cy="168542"/>
          </a:xfrm>
        </p:spPr>
        <p:txBody>
          <a:bodyPr lIns="0" tIns="0" rIns="0" bIns="0">
            <a:noAutofit/>
          </a:bodyPr>
          <a:lstStyle>
            <a:lvl1pPr marL="0" indent="0">
              <a:lnSpc>
                <a:spcPct val="110000"/>
              </a:lnSpc>
              <a:spcBef>
                <a:spcPts val="0"/>
              </a:spcBef>
              <a:buNone/>
              <a:defRPr sz="525" b="0">
                <a:solidFill>
                  <a:srgbClr val="A8A8AA"/>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Caption for image or credit</a:t>
            </a:r>
          </a:p>
        </p:txBody>
      </p:sp>
      <p:sp>
        <p:nvSpPr>
          <p:cNvPr id="23" name="Picture Placeholder 3">
            <a:extLst>
              <a:ext uri="{FF2B5EF4-FFF2-40B4-BE49-F238E27FC236}">
                <a16:creationId xmlns:a16="http://schemas.microsoft.com/office/drawing/2014/main" id="{7408B765-17FF-344B-967F-1215BB151431}"/>
              </a:ext>
            </a:extLst>
          </p:cNvPr>
          <p:cNvSpPr>
            <a:spLocks noGrp="1"/>
          </p:cNvSpPr>
          <p:nvPr>
            <p:ph type="pic" sz="quarter" idx="20"/>
          </p:nvPr>
        </p:nvSpPr>
        <p:spPr>
          <a:xfrm>
            <a:off x="4375264" y="2554510"/>
            <a:ext cx="3778888" cy="1871441"/>
          </a:xfrm>
          <a:solidFill>
            <a:srgbClr val="EEEEEE"/>
          </a:solidFill>
        </p:spPr>
        <p:txBody>
          <a:bodyPr>
            <a:normAutofit/>
          </a:bodyPr>
          <a:lstStyle>
            <a:lvl1pPr>
              <a:defRPr sz="1200"/>
            </a:lvl1pPr>
          </a:lstStyle>
          <a:p>
            <a:r>
              <a:rPr lang="en-GB" dirty="0"/>
              <a:t>Click icon to add picture</a:t>
            </a:r>
          </a:p>
        </p:txBody>
      </p:sp>
      <p:sp>
        <p:nvSpPr>
          <p:cNvPr id="24" name="Text Placeholder 14">
            <a:extLst>
              <a:ext uri="{FF2B5EF4-FFF2-40B4-BE49-F238E27FC236}">
                <a16:creationId xmlns:a16="http://schemas.microsoft.com/office/drawing/2014/main" id="{7123EE64-18D8-504D-AC7C-D4371C1E5C06}"/>
              </a:ext>
            </a:extLst>
          </p:cNvPr>
          <p:cNvSpPr>
            <a:spLocks noGrp="1"/>
          </p:cNvSpPr>
          <p:nvPr>
            <p:ph type="body" sz="quarter" idx="31" hasCustomPrompt="1"/>
          </p:nvPr>
        </p:nvSpPr>
        <p:spPr>
          <a:xfrm>
            <a:off x="328260" y="1239610"/>
            <a:ext cx="2536860"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CASE STUDY</a:t>
            </a:r>
          </a:p>
        </p:txBody>
      </p:sp>
      <p:sp>
        <p:nvSpPr>
          <p:cNvPr id="28" name="Text Placeholder 14">
            <a:extLst>
              <a:ext uri="{FF2B5EF4-FFF2-40B4-BE49-F238E27FC236}">
                <a16:creationId xmlns:a16="http://schemas.microsoft.com/office/drawing/2014/main" id="{FEBB2684-B1E0-C44D-999E-16A2E1653864}"/>
              </a:ext>
            </a:extLst>
          </p:cNvPr>
          <p:cNvSpPr>
            <a:spLocks noGrp="1"/>
          </p:cNvSpPr>
          <p:nvPr>
            <p:ph type="body" sz="quarter" idx="32" hasCustomPrompt="1"/>
          </p:nvPr>
        </p:nvSpPr>
        <p:spPr>
          <a:xfrm>
            <a:off x="320502" y="1495546"/>
            <a:ext cx="2750690" cy="1400891"/>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9" name="Text Placeholder 14">
            <a:extLst>
              <a:ext uri="{FF2B5EF4-FFF2-40B4-BE49-F238E27FC236}">
                <a16:creationId xmlns:a16="http://schemas.microsoft.com/office/drawing/2014/main" id="{CC6DFDB3-74BF-1448-A024-1949D1B30E26}"/>
              </a:ext>
            </a:extLst>
          </p:cNvPr>
          <p:cNvSpPr>
            <a:spLocks noGrp="1"/>
          </p:cNvSpPr>
          <p:nvPr>
            <p:ph type="body" sz="quarter" idx="41" hasCustomPrompt="1"/>
          </p:nvPr>
        </p:nvSpPr>
        <p:spPr>
          <a:xfrm>
            <a:off x="327170" y="1338157"/>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a:t>
            </a:r>
          </a:p>
        </p:txBody>
      </p:sp>
      <p:sp>
        <p:nvSpPr>
          <p:cNvPr id="30" name="Text Placeholder 14">
            <a:extLst>
              <a:ext uri="{FF2B5EF4-FFF2-40B4-BE49-F238E27FC236}">
                <a16:creationId xmlns:a16="http://schemas.microsoft.com/office/drawing/2014/main" id="{564D5CC5-9D86-E84F-8F07-43985251D8EE}"/>
              </a:ext>
            </a:extLst>
          </p:cNvPr>
          <p:cNvSpPr>
            <a:spLocks noGrp="1"/>
          </p:cNvSpPr>
          <p:nvPr>
            <p:ph type="body" sz="quarter" idx="42" hasCustomPrompt="1"/>
          </p:nvPr>
        </p:nvSpPr>
        <p:spPr>
          <a:xfrm>
            <a:off x="327956" y="3293329"/>
            <a:ext cx="2691055" cy="1132622"/>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1" name="Text Placeholder 14">
            <a:extLst>
              <a:ext uri="{FF2B5EF4-FFF2-40B4-BE49-F238E27FC236}">
                <a16:creationId xmlns:a16="http://schemas.microsoft.com/office/drawing/2014/main" id="{6D688DB3-827E-DB44-A9E4-D68FE4CD24AB}"/>
              </a:ext>
            </a:extLst>
          </p:cNvPr>
          <p:cNvSpPr>
            <a:spLocks noGrp="1"/>
          </p:cNvSpPr>
          <p:nvPr>
            <p:ph type="body" sz="quarter" idx="43" hasCustomPrompt="1"/>
          </p:nvPr>
        </p:nvSpPr>
        <p:spPr>
          <a:xfrm>
            <a:off x="334625" y="313593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DETAIL HEADING</a:t>
            </a:r>
          </a:p>
        </p:txBody>
      </p:sp>
    </p:spTree>
    <p:extLst>
      <p:ext uri="{BB962C8B-B14F-4D97-AF65-F5344CB8AC3E}">
        <p14:creationId xmlns:p14="http://schemas.microsoft.com/office/powerpoint/2010/main" val="2622869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expertise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490212"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Team expertise</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362633" y="667375"/>
            <a:ext cx="673212" cy="673892"/>
          </a:xfrm>
          <a:prstGeom prst="ellipse">
            <a:avLst/>
          </a:prstGeom>
          <a:solidFill>
            <a:srgbClr val="EEEEEE"/>
          </a:solidFill>
        </p:spPr>
        <p:txBody>
          <a:bodyPr>
            <a:normAutofit/>
          </a:bodyPr>
          <a:lstStyle>
            <a:lvl1pPr>
              <a:defRPr sz="750"/>
            </a:lvl1pPr>
          </a:lstStyle>
          <a:p>
            <a:endParaRPr lang="en-US" dirty="0"/>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Our experience</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261767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OF SUBJECT</a:t>
            </a:r>
          </a:p>
        </p:txBody>
      </p:sp>
      <p:sp>
        <p:nvSpPr>
          <p:cNvPr id="22" name="Text Placeholder 14">
            <a:extLst>
              <a:ext uri="{FF2B5EF4-FFF2-40B4-BE49-F238E27FC236}">
                <a16:creationId xmlns:a16="http://schemas.microsoft.com/office/drawing/2014/main" id="{1688C78F-BBD5-144A-A6B9-6FE20F6F73E6}"/>
              </a:ext>
            </a:extLst>
          </p:cNvPr>
          <p:cNvSpPr>
            <a:spLocks noGrp="1"/>
          </p:cNvSpPr>
          <p:nvPr>
            <p:ph type="body" sz="quarter" idx="42" hasCustomPrompt="1"/>
          </p:nvPr>
        </p:nvSpPr>
        <p:spPr>
          <a:xfrm>
            <a:off x="4293912" y="437429"/>
            <a:ext cx="1216412" cy="133097"/>
          </a:xfrm>
        </p:spPr>
        <p:txBody>
          <a:bodyPr bIns="0" anchor="t" anchorCtr="0">
            <a:noAutofit/>
          </a:bodyPr>
          <a:lstStyle>
            <a:lvl1pPr marL="0" indent="0">
              <a:spcBef>
                <a:spcPts val="0"/>
              </a:spcBef>
              <a:buNone/>
              <a:defRPr sz="525" b="1" spc="98" baseline="0">
                <a:solidFill>
                  <a:schemeClr val="accent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 TEAM</a:t>
            </a:r>
          </a:p>
        </p:txBody>
      </p:sp>
      <p:cxnSp>
        <p:nvCxnSpPr>
          <p:cNvPr id="5" name="Straight Connector 4">
            <a:extLst>
              <a:ext uri="{FF2B5EF4-FFF2-40B4-BE49-F238E27FC236}">
                <a16:creationId xmlns:a16="http://schemas.microsoft.com/office/drawing/2014/main" id="{029189CD-DF9F-374F-8C1A-2D0E7F95B27C}"/>
              </a:ext>
            </a:extLst>
          </p:cNvPr>
          <p:cNvCxnSpPr/>
          <p:nvPr userDrawn="1"/>
        </p:nvCxnSpPr>
        <p:spPr>
          <a:xfrm>
            <a:off x="4362634" y="413507"/>
            <a:ext cx="37951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2EC7561F-DCFC-1D49-9B52-9F7A3AF0CD1D}"/>
              </a:ext>
            </a:extLst>
          </p:cNvPr>
          <p:cNvSpPr>
            <a:spLocks noGrp="1"/>
          </p:cNvSpPr>
          <p:nvPr>
            <p:ph type="body" sz="quarter" idx="43" hasCustomPrompt="1"/>
          </p:nvPr>
        </p:nvSpPr>
        <p:spPr>
          <a:xfrm>
            <a:off x="4293911" y="1391812"/>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4" name="Text Placeholder 14">
            <a:extLst>
              <a:ext uri="{FF2B5EF4-FFF2-40B4-BE49-F238E27FC236}">
                <a16:creationId xmlns:a16="http://schemas.microsoft.com/office/drawing/2014/main" id="{979C5C8E-02A8-6140-86F3-DE06EFD0E0DF}"/>
              </a:ext>
            </a:extLst>
          </p:cNvPr>
          <p:cNvSpPr>
            <a:spLocks noGrp="1"/>
          </p:cNvSpPr>
          <p:nvPr>
            <p:ph type="body" sz="quarter" idx="44" hasCustomPrompt="1"/>
          </p:nvPr>
        </p:nvSpPr>
        <p:spPr>
          <a:xfrm>
            <a:off x="4293911" y="1518104"/>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25" name="Picture Placeholder 6">
            <a:extLst>
              <a:ext uri="{FF2B5EF4-FFF2-40B4-BE49-F238E27FC236}">
                <a16:creationId xmlns:a16="http://schemas.microsoft.com/office/drawing/2014/main" id="{EED164DE-58F8-EC47-86A9-20A7B5F46EAA}"/>
              </a:ext>
            </a:extLst>
          </p:cNvPr>
          <p:cNvSpPr>
            <a:spLocks noGrp="1"/>
          </p:cNvSpPr>
          <p:nvPr>
            <p:ph type="pic" sz="quarter" idx="45"/>
          </p:nvPr>
        </p:nvSpPr>
        <p:spPr>
          <a:xfrm>
            <a:off x="6966892" y="666531"/>
            <a:ext cx="673212" cy="673892"/>
          </a:xfrm>
          <a:prstGeom prst="ellipse">
            <a:avLst/>
          </a:prstGeom>
          <a:solidFill>
            <a:srgbClr val="EEEEEE"/>
          </a:solidFill>
        </p:spPr>
        <p:txBody>
          <a:bodyPr>
            <a:normAutofit/>
          </a:bodyPr>
          <a:lstStyle>
            <a:lvl1pPr>
              <a:defRPr sz="750"/>
            </a:lvl1pPr>
          </a:lstStyle>
          <a:p>
            <a:endParaRPr lang="en-US" dirty="0"/>
          </a:p>
        </p:txBody>
      </p:sp>
      <p:sp>
        <p:nvSpPr>
          <p:cNvPr id="26" name="Text Placeholder 14">
            <a:extLst>
              <a:ext uri="{FF2B5EF4-FFF2-40B4-BE49-F238E27FC236}">
                <a16:creationId xmlns:a16="http://schemas.microsoft.com/office/drawing/2014/main" id="{A73AF653-3810-8041-925A-8B3AA4ADC972}"/>
              </a:ext>
            </a:extLst>
          </p:cNvPr>
          <p:cNvSpPr>
            <a:spLocks noGrp="1"/>
          </p:cNvSpPr>
          <p:nvPr>
            <p:ph type="body" sz="quarter" idx="46" hasCustomPrompt="1"/>
          </p:nvPr>
        </p:nvSpPr>
        <p:spPr>
          <a:xfrm>
            <a:off x="6898170" y="1390968"/>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7" name="Text Placeholder 14">
            <a:extLst>
              <a:ext uri="{FF2B5EF4-FFF2-40B4-BE49-F238E27FC236}">
                <a16:creationId xmlns:a16="http://schemas.microsoft.com/office/drawing/2014/main" id="{6895AEBB-F5B8-8C45-8B7B-54FD173F259B}"/>
              </a:ext>
            </a:extLst>
          </p:cNvPr>
          <p:cNvSpPr>
            <a:spLocks noGrp="1"/>
          </p:cNvSpPr>
          <p:nvPr>
            <p:ph type="body" sz="quarter" idx="47" hasCustomPrompt="1"/>
          </p:nvPr>
        </p:nvSpPr>
        <p:spPr>
          <a:xfrm>
            <a:off x="6898170" y="1517260"/>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28" name="Picture Placeholder 6">
            <a:extLst>
              <a:ext uri="{FF2B5EF4-FFF2-40B4-BE49-F238E27FC236}">
                <a16:creationId xmlns:a16="http://schemas.microsoft.com/office/drawing/2014/main" id="{7E6D88A0-4450-D44C-BC95-7CAD996589B6}"/>
              </a:ext>
            </a:extLst>
          </p:cNvPr>
          <p:cNvSpPr>
            <a:spLocks noGrp="1"/>
          </p:cNvSpPr>
          <p:nvPr>
            <p:ph type="pic" sz="quarter" idx="48"/>
          </p:nvPr>
        </p:nvSpPr>
        <p:spPr>
          <a:xfrm>
            <a:off x="5667118" y="666531"/>
            <a:ext cx="673212" cy="673892"/>
          </a:xfrm>
          <a:prstGeom prst="ellipse">
            <a:avLst/>
          </a:prstGeom>
          <a:solidFill>
            <a:srgbClr val="EEEEEE"/>
          </a:solidFill>
        </p:spPr>
        <p:txBody>
          <a:bodyPr>
            <a:normAutofit/>
          </a:bodyPr>
          <a:lstStyle>
            <a:lvl1pPr>
              <a:defRPr sz="750"/>
            </a:lvl1pPr>
          </a:lstStyle>
          <a:p>
            <a:endParaRPr lang="en-US" dirty="0"/>
          </a:p>
        </p:txBody>
      </p:sp>
      <p:sp>
        <p:nvSpPr>
          <p:cNvPr id="29" name="Text Placeholder 14">
            <a:extLst>
              <a:ext uri="{FF2B5EF4-FFF2-40B4-BE49-F238E27FC236}">
                <a16:creationId xmlns:a16="http://schemas.microsoft.com/office/drawing/2014/main" id="{A60D6F33-61C1-8844-A886-2FCC2F2C9E0F}"/>
              </a:ext>
            </a:extLst>
          </p:cNvPr>
          <p:cNvSpPr>
            <a:spLocks noGrp="1"/>
          </p:cNvSpPr>
          <p:nvPr>
            <p:ph type="body" sz="quarter" idx="49" hasCustomPrompt="1"/>
          </p:nvPr>
        </p:nvSpPr>
        <p:spPr>
          <a:xfrm>
            <a:off x="5598396" y="1390968"/>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30" name="Text Placeholder 14">
            <a:extLst>
              <a:ext uri="{FF2B5EF4-FFF2-40B4-BE49-F238E27FC236}">
                <a16:creationId xmlns:a16="http://schemas.microsoft.com/office/drawing/2014/main" id="{185FC267-4CEE-2049-8F01-65E12EE26BA8}"/>
              </a:ext>
            </a:extLst>
          </p:cNvPr>
          <p:cNvSpPr>
            <a:spLocks noGrp="1"/>
          </p:cNvSpPr>
          <p:nvPr>
            <p:ph type="body" sz="quarter" idx="50" hasCustomPrompt="1"/>
          </p:nvPr>
        </p:nvSpPr>
        <p:spPr>
          <a:xfrm>
            <a:off x="5598396" y="1517260"/>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32" name="Picture Placeholder 6">
            <a:extLst>
              <a:ext uri="{FF2B5EF4-FFF2-40B4-BE49-F238E27FC236}">
                <a16:creationId xmlns:a16="http://schemas.microsoft.com/office/drawing/2014/main" id="{23EBD316-C848-3A49-A202-457EDE10FB9C}"/>
              </a:ext>
            </a:extLst>
          </p:cNvPr>
          <p:cNvSpPr>
            <a:spLocks noGrp="1"/>
          </p:cNvSpPr>
          <p:nvPr>
            <p:ph type="pic" sz="quarter" idx="51"/>
          </p:nvPr>
        </p:nvSpPr>
        <p:spPr>
          <a:xfrm>
            <a:off x="4360060" y="2185480"/>
            <a:ext cx="673212" cy="673892"/>
          </a:xfrm>
          <a:prstGeom prst="ellipse">
            <a:avLst/>
          </a:prstGeom>
          <a:solidFill>
            <a:srgbClr val="EEEEEE"/>
          </a:solidFill>
        </p:spPr>
        <p:txBody>
          <a:bodyPr>
            <a:normAutofit/>
          </a:bodyPr>
          <a:lstStyle>
            <a:lvl1pPr>
              <a:defRPr sz="750"/>
            </a:lvl1pPr>
          </a:lstStyle>
          <a:p>
            <a:endParaRPr lang="en-US" dirty="0"/>
          </a:p>
        </p:txBody>
      </p:sp>
      <p:sp>
        <p:nvSpPr>
          <p:cNvPr id="34" name="Text Placeholder 14">
            <a:extLst>
              <a:ext uri="{FF2B5EF4-FFF2-40B4-BE49-F238E27FC236}">
                <a16:creationId xmlns:a16="http://schemas.microsoft.com/office/drawing/2014/main" id="{BCDB1D11-6590-6943-B96C-21098F3C5632}"/>
              </a:ext>
            </a:extLst>
          </p:cNvPr>
          <p:cNvSpPr>
            <a:spLocks noGrp="1"/>
          </p:cNvSpPr>
          <p:nvPr>
            <p:ph type="body" sz="quarter" idx="52" hasCustomPrompt="1"/>
          </p:nvPr>
        </p:nvSpPr>
        <p:spPr>
          <a:xfrm>
            <a:off x="4291339" y="1955533"/>
            <a:ext cx="1216412" cy="133097"/>
          </a:xfrm>
        </p:spPr>
        <p:txBody>
          <a:bodyPr bIns="0" anchor="t" anchorCtr="0">
            <a:noAutofit/>
          </a:bodyPr>
          <a:lstStyle>
            <a:lvl1pPr marL="0" indent="0">
              <a:spcBef>
                <a:spcPts val="0"/>
              </a:spcBef>
              <a:buNone/>
              <a:defRPr sz="525" b="1" spc="98" baseline="0">
                <a:solidFill>
                  <a:schemeClr val="accent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 TEAM</a:t>
            </a:r>
          </a:p>
        </p:txBody>
      </p:sp>
      <p:cxnSp>
        <p:nvCxnSpPr>
          <p:cNvPr id="36" name="Straight Connector 35">
            <a:extLst>
              <a:ext uri="{FF2B5EF4-FFF2-40B4-BE49-F238E27FC236}">
                <a16:creationId xmlns:a16="http://schemas.microsoft.com/office/drawing/2014/main" id="{D3A72B8A-0D69-114E-BA1F-2DD3F9644619}"/>
              </a:ext>
            </a:extLst>
          </p:cNvPr>
          <p:cNvCxnSpPr/>
          <p:nvPr userDrawn="1"/>
        </p:nvCxnSpPr>
        <p:spPr>
          <a:xfrm>
            <a:off x="4360060" y="1931611"/>
            <a:ext cx="37951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 Placeholder 14">
            <a:extLst>
              <a:ext uri="{FF2B5EF4-FFF2-40B4-BE49-F238E27FC236}">
                <a16:creationId xmlns:a16="http://schemas.microsoft.com/office/drawing/2014/main" id="{75C9CC15-241A-D645-97AF-1E1AAE33428E}"/>
              </a:ext>
            </a:extLst>
          </p:cNvPr>
          <p:cNvSpPr>
            <a:spLocks noGrp="1"/>
          </p:cNvSpPr>
          <p:nvPr>
            <p:ph type="body" sz="quarter" idx="53" hasCustomPrompt="1"/>
          </p:nvPr>
        </p:nvSpPr>
        <p:spPr>
          <a:xfrm>
            <a:off x="4291338" y="290991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38" name="Text Placeholder 14">
            <a:extLst>
              <a:ext uri="{FF2B5EF4-FFF2-40B4-BE49-F238E27FC236}">
                <a16:creationId xmlns:a16="http://schemas.microsoft.com/office/drawing/2014/main" id="{2AA62BD6-1313-D547-8E78-363A1A1727B1}"/>
              </a:ext>
            </a:extLst>
          </p:cNvPr>
          <p:cNvSpPr>
            <a:spLocks noGrp="1"/>
          </p:cNvSpPr>
          <p:nvPr>
            <p:ph type="body" sz="quarter" idx="54" hasCustomPrompt="1"/>
          </p:nvPr>
        </p:nvSpPr>
        <p:spPr>
          <a:xfrm>
            <a:off x="4291338" y="3036208"/>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39" name="Picture Placeholder 6">
            <a:extLst>
              <a:ext uri="{FF2B5EF4-FFF2-40B4-BE49-F238E27FC236}">
                <a16:creationId xmlns:a16="http://schemas.microsoft.com/office/drawing/2014/main" id="{8FA4E7D0-9269-9248-A69A-B7736AA79B7F}"/>
              </a:ext>
            </a:extLst>
          </p:cNvPr>
          <p:cNvSpPr>
            <a:spLocks noGrp="1"/>
          </p:cNvSpPr>
          <p:nvPr>
            <p:ph type="pic" sz="quarter" idx="55"/>
          </p:nvPr>
        </p:nvSpPr>
        <p:spPr>
          <a:xfrm>
            <a:off x="6964319" y="2184635"/>
            <a:ext cx="673212" cy="673892"/>
          </a:xfrm>
          <a:prstGeom prst="ellipse">
            <a:avLst/>
          </a:prstGeom>
          <a:solidFill>
            <a:srgbClr val="EEEEEE"/>
          </a:solidFill>
        </p:spPr>
        <p:txBody>
          <a:bodyPr>
            <a:normAutofit/>
          </a:bodyPr>
          <a:lstStyle>
            <a:lvl1pPr>
              <a:defRPr sz="750"/>
            </a:lvl1pPr>
          </a:lstStyle>
          <a:p>
            <a:endParaRPr lang="en-US" dirty="0"/>
          </a:p>
        </p:txBody>
      </p:sp>
      <p:sp>
        <p:nvSpPr>
          <p:cNvPr id="40" name="Text Placeholder 14">
            <a:extLst>
              <a:ext uri="{FF2B5EF4-FFF2-40B4-BE49-F238E27FC236}">
                <a16:creationId xmlns:a16="http://schemas.microsoft.com/office/drawing/2014/main" id="{A9AB7C00-1F3C-B74E-9FC9-1B6F16F57486}"/>
              </a:ext>
            </a:extLst>
          </p:cNvPr>
          <p:cNvSpPr>
            <a:spLocks noGrp="1"/>
          </p:cNvSpPr>
          <p:nvPr>
            <p:ph type="body" sz="quarter" idx="56" hasCustomPrompt="1"/>
          </p:nvPr>
        </p:nvSpPr>
        <p:spPr>
          <a:xfrm>
            <a:off x="6895597" y="2909072"/>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1" name="Text Placeholder 14">
            <a:extLst>
              <a:ext uri="{FF2B5EF4-FFF2-40B4-BE49-F238E27FC236}">
                <a16:creationId xmlns:a16="http://schemas.microsoft.com/office/drawing/2014/main" id="{953C7C90-A41B-1E4A-B4E1-335BE5648575}"/>
              </a:ext>
            </a:extLst>
          </p:cNvPr>
          <p:cNvSpPr>
            <a:spLocks noGrp="1"/>
          </p:cNvSpPr>
          <p:nvPr>
            <p:ph type="body" sz="quarter" idx="57" hasCustomPrompt="1"/>
          </p:nvPr>
        </p:nvSpPr>
        <p:spPr>
          <a:xfrm>
            <a:off x="6895597" y="3035364"/>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42" name="Picture Placeholder 6">
            <a:extLst>
              <a:ext uri="{FF2B5EF4-FFF2-40B4-BE49-F238E27FC236}">
                <a16:creationId xmlns:a16="http://schemas.microsoft.com/office/drawing/2014/main" id="{F4FE9F17-17AD-4640-BF7F-FE29DC008812}"/>
              </a:ext>
            </a:extLst>
          </p:cNvPr>
          <p:cNvSpPr>
            <a:spLocks noGrp="1"/>
          </p:cNvSpPr>
          <p:nvPr>
            <p:ph type="pic" sz="quarter" idx="58"/>
          </p:nvPr>
        </p:nvSpPr>
        <p:spPr>
          <a:xfrm>
            <a:off x="5664545" y="2184635"/>
            <a:ext cx="673212" cy="673892"/>
          </a:xfrm>
          <a:prstGeom prst="ellipse">
            <a:avLst/>
          </a:prstGeom>
          <a:solidFill>
            <a:srgbClr val="EEEEEE"/>
          </a:solidFill>
        </p:spPr>
        <p:txBody>
          <a:bodyPr>
            <a:normAutofit/>
          </a:bodyPr>
          <a:lstStyle>
            <a:lvl1pPr>
              <a:defRPr sz="750"/>
            </a:lvl1pPr>
          </a:lstStyle>
          <a:p>
            <a:endParaRPr lang="en-US" dirty="0"/>
          </a:p>
        </p:txBody>
      </p:sp>
      <p:sp>
        <p:nvSpPr>
          <p:cNvPr id="43" name="Text Placeholder 14">
            <a:extLst>
              <a:ext uri="{FF2B5EF4-FFF2-40B4-BE49-F238E27FC236}">
                <a16:creationId xmlns:a16="http://schemas.microsoft.com/office/drawing/2014/main" id="{0D6D1A56-7ACA-3844-B526-8911EDA41D7A}"/>
              </a:ext>
            </a:extLst>
          </p:cNvPr>
          <p:cNvSpPr>
            <a:spLocks noGrp="1"/>
          </p:cNvSpPr>
          <p:nvPr>
            <p:ph type="body" sz="quarter" idx="59" hasCustomPrompt="1"/>
          </p:nvPr>
        </p:nvSpPr>
        <p:spPr>
          <a:xfrm>
            <a:off x="5595823" y="2909072"/>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4" name="Text Placeholder 14">
            <a:extLst>
              <a:ext uri="{FF2B5EF4-FFF2-40B4-BE49-F238E27FC236}">
                <a16:creationId xmlns:a16="http://schemas.microsoft.com/office/drawing/2014/main" id="{AB5FF49D-0DA1-A54F-8A68-56203FBE53AB}"/>
              </a:ext>
            </a:extLst>
          </p:cNvPr>
          <p:cNvSpPr>
            <a:spLocks noGrp="1"/>
          </p:cNvSpPr>
          <p:nvPr>
            <p:ph type="body" sz="quarter" idx="60" hasCustomPrompt="1"/>
          </p:nvPr>
        </p:nvSpPr>
        <p:spPr>
          <a:xfrm>
            <a:off x="5595823" y="3035364"/>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45" name="Picture Placeholder 6">
            <a:extLst>
              <a:ext uri="{FF2B5EF4-FFF2-40B4-BE49-F238E27FC236}">
                <a16:creationId xmlns:a16="http://schemas.microsoft.com/office/drawing/2014/main" id="{FF1C210D-92B4-CC4B-9863-EE1575739620}"/>
              </a:ext>
            </a:extLst>
          </p:cNvPr>
          <p:cNvSpPr>
            <a:spLocks noGrp="1"/>
          </p:cNvSpPr>
          <p:nvPr>
            <p:ph type="pic" sz="quarter" idx="61"/>
          </p:nvPr>
        </p:nvSpPr>
        <p:spPr>
          <a:xfrm>
            <a:off x="4360376" y="3703584"/>
            <a:ext cx="673212" cy="673892"/>
          </a:xfrm>
          <a:prstGeom prst="ellipse">
            <a:avLst/>
          </a:prstGeom>
          <a:solidFill>
            <a:srgbClr val="EEEEEE"/>
          </a:solidFill>
        </p:spPr>
        <p:txBody>
          <a:bodyPr>
            <a:normAutofit/>
          </a:bodyPr>
          <a:lstStyle>
            <a:lvl1pPr>
              <a:defRPr sz="750"/>
            </a:lvl1pPr>
          </a:lstStyle>
          <a:p>
            <a:endParaRPr lang="en-US" dirty="0"/>
          </a:p>
        </p:txBody>
      </p:sp>
      <p:sp>
        <p:nvSpPr>
          <p:cNvPr id="46" name="Text Placeholder 14">
            <a:extLst>
              <a:ext uri="{FF2B5EF4-FFF2-40B4-BE49-F238E27FC236}">
                <a16:creationId xmlns:a16="http://schemas.microsoft.com/office/drawing/2014/main" id="{CB67B24E-9655-504A-BDD0-6BCA83809076}"/>
              </a:ext>
            </a:extLst>
          </p:cNvPr>
          <p:cNvSpPr>
            <a:spLocks noGrp="1"/>
          </p:cNvSpPr>
          <p:nvPr>
            <p:ph type="body" sz="quarter" idx="62" hasCustomPrompt="1"/>
          </p:nvPr>
        </p:nvSpPr>
        <p:spPr>
          <a:xfrm>
            <a:off x="4291654" y="3473638"/>
            <a:ext cx="1216412" cy="133097"/>
          </a:xfrm>
        </p:spPr>
        <p:txBody>
          <a:bodyPr bIns="0" anchor="t" anchorCtr="0">
            <a:noAutofit/>
          </a:bodyPr>
          <a:lstStyle>
            <a:lvl1pPr marL="0" indent="0">
              <a:spcBef>
                <a:spcPts val="0"/>
              </a:spcBef>
              <a:buNone/>
              <a:defRPr sz="525" b="1" spc="98" baseline="0">
                <a:solidFill>
                  <a:schemeClr val="accent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LOCATION / TEAM</a:t>
            </a:r>
          </a:p>
        </p:txBody>
      </p:sp>
      <p:cxnSp>
        <p:nvCxnSpPr>
          <p:cNvPr id="47" name="Straight Connector 46">
            <a:extLst>
              <a:ext uri="{FF2B5EF4-FFF2-40B4-BE49-F238E27FC236}">
                <a16:creationId xmlns:a16="http://schemas.microsoft.com/office/drawing/2014/main" id="{31F40A38-DF93-FB40-BB8D-F7E15E0E8F72}"/>
              </a:ext>
            </a:extLst>
          </p:cNvPr>
          <p:cNvCxnSpPr/>
          <p:nvPr userDrawn="1"/>
        </p:nvCxnSpPr>
        <p:spPr>
          <a:xfrm>
            <a:off x="4360376" y="3449715"/>
            <a:ext cx="37951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14">
            <a:extLst>
              <a:ext uri="{FF2B5EF4-FFF2-40B4-BE49-F238E27FC236}">
                <a16:creationId xmlns:a16="http://schemas.microsoft.com/office/drawing/2014/main" id="{2707F3BA-2D64-F340-8468-AA43E1EA8B18}"/>
              </a:ext>
            </a:extLst>
          </p:cNvPr>
          <p:cNvSpPr>
            <a:spLocks noGrp="1"/>
          </p:cNvSpPr>
          <p:nvPr>
            <p:ph type="body" sz="quarter" idx="63" hasCustomPrompt="1"/>
          </p:nvPr>
        </p:nvSpPr>
        <p:spPr>
          <a:xfrm>
            <a:off x="4291654" y="4428021"/>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9" name="Text Placeholder 14">
            <a:extLst>
              <a:ext uri="{FF2B5EF4-FFF2-40B4-BE49-F238E27FC236}">
                <a16:creationId xmlns:a16="http://schemas.microsoft.com/office/drawing/2014/main" id="{FC64267F-361B-5844-B61F-5FB191CA050C}"/>
              </a:ext>
            </a:extLst>
          </p:cNvPr>
          <p:cNvSpPr>
            <a:spLocks noGrp="1"/>
          </p:cNvSpPr>
          <p:nvPr>
            <p:ph type="body" sz="quarter" idx="64" hasCustomPrompt="1"/>
          </p:nvPr>
        </p:nvSpPr>
        <p:spPr>
          <a:xfrm>
            <a:off x="4291654" y="4554313"/>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50" name="Picture Placeholder 6">
            <a:extLst>
              <a:ext uri="{FF2B5EF4-FFF2-40B4-BE49-F238E27FC236}">
                <a16:creationId xmlns:a16="http://schemas.microsoft.com/office/drawing/2014/main" id="{B9EEC836-C816-E14E-B0DF-7799832D53D3}"/>
              </a:ext>
            </a:extLst>
          </p:cNvPr>
          <p:cNvSpPr>
            <a:spLocks noGrp="1"/>
          </p:cNvSpPr>
          <p:nvPr>
            <p:ph type="pic" sz="quarter" idx="65"/>
          </p:nvPr>
        </p:nvSpPr>
        <p:spPr>
          <a:xfrm>
            <a:off x="6964634" y="3702739"/>
            <a:ext cx="673212" cy="673892"/>
          </a:xfrm>
          <a:prstGeom prst="ellipse">
            <a:avLst/>
          </a:prstGeom>
          <a:solidFill>
            <a:srgbClr val="EEEEEE"/>
          </a:solidFill>
        </p:spPr>
        <p:txBody>
          <a:bodyPr>
            <a:normAutofit/>
          </a:bodyPr>
          <a:lstStyle>
            <a:lvl1pPr>
              <a:defRPr sz="750"/>
            </a:lvl1pPr>
          </a:lstStyle>
          <a:p>
            <a:endParaRPr lang="en-US" dirty="0"/>
          </a:p>
        </p:txBody>
      </p:sp>
      <p:sp>
        <p:nvSpPr>
          <p:cNvPr id="51" name="Text Placeholder 14">
            <a:extLst>
              <a:ext uri="{FF2B5EF4-FFF2-40B4-BE49-F238E27FC236}">
                <a16:creationId xmlns:a16="http://schemas.microsoft.com/office/drawing/2014/main" id="{E3359CB5-B769-FE48-A694-086C2302A23D}"/>
              </a:ext>
            </a:extLst>
          </p:cNvPr>
          <p:cNvSpPr>
            <a:spLocks noGrp="1"/>
          </p:cNvSpPr>
          <p:nvPr>
            <p:ph type="body" sz="quarter" idx="66" hasCustomPrompt="1"/>
          </p:nvPr>
        </p:nvSpPr>
        <p:spPr>
          <a:xfrm>
            <a:off x="6895913" y="442717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52" name="Text Placeholder 14">
            <a:extLst>
              <a:ext uri="{FF2B5EF4-FFF2-40B4-BE49-F238E27FC236}">
                <a16:creationId xmlns:a16="http://schemas.microsoft.com/office/drawing/2014/main" id="{3D6E368E-AB7F-A34E-B856-0C16B1898B13}"/>
              </a:ext>
            </a:extLst>
          </p:cNvPr>
          <p:cNvSpPr>
            <a:spLocks noGrp="1"/>
          </p:cNvSpPr>
          <p:nvPr>
            <p:ph type="body" sz="quarter" idx="67" hasCustomPrompt="1"/>
          </p:nvPr>
        </p:nvSpPr>
        <p:spPr>
          <a:xfrm>
            <a:off x="6895912" y="4553468"/>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
        <p:nvSpPr>
          <p:cNvPr id="53" name="Picture Placeholder 6">
            <a:extLst>
              <a:ext uri="{FF2B5EF4-FFF2-40B4-BE49-F238E27FC236}">
                <a16:creationId xmlns:a16="http://schemas.microsoft.com/office/drawing/2014/main" id="{7920BE3B-43A8-A24E-BF13-A9B3D25CBD82}"/>
              </a:ext>
            </a:extLst>
          </p:cNvPr>
          <p:cNvSpPr>
            <a:spLocks noGrp="1"/>
          </p:cNvSpPr>
          <p:nvPr>
            <p:ph type="pic" sz="quarter" idx="68"/>
          </p:nvPr>
        </p:nvSpPr>
        <p:spPr>
          <a:xfrm>
            <a:off x="5664860" y="3702739"/>
            <a:ext cx="673212" cy="673892"/>
          </a:xfrm>
          <a:prstGeom prst="ellipse">
            <a:avLst/>
          </a:prstGeom>
          <a:solidFill>
            <a:srgbClr val="EEEEEE"/>
          </a:solidFill>
        </p:spPr>
        <p:txBody>
          <a:bodyPr>
            <a:normAutofit/>
          </a:bodyPr>
          <a:lstStyle>
            <a:lvl1pPr>
              <a:defRPr sz="750"/>
            </a:lvl1pPr>
          </a:lstStyle>
          <a:p>
            <a:endParaRPr lang="en-US" dirty="0"/>
          </a:p>
        </p:txBody>
      </p:sp>
      <p:sp>
        <p:nvSpPr>
          <p:cNvPr id="54" name="Text Placeholder 14">
            <a:extLst>
              <a:ext uri="{FF2B5EF4-FFF2-40B4-BE49-F238E27FC236}">
                <a16:creationId xmlns:a16="http://schemas.microsoft.com/office/drawing/2014/main" id="{B756E65F-A123-E349-87F6-6766D155ADE7}"/>
              </a:ext>
            </a:extLst>
          </p:cNvPr>
          <p:cNvSpPr>
            <a:spLocks noGrp="1"/>
          </p:cNvSpPr>
          <p:nvPr>
            <p:ph type="body" sz="quarter" idx="69" hasCustomPrompt="1"/>
          </p:nvPr>
        </p:nvSpPr>
        <p:spPr>
          <a:xfrm>
            <a:off x="5596139" y="442717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55" name="Text Placeholder 14">
            <a:extLst>
              <a:ext uri="{FF2B5EF4-FFF2-40B4-BE49-F238E27FC236}">
                <a16:creationId xmlns:a16="http://schemas.microsoft.com/office/drawing/2014/main" id="{98484FA7-8DF3-594E-A40D-F2BF7B6A7162}"/>
              </a:ext>
            </a:extLst>
          </p:cNvPr>
          <p:cNvSpPr>
            <a:spLocks noGrp="1"/>
          </p:cNvSpPr>
          <p:nvPr>
            <p:ph type="body" sz="quarter" idx="70" hasCustomPrompt="1"/>
          </p:nvPr>
        </p:nvSpPr>
        <p:spPr>
          <a:xfrm>
            <a:off x="5596138" y="4553468"/>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spTree>
    <p:extLst>
      <p:ext uri="{BB962C8B-B14F-4D97-AF65-F5344CB8AC3E}">
        <p14:creationId xmlns:p14="http://schemas.microsoft.com/office/powerpoint/2010/main" val="2166898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expertise slide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22261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expertise</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362633" y="952050"/>
            <a:ext cx="673212" cy="673892"/>
          </a:xfrm>
          <a:prstGeom prst="ellipse">
            <a:avLst/>
          </a:prstGeom>
          <a:solidFill>
            <a:srgbClr val="EEEEEE"/>
          </a:solidFill>
        </p:spPr>
        <p:txBody>
          <a:bodyPr>
            <a:normAutofit/>
          </a:bodyPr>
          <a:lstStyle>
            <a:lvl1pPr>
              <a:defRPr sz="750"/>
            </a:lvl1pPr>
          </a:lstStyle>
          <a:p>
            <a:endParaRPr lang="en-US" dirty="0"/>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Biography (x1)</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261767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TITLE FOR TEAM MEMBER</a:t>
            </a:r>
          </a:p>
        </p:txBody>
      </p:sp>
      <p:sp>
        <p:nvSpPr>
          <p:cNvPr id="23" name="Text Placeholder 14">
            <a:extLst>
              <a:ext uri="{FF2B5EF4-FFF2-40B4-BE49-F238E27FC236}">
                <a16:creationId xmlns:a16="http://schemas.microsoft.com/office/drawing/2014/main" id="{2EC7561F-DCFC-1D49-9B52-9F7A3AF0CD1D}"/>
              </a:ext>
            </a:extLst>
          </p:cNvPr>
          <p:cNvSpPr>
            <a:spLocks noGrp="1"/>
          </p:cNvSpPr>
          <p:nvPr>
            <p:ph type="body" sz="quarter" idx="43" hasCustomPrompt="1"/>
          </p:nvPr>
        </p:nvSpPr>
        <p:spPr>
          <a:xfrm>
            <a:off x="4293911" y="167648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4" name="Text Placeholder 14">
            <a:extLst>
              <a:ext uri="{FF2B5EF4-FFF2-40B4-BE49-F238E27FC236}">
                <a16:creationId xmlns:a16="http://schemas.microsoft.com/office/drawing/2014/main" id="{979C5C8E-02A8-6140-86F3-DE06EFD0E0DF}"/>
              </a:ext>
            </a:extLst>
          </p:cNvPr>
          <p:cNvSpPr>
            <a:spLocks noGrp="1"/>
          </p:cNvSpPr>
          <p:nvPr>
            <p:ph type="body" sz="quarter" idx="44" hasCustomPrompt="1"/>
          </p:nvPr>
        </p:nvSpPr>
        <p:spPr>
          <a:xfrm>
            <a:off x="4293911" y="180277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36" name="Straight Connector 35">
            <a:extLst>
              <a:ext uri="{FF2B5EF4-FFF2-40B4-BE49-F238E27FC236}">
                <a16:creationId xmlns:a16="http://schemas.microsoft.com/office/drawing/2014/main" id="{D3A72B8A-0D69-114E-BA1F-2DD3F9644619}"/>
              </a:ext>
            </a:extLst>
          </p:cNvPr>
          <p:cNvCxnSpPr>
            <a:cxnSpLocks/>
          </p:cNvCxnSpPr>
          <p:nvPr userDrawn="1"/>
        </p:nvCxnSpPr>
        <p:spPr>
          <a:xfrm>
            <a:off x="4360060" y="2137718"/>
            <a:ext cx="31319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14">
            <a:extLst>
              <a:ext uri="{FF2B5EF4-FFF2-40B4-BE49-F238E27FC236}">
                <a16:creationId xmlns:a16="http://schemas.microsoft.com/office/drawing/2014/main" id="{4C064F16-E5E5-B746-ABE1-F452E5751CB0}"/>
              </a:ext>
            </a:extLst>
          </p:cNvPr>
          <p:cNvSpPr>
            <a:spLocks noGrp="1"/>
          </p:cNvSpPr>
          <p:nvPr>
            <p:ph type="body" sz="quarter" idx="45" hasCustomPrompt="1"/>
          </p:nvPr>
        </p:nvSpPr>
        <p:spPr>
          <a:xfrm>
            <a:off x="4292398" y="2410819"/>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57" name="Text Placeholder 14">
            <a:extLst>
              <a:ext uri="{FF2B5EF4-FFF2-40B4-BE49-F238E27FC236}">
                <a16:creationId xmlns:a16="http://schemas.microsoft.com/office/drawing/2014/main" id="{22714BE5-F86F-D747-A815-4ACF52FC0489}"/>
              </a:ext>
            </a:extLst>
          </p:cNvPr>
          <p:cNvSpPr>
            <a:spLocks noGrp="1"/>
          </p:cNvSpPr>
          <p:nvPr>
            <p:ph type="body" sz="quarter" idx="46" hasCustomPrompt="1"/>
          </p:nvPr>
        </p:nvSpPr>
        <p:spPr>
          <a:xfrm>
            <a:off x="4293911" y="226889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60" name="Text Placeholder 14">
            <a:extLst>
              <a:ext uri="{FF2B5EF4-FFF2-40B4-BE49-F238E27FC236}">
                <a16:creationId xmlns:a16="http://schemas.microsoft.com/office/drawing/2014/main" id="{D2B1C1D0-9A7C-1F45-BFD5-3E533FFA5F0E}"/>
              </a:ext>
            </a:extLst>
          </p:cNvPr>
          <p:cNvSpPr>
            <a:spLocks noGrp="1"/>
          </p:cNvSpPr>
          <p:nvPr>
            <p:ph type="body" sz="quarter" idx="47" hasCustomPrompt="1"/>
          </p:nvPr>
        </p:nvSpPr>
        <p:spPr>
          <a:xfrm>
            <a:off x="4291741" y="3223655"/>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61" name="Text Placeholder 14">
            <a:extLst>
              <a:ext uri="{FF2B5EF4-FFF2-40B4-BE49-F238E27FC236}">
                <a16:creationId xmlns:a16="http://schemas.microsoft.com/office/drawing/2014/main" id="{AACE4DB5-9256-9B4F-BAC0-4AF2BB4C30AA}"/>
              </a:ext>
            </a:extLst>
          </p:cNvPr>
          <p:cNvSpPr>
            <a:spLocks noGrp="1"/>
          </p:cNvSpPr>
          <p:nvPr>
            <p:ph type="body" sz="quarter" idx="48" hasCustomPrompt="1"/>
          </p:nvPr>
        </p:nvSpPr>
        <p:spPr>
          <a:xfrm>
            <a:off x="4293253" y="308173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Tree>
    <p:extLst>
      <p:ext uri="{BB962C8B-B14F-4D97-AF65-F5344CB8AC3E}">
        <p14:creationId xmlns:p14="http://schemas.microsoft.com/office/powerpoint/2010/main" val="692120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expertise slide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16893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expertise</a:t>
            </a:r>
          </a:p>
        </p:txBody>
      </p:sp>
      <p:sp>
        <p:nvSpPr>
          <p:cNvPr id="7" name="Picture Placeholder 6">
            <a:extLst>
              <a:ext uri="{FF2B5EF4-FFF2-40B4-BE49-F238E27FC236}">
                <a16:creationId xmlns:a16="http://schemas.microsoft.com/office/drawing/2014/main" id="{D080C84F-A2A4-FB49-BDF6-710546BA956F}"/>
              </a:ext>
            </a:extLst>
          </p:cNvPr>
          <p:cNvSpPr>
            <a:spLocks noGrp="1"/>
          </p:cNvSpPr>
          <p:nvPr>
            <p:ph type="pic" sz="quarter" idx="29"/>
          </p:nvPr>
        </p:nvSpPr>
        <p:spPr>
          <a:xfrm>
            <a:off x="4362633"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Biography (x2)</a:t>
            </a:r>
          </a:p>
        </p:txBody>
      </p:sp>
      <p:sp>
        <p:nvSpPr>
          <p:cNvPr id="23" name="Text Placeholder 14">
            <a:extLst>
              <a:ext uri="{FF2B5EF4-FFF2-40B4-BE49-F238E27FC236}">
                <a16:creationId xmlns:a16="http://schemas.microsoft.com/office/drawing/2014/main" id="{2EC7561F-DCFC-1D49-9B52-9F7A3AF0CD1D}"/>
              </a:ext>
            </a:extLst>
          </p:cNvPr>
          <p:cNvSpPr>
            <a:spLocks noGrp="1"/>
          </p:cNvSpPr>
          <p:nvPr>
            <p:ph type="body" sz="quarter" idx="43" hasCustomPrompt="1"/>
          </p:nvPr>
        </p:nvSpPr>
        <p:spPr>
          <a:xfrm>
            <a:off x="4293911"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4" name="Text Placeholder 14">
            <a:extLst>
              <a:ext uri="{FF2B5EF4-FFF2-40B4-BE49-F238E27FC236}">
                <a16:creationId xmlns:a16="http://schemas.microsoft.com/office/drawing/2014/main" id="{979C5C8E-02A8-6140-86F3-DE06EFD0E0DF}"/>
              </a:ext>
            </a:extLst>
          </p:cNvPr>
          <p:cNvSpPr>
            <a:spLocks noGrp="1"/>
          </p:cNvSpPr>
          <p:nvPr>
            <p:ph type="body" sz="quarter" idx="44" hasCustomPrompt="1"/>
          </p:nvPr>
        </p:nvSpPr>
        <p:spPr>
          <a:xfrm>
            <a:off x="4293911"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36" name="Straight Connector 35">
            <a:extLst>
              <a:ext uri="{FF2B5EF4-FFF2-40B4-BE49-F238E27FC236}">
                <a16:creationId xmlns:a16="http://schemas.microsoft.com/office/drawing/2014/main" id="{D3A72B8A-0D69-114E-BA1F-2DD3F9644619}"/>
              </a:ext>
            </a:extLst>
          </p:cNvPr>
          <p:cNvCxnSpPr>
            <a:cxnSpLocks/>
          </p:cNvCxnSpPr>
          <p:nvPr userDrawn="1"/>
        </p:nvCxnSpPr>
        <p:spPr>
          <a:xfrm>
            <a:off x="4360060" y="2808278"/>
            <a:ext cx="31319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14">
            <a:extLst>
              <a:ext uri="{FF2B5EF4-FFF2-40B4-BE49-F238E27FC236}">
                <a16:creationId xmlns:a16="http://schemas.microsoft.com/office/drawing/2014/main" id="{4C064F16-E5E5-B746-ABE1-F452E5751CB0}"/>
              </a:ext>
            </a:extLst>
          </p:cNvPr>
          <p:cNvSpPr>
            <a:spLocks noGrp="1"/>
          </p:cNvSpPr>
          <p:nvPr>
            <p:ph type="body" sz="quarter" idx="45" hasCustomPrompt="1"/>
          </p:nvPr>
        </p:nvSpPr>
        <p:spPr>
          <a:xfrm>
            <a:off x="4292398" y="3081379"/>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57" name="Text Placeholder 14">
            <a:extLst>
              <a:ext uri="{FF2B5EF4-FFF2-40B4-BE49-F238E27FC236}">
                <a16:creationId xmlns:a16="http://schemas.microsoft.com/office/drawing/2014/main" id="{22714BE5-F86F-D747-A815-4ACF52FC0489}"/>
              </a:ext>
            </a:extLst>
          </p:cNvPr>
          <p:cNvSpPr>
            <a:spLocks noGrp="1"/>
          </p:cNvSpPr>
          <p:nvPr>
            <p:ph type="body" sz="quarter" idx="46" hasCustomPrompt="1"/>
          </p:nvPr>
        </p:nvSpPr>
        <p:spPr>
          <a:xfrm>
            <a:off x="4293911"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60" name="Text Placeholder 14">
            <a:extLst>
              <a:ext uri="{FF2B5EF4-FFF2-40B4-BE49-F238E27FC236}">
                <a16:creationId xmlns:a16="http://schemas.microsoft.com/office/drawing/2014/main" id="{D2B1C1D0-9A7C-1F45-BFD5-3E533FFA5F0E}"/>
              </a:ext>
            </a:extLst>
          </p:cNvPr>
          <p:cNvSpPr>
            <a:spLocks noGrp="1"/>
          </p:cNvSpPr>
          <p:nvPr>
            <p:ph type="body" sz="quarter" idx="47" hasCustomPrompt="1"/>
          </p:nvPr>
        </p:nvSpPr>
        <p:spPr>
          <a:xfrm>
            <a:off x="4291741" y="3894215"/>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61" name="Text Placeholder 14">
            <a:extLst>
              <a:ext uri="{FF2B5EF4-FFF2-40B4-BE49-F238E27FC236}">
                <a16:creationId xmlns:a16="http://schemas.microsoft.com/office/drawing/2014/main" id="{AACE4DB5-9256-9B4F-BAC0-4AF2BB4C30AA}"/>
              </a:ext>
            </a:extLst>
          </p:cNvPr>
          <p:cNvSpPr>
            <a:spLocks noGrp="1"/>
          </p:cNvSpPr>
          <p:nvPr>
            <p:ph type="body" sz="quarter" idx="48" hasCustomPrompt="1"/>
          </p:nvPr>
        </p:nvSpPr>
        <p:spPr>
          <a:xfrm>
            <a:off x="4293253"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
        <p:nvSpPr>
          <p:cNvPr id="21" name="Picture Placeholder 6">
            <a:extLst>
              <a:ext uri="{FF2B5EF4-FFF2-40B4-BE49-F238E27FC236}">
                <a16:creationId xmlns:a16="http://schemas.microsoft.com/office/drawing/2014/main" id="{14666FF0-D2F9-B34F-8ADD-F463D2B55857}"/>
              </a:ext>
            </a:extLst>
          </p:cNvPr>
          <p:cNvSpPr>
            <a:spLocks noGrp="1"/>
          </p:cNvSpPr>
          <p:nvPr>
            <p:ph type="pic" sz="quarter" idx="49"/>
          </p:nvPr>
        </p:nvSpPr>
        <p:spPr>
          <a:xfrm>
            <a:off x="399599"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22" name="Text Placeholder 14">
            <a:extLst>
              <a:ext uri="{FF2B5EF4-FFF2-40B4-BE49-F238E27FC236}">
                <a16:creationId xmlns:a16="http://schemas.microsoft.com/office/drawing/2014/main" id="{2B168AB8-22A1-854F-B8CF-26B68C8262BD}"/>
              </a:ext>
            </a:extLst>
          </p:cNvPr>
          <p:cNvSpPr>
            <a:spLocks noGrp="1"/>
          </p:cNvSpPr>
          <p:nvPr>
            <p:ph type="body" sz="quarter" idx="50" hasCustomPrompt="1"/>
          </p:nvPr>
        </p:nvSpPr>
        <p:spPr>
          <a:xfrm>
            <a:off x="330878"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5" name="Text Placeholder 14">
            <a:extLst>
              <a:ext uri="{FF2B5EF4-FFF2-40B4-BE49-F238E27FC236}">
                <a16:creationId xmlns:a16="http://schemas.microsoft.com/office/drawing/2014/main" id="{5B569527-CEE0-DF46-9206-41B3A24CF767}"/>
              </a:ext>
            </a:extLst>
          </p:cNvPr>
          <p:cNvSpPr>
            <a:spLocks noGrp="1"/>
          </p:cNvSpPr>
          <p:nvPr>
            <p:ph type="body" sz="quarter" idx="51" hasCustomPrompt="1"/>
          </p:nvPr>
        </p:nvSpPr>
        <p:spPr>
          <a:xfrm>
            <a:off x="330877"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26" name="Straight Connector 25">
            <a:extLst>
              <a:ext uri="{FF2B5EF4-FFF2-40B4-BE49-F238E27FC236}">
                <a16:creationId xmlns:a16="http://schemas.microsoft.com/office/drawing/2014/main" id="{B9700A82-6546-5D4C-8EF9-96C06AF2ACE9}"/>
              </a:ext>
            </a:extLst>
          </p:cNvPr>
          <p:cNvCxnSpPr>
            <a:cxnSpLocks/>
          </p:cNvCxnSpPr>
          <p:nvPr userDrawn="1"/>
        </p:nvCxnSpPr>
        <p:spPr>
          <a:xfrm>
            <a:off x="397026" y="2808278"/>
            <a:ext cx="313198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4">
            <a:extLst>
              <a:ext uri="{FF2B5EF4-FFF2-40B4-BE49-F238E27FC236}">
                <a16:creationId xmlns:a16="http://schemas.microsoft.com/office/drawing/2014/main" id="{ED2EE9FA-90F4-4A4B-A313-21F34E4E5036}"/>
              </a:ext>
            </a:extLst>
          </p:cNvPr>
          <p:cNvSpPr>
            <a:spLocks noGrp="1"/>
          </p:cNvSpPr>
          <p:nvPr>
            <p:ph type="body" sz="quarter" idx="52" hasCustomPrompt="1"/>
          </p:nvPr>
        </p:nvSpPr>
        <p:spPr>
          <a:xfrm>
            <a:off x="329365" y="3081379"/>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8" name="Text Placeholder 14">
            <a:extLst>
              <a:ext uri="{FF2B5EF4-FFF2-40B4-BE49-F238E27FC236}">
                <a16:creationId xmlns:a16="http://schemas.microsoft.com/office/drawing/2014/main" id="{6D87BB51-C2DE-3146-A553-6A8A685CD082}"/>
              </a:ext>
            </a:extLst>
          </p:cNvPr>
          <p:cNvSpPr>
            <a:spLocks noGrp="1"/>
          </p:cNvSpPr>
          <p:nvPr>
            <p:ph type="body" sz="quarter" idx="53" hasCustomPrompt="1"/>
          </p:nvPr>
        </p:nvSpPr>
        <p:spPr>
          <a:xfrm>
            <a:off x="330877"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29" name="Text Placeholder 14">
            <a:extLst>
              <a:ext uri="{FF2B5EF4-FFF2-40B4-BE49-F238E27FC236}">
                <a16:creationId xmlns:a16="http://schemas.microsoft.com/office/drawing/2014/main" id="{C7BBC4E2-06FB-564E-A1D8-CDB3C641CBA0}"/>
              </a:ext>
            </a:extLst>
          </p:cNvPr>
          <p:cNvSpPr>
            <a:spLocks noGrp="1"/>
          </p:cNvSpPr>
          <p:nvPr>
            <p:ph type="body" sz="quarter" idx="54" hasCustomPrompt="1"/>
          </p:nvPr>
        </p:nvSpPr>
        <p:spPr>
          <a:xfrm>
            <a:off x="328707" y="3894215"/>
            <a:ext cx="3204800"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0" name="Text Placeholder 14">
            <a:extLst>
              <a:ext uri="{FF2B5EF4-FFF2-40B4-BE49-F238E27FC236}">
                <a16:creationId xmlns:a16="http://schemas.microsoft.com/office/drawing/2014/main" id="{1B806B93-3D52-8847-B17C-19D94A7174DD}"/>
              </a:ext>
            </a:extLst>
          </p:cNvPr>
          <p:cNvSpPr>
            <a:spLocks noGrp="1"/>
          </p:cNvSpPr>
          <p:nvPr>
            <p:ph type="body" sz="quarter" idx="55" hasCustomPrompt="1"/>
          </p:nvPr>
        </p:nvSpPr>
        <p:spPr>
          <a:xfrm>
            <a:off x="330219"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Tree>
    <p:extLst>
      <p:ext uri="{BB962C8B-B14F-4D97-AF65-F5344CB8AC3E}">
        <p14:creationId xmlns:p14="http://schemas.microsoft.com/office/powerpoint/2010/main" val="3230874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ur expertise slide 3">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35435"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expertise</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Biography (x3)</a:t>
            </a:r>
          </a:p>
        </p:txBody>
      </p:sp>
      <p:sp>
        <p:nvSpPr>
          <p:cNvPr id="21" name="Picture Placeholder 6">
            <a:extLst>
              <a:ext uri="{FF2B5EF4-FFF2-40B4-BE49-F238E27FC236}">
                <a16:creationId xmlns:a16="http://schemas.microsoft.com/office/drawing/2014/main" id="{14666FF0-D2F9-B34F-8ADD-F463D2B55857}"/>
              </a:ext>
            </a:extLst>
          </p:cNvPr>
          <p:cNvSpPr>
            <a:spLocks noGrp="1"/>
          </p:cNvSpPr>
          <p:nvPr>
            <p:ph type="pic" sz="quarter" idx="49"/>
          </p:nvPr>
        </p:nvSpPr>
        <p:spPr>
          <a:xfrm>
            <a:off x="399599"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22" name="Text Placeholder 14">
            <a:extLst>
              <a:ext uri="{FF2B5EF4-FFF2-40B4-BE49-F238E27FC236}">
                <a16:creationId xmlns:a16="http://schemas.microsoft.com/office/drawing/2014/main" id="{2B168AB8-22A1-854F-B8CF-26B68C8262BD}"/>
              </a:ext>
            </a:extLst>
          </p:cNvPr>
          <p:cNvSpPr>
            <a:spLocks noGrp="1"/>
          </p:cNvSpPr>
          <p:nvPr>
            <p:ph type="body" sz="quarter" idx="50" hasCustomPrompt="1"/>
          </p:nvPr>
        </p:nvSpPr>
        <p:spPr>
          <a:xfrm>
            <a:off x="330878"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25" name="Text Placeholder 14">
            <a:extLst>
              <a:ext uri="{FF2B5EF4-FFF2-40B4-BE49-F238E27FC236}">
                <a16:creationId xmlns:a16="http://schemas.microsoft.com/office/drawing/2014/main" id="{5B569527-CEE0-DF46-9206-41B3A24CF767}"/>
              </a:ext>
            </a:extLst>
          </p:cNvPr>
          <p:cNvSpPr>
            <a:spLocks noGrp="1"/>
          </p:cNvSpPr>
          <p:nvPr>
            <p:ph type="body" sz="quarter" idx="51" hasCustomPrompt="1"/>
          </p:nvPr>
        </p:nvSpPr>
        <p:spPr>
          <a:xfrm>
            <a:off x="330877"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26" name="Straight Connector 25">
            <a:extLst>
              <a:ext uri="{FF2B5EF4-FFF2-40B4-BE49-F238E27FC236}">
                <a16:creationId xmlns:a16="http://schemas.microsoft.com/office/drawing/2014/main" id="{B9700A82-6546-5D4C-8EF9-96C06AF2ACE9}"/>
              </a:ext>
            </a:extLst>
          </p:cNvPr>
          <p:cNvCxnSpPr>
            <a:cxnSpLocks/>
          </p:cNvCxnSpPr>
          <p:nvPr userDrawn="1"/>
        </p:nvCxnSpPr>
        <p:spPr>
          <a:xfrm>
            <a:off x="397027" y="2808278"/>
            <a:ext cx="24841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4">
            <a:extLst>
              <a:ext uri="{FF2B5EF4-FFF2-40B4-BE49-F238E27FC236}">
                <a16:creationId xmlns:a16="http://schemas.microsoft.com/office/drawing/2014/main" id="{ED2EE9FA-90F4-4A4B-A313-21F34E4E5036}"/>
              </a:ext>
            </a:extLst>
          </p:cNvPr>
          <p:cNvSpPr>
            <a:spLocks noGrp="1"/>
          </p:cNvSpPr>
          <p:nvPr>
            <p:ph type="body" sz="quarter" idx="52" hasCustomPrompt="1"/>
          </p:nvPr>
        </p:nvSpPr>
        <p:spPr>
          <a:xfrm>
            <a:off x="329365" y="3081379"/>
            <a:ext cx="2496605"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8" name="Text Placeholder 14">
            <a:extLst>
              <a:ext uri="{FF2B5EF4-FFF2-40B4-BE49-F238E27FC236}">
                <a16:creationId xmlns:a16="http://schemas.microsoft.com/office/drawing/2014/main" id="{6D87BB51-C2DE-3146-A553-6A8A685CD082}"/>
              </a:ext>
            </a:extLst>
          </p:cNvPr>
          <p:cNvSpPr>
            <a:spLocks noGrp="1"/>
          </p:cNvSpPr>
          <p:nvPr>
            <p:ph type="body" sz="quarter" idx="53" hasCustomPrompt="1"/>
          </p:nvPr>
        </p:nvSpPr>
        <p:spPr>
          <a:xfrm>
            <a:off x="330877"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29" name="Text Placeholder 14">
            <a:extLst>
              <a:ext uri="{FF2B5EF4-FFF2-40B4-BE49-F238E27FC236}">
                <a16:creationId xmlns:a16="http://schemas.microsoft.com/office/drawing/2014/main" id="{C7BBC4E2-06FB-564E-A1D8-CDB3C641CBA0}"/>
              </a:ext>
            </a:extLst>
          </p:cNvPr>
          <p:cNvSpPr>
            <a:spLocks noGrp="1"/>
          </p:cNvSpPr>
          <p:nvPr>
            <p:ph type="body" sz="quarter" idx="54" hasCustomPrompt="1"/>
          </p:nvPr>
        </p:nvSpPr>
        <p:spPr>
          <a:xfrm>
            <a:off x="328707" y="3894215"/>
            <a:ext cx="2496606"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0" name="Text Placeholder 14">
            <a:extLst>
              <a:ext uri="{FF2B5EF4-FFF2-40B4-BE49-F238E27FC236}">
                <a16:creationId xmlns:a16="http://schemas.microsoft.com/office/drawing/2014/main" id="{1B806B93-3D52-8847-B17C-19D94A7174DD}"/>
              </a:ext>
            </a:extLst>
          </p:cNvPr>
          <p:cNvSpPr>
            <a:spLocks noGrp="1"/>
          </p:cNvSpPr>
          <p:nvPr>
            <p:ph type="body" sz="quarter" idx="55" hasCustomPrompt="1"/>
          </p:nvPr>
        </p:nvSpPr>
        <p:spPr>
          <a:xfrm>
            <a:off x="330219"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
        <p:nvSpPr>
          <p:cNvPr id="31" name="Picture Placeholder 6">
            <a:extLst>
              <a:ext uri="{FF2B5EF4-FFF2-40B4-BE49-F238E27FC236}">
                <a16:creationId xmlns:a16="http://schemas.microsoft.com/office/drawing/2014/main" id="{EF88C23A-EECA-2745-84E4-AE759680C041}"/>
              </a:ext>
            </a:extLst>
          </p:cNvPr>
          <p:cNvSpPr>
            <a:spLocks noGrp="1"/>
          </p:cNvSpPr>
          <p:nvPr>
            <p:ph type="pic" sz="quarter" idx="56"/>
          </p:nvPr>
        </p:nvSpPr>
        <p:spPr>
          <a:xfrm>
            <a:off x="5682147" y="1622610"/>
            <a:ext cx="673212" cy="673892"/>
          </a:xfrm>
          <a:prstGeom prst="ellipse">
            <a:avLst/>
          </a:prstGeom>
          <a:solidFill>
            <a:srgbClr val="EEEEEE"/>
          </a:solidFill>
        </p:spPr>
        <p:txBody>
          <a:bodyPr>
            <a:normAutofit/>
          </a:bodyPr>
          <a:lstStyle>
            <a:lvl1pPr>
              <a:defRPr sz="750"/>
            </a:lvl1pPr>
          </a:lstStyle>
          <a:p>
            <a:endParaRPr lang="en-US" dirty="0"/>
          </a:p>
        </p:txBody>
      </p:sp>
      <p:sp>
        <p:nvSpPr>
          <p:cNvPr id="32" name="Text Placeholder 14">
            <a:extLst>
              <a:ext uri="{FF2B5EF4-FFF2-40B4-BE49-F238E27FC236}">
                <a16:creationId xmlns:a16="http://schemas.microsoft.com/office/drawing/2014/main" id="{7C486857-6981-1B41-A392-70FB8D2B5D17}"/>
              </a:ext>
            </a:extLst>
          </p:cNvPr>
          <p:cNvSpPr>
            <a:spLocks noGrp="1"/>
          </p:cNvSpPr>
          <p:nvPr>
            <p:ph type="body" sz="quarter" idx="57" hasCustomPrompt="1"/>
          </p:nvPr>
        </p:nvSpPr>
        <p:spPr>
          <a:xfrm>
            <a:off x="5613425" y="2347047"/>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33" name="Text Placeholder 14">
            <a:extLst>
              <a:ext uri="{FF2B5EF4-FFF2-40B4-BE49-F238E27FC236}">
                <a16:creationId xmlns:a16="http://schemas.microsoft.com/office/drawing/2014/main" id="{EF11D936-495A-5941-9D8D-BC977088BC96}"/>
              </a:ext>
            </a:extLst>
          </p:cNvPr>
          <p:cNvSpPr>
            <a:spLocks noGrp="1"/>
          </p:cNvSpPr>
          <p:nvPr>
            <p:ph type="body" sz="quarter" idx="58" hasCustomPrompt="1"/>
          </p:nvPr>
        </p:nvSpPr>
        <p:spPr>
          <a:xfrm>
            <a:off x="5613425" y="2473339"/>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34" name="Straight Connector 33">
            <a:extLst>
              <a:ext uri="{FF2B5EF4-FFF2-40B4-BE49-F238E27FC236}">
                <a16:creationId xmlns:a16="http://schemas.microsoft.com/office/drawing/2014/main" id="{935B6AF9-7EAB-F64A-9998-B8D0BB2EA920}"/>
              </a:ext>
            </a:extLst>
          </p:cNvPr>
          <p:cNvCxnSpPr>
            <a:cxnSpLocks/>
          </p:cNvCxnSpPr>
          <p:nvPr userDrawn="1"/>
        </p:nvCxnSpPr>
        <p:spPr>
          <a:xfrm>
            <a:off x="5679574" y="2808278"/>
            <a:ext cx="24841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14">
            <a:extLst>
              <a:ext uri="{FF2B5EF4-FFF2-40B4-BE49-F238E27FC236}">
                <a16:creationId xmlns:a16="http://schemas.microsoft.com/office/drawing/2014/main" id="{5F502330-33E4-B448-A6E5-3904218F2330}"/>
              </a:ext>
            </a:extLst>
          </p:cNvPr>
          <p:cNvSpPr>
            <a:spLocks noGrp="1"/>
          </p:cNvSpPr>
          <p:nvPr>
            <p:ph type="body" sz="quarter" idx="59" hasCustomPrompt="1"/>
          </p:nvPr>
        </p:nvSpPr>
        <p:spPr>
          <a:xfrm>
            <a:off x="5611912" y="3081379"/>
            <a:ext cx="2496605"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7" name="Text Placeholder 14">
            <a:extLst>
              <a:ext uri="{FF2B5EF4-FFF2-40B4-BE49-F238E27FC236}">
                <a16:creationId xmlns:a16="http://schemas.microsoft.com/office/drawing/2014/main" id="{D026729E-16E7-D948-AECE-866D4DE99710}"/>
              </a:ext>
            </a:extLst>
          </p:cNvPr>
          <p:cNvSpPr>
            <a:spLocks noGrp="1"/>
          </p:cNvSpPr>
          <p:nvPr>
            <p:ph type="body" sz="quarter" idx="60" hasCustomPrompt="1"/>
          </p:nvPr>
        </p:nvSpPr>
        <p:spPr>
          <a:xfrm>
            <a:off x="5613425" y="2939459"/>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38" name="Text Placeholder 14">
            <a:extLst>
              <a:ext uri="{FF2B5EF4-FFF2-40B4-BE49-F238E27FC236}">
                <a16:creationId xmlns:a16="http://schemas.microsoft.com/office/drawing/2014/main" id="{44CCE745-9379-B14C-A114-05D654773CAF}"/>
              </a:ext>
            </a:extLst>
          </p:cNvPr>
          <p:cNvSpPr>
            <a:spLocks noGrp="1"/>
          </p:cNvSpPr>
          <p:nvPr>
            <p:ph type="body" sz="quarter" idx="61" hasCustomPrompt="1"/>
          </p:nvPr>
        </p:nvSpPr>
        <p:spPr>
          <a:xfrm>
            <a:off x="5611255" y="3894215"/>
            <a:ext cx="2496606"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39" name="Text Placeholder 14">
            <a:extLst>
              <a:ext uri="{FF2B5EF4-FFF2-40B4-BE49-F238E27FC236}">
                <a16:creationId xmlns:a16="http://schemas.microsoft.com/office/drawing/2014/main" id="{D4945BCA-2331-BD4D-B019-364B3B65DDA8}"/>
              </a:ext>
            </a:extLst>
          </p:cNvPr>
          <p:cNvSpPr>
            <a:spLocks noGrp="1"/>
          </p:cNvSpPr>
          <p:nvPr>
            <p:ph type="body" sz="quarter" idx="62" hasCustomPrompt="1"/>
          </p:nvPr>
        </p:nvSpPr>
        <p:spPr>
          <a:xfrm>
            <a:off x="5612767" y="375229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
        <p:nvSpPr>
          <p:cNvPr id="40" name="Picture Placeholder 6">
            <a:extLst>
              <a:ext uri="{FF2B5EF4-FFF2-40B4-BE49-F238E27FC236}">
                <a16:creationId xmlns:a16="http://schemas.microsoft.com/office/drawing/2014/main" id="{91CB184A-21B8-BA4B-AA50-99518CB5DB6E}"/>
              </a:ext>
            </a:extLst>
          </p:cNvPr>
          <p:cNvSpPr>
            <a:spLocks noGrp="1"/>
          </p:cNvSpPr>
          <p:nvPr>
            <p:ph type="pic" sz="quarter" idx="63"/>
          </p:nvPr>
        </p:nvSpPr>
        <p:spPr>
          <a:xfrm>
            <a:off x="3040474" y="1621429"/>
            <a:ext cx="673212" cy="673892"/>
          </a:xfrm>
          <a:prstGeom prst="ellipse">
            <a:avLst/>
          </a:prstGeom>
          <a:solidFill>
            <a:srgbClr val="EEEEEE"/>
          </a:solidFill>
        </p:spPr>
        <p:txBody>
          <a:bodyPr>
            <a:normAutofit/>
          </a:bodyPr>
          <a:lstStyle>
            <a:lvl1pPr>
              <a:defRPr sz="750"/>
            </a:lvl1pPr>
          </a:lstStyle>
          <a:p>
            <a:endParaRPr lang="en-US" dirty="0"/>
          </a:p>
        </p:txBody>
      </p:sp>
      <p:sp>
        <p:nvSpPr>
          <p:cNvPr id="41" name="Text Placeholder 14">
            <a:extLst>
              <a:ext uri="{FF2B5EF4-FFF2-40B4-BE49-F238E27FC236}">
                <a16:creationId xmlns:a16="http://schemas.microsoft.com/office/drawing/2014/main" id="{41097B50-6734-1141-B6DE-8E4DA6B94420}"/>
              </a:ext>
            </a:extLst>
          </p:cNvPr>
          <p:cNvSpPr>
            <a:spLocks noGrp="1"/>
          </p:cNvSpPr>
          <p:nvPr>
            <p:ph type="body" sz="quarter" idx="64" hasCustomPrompt="1"/>
          </p:nvPr>
        </p:nvSpPr>
        <p:spPr>
          <a:xfrm>
            <a:off x="2971753" y="2345866"/>
            <a:ext cx="1265967"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of person</a:t>
            </a:r>
          </a:p>
        </p:txBody>
      </p:sp>
      <p:sp>
        <p:nvSpPr>
          <p:cNvPr id="42" name="Text Placeholder 14">
            <a:extLst>
              <a:ext uri="{FF2B5EF4-FFF2-40B4-BE49-F238E27FC236}">
                <a16:creationId xmlns:a16="http://schemas.microsoft.com/office/drawing/2014/main" id="{F091ACD2-6BF6-5943-8941-1055AB0B8C70}"/>
              </a:ext>
            </a:extLst>
          </p:cNvPr>
          <p:cNvSpPr>
            <a:spLocks noGrp="1"/>
          </p:cNvSpPr>
          <p:nvPr>
            <p:ph type="body" sz="quarter" idx="65" hasCustomPrompt="1"/>
          </p:nvPr>
        </p:nvSpPr>
        <p:spPr>
          <a:xfrm>
            <a:off x="2971753" y="2472157"/>
            <a:ext cx="1265966" cy="13309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75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Job title</a:t>
            </a:r>
          </a:p>
        </p:txBody>
      </p:sp>
      <p:cxnSp>
        <p:nvCxnSpPr>
          <p:cNvPr id="43" name="Straight Connector 42">
            <a:extLst>
              <a:ext uri="{FF2B5EF4-FFF2-40B4-BE49-F238E27FC236}">
                <a16:creationId xmlns:a16="http://schemas.microsoft.com/office/drawing/2014/main" id="{1482E7DA-5031-CC4D-BCF1-2922A1B2D6C3}"/>
              </a:ext>
            </a:extLst>
          </p:cNvPr>
          <p:cNvCxnSpPr>
            <a:cxnSpLocks/>
          </p:cNvCxnSpPr>
          <p:nvPr userDrawn="1"/>
        </p:nvCxnSpPr>
        <p:spPr>
          <a:xfrm>
            <a:off x="3037902" y="2807096"/>
            <a:ext cx="248412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14">
            <a:extLst>
              <a:ext uri="{FF2B5EF4-FFF2-40B4-BE49-F238E27FC236}">
                <a16:creationId xmlns:a16="http://schemas.microsoft.com/office/drawing/2014/main" id="{6898B55D-7734-BD46-AA80-4C9AB1B9EAE4}"/>
              </a:ext>
            </a:extLst>
          </p:cNvPr>
          <p:cNvSpPr>
            <a:spLocks noGrp="1"/>
          </p:cNvSpPr>
          <p:nvPr>
            <p:ph type="body" sz="quarter" idx="66" hasCustomPrompt="1"/>
          </p:nvPr>
        </p:nvSpPr>
        <p:spPr>
          <a:xfrm>
            <a:off x="2970240" y="3080198"/>
            <a:ext cx="2496605"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45" name="Text Placeholder 14">
            <a:extLst>
              <a:ext uri="{FF2B5EF4-FFF2-40B4-BE49-F238E27FC236}">
                <a16:creationId xmlns:a16="http://schemas.microsoft.com/office/drawing/2014/main" id="{81DC1B61-B2F0-2B46-ADD9-3DDA7D58143F}"/>
              </a:ext>
            </a:extLst>
          </p:cNvPr>
          <p:cNvSpPr>
            <a:spLocks noGrp="1"/>
          </p:cNvSpPr>
          <p:nvPr>
            <p:ph type="body" sz="quarter" idx="67" hasCustomPrompt="1"/>
          </p:nvPr>
        </p:nvSpPr>
        <p:spPr>
          <a:xfrm>
            <a:off x="2971752" y="2938278"/>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SUMMARY</a:t>
            </a:r>
          </a:p>
        </p:txBody>
      </p:sp>
      <p:sp>
        <p:nvSpPr>
          <p:cNvPr id="46" name="Text Placeholder 14">
            <a:extLst>
              <a:ext uri="{FF2B5EF4-FFF2-40B4-BE49-F238E27FC236}">
                <a16:creationId xmlns:a16="http://schemas.microsoft.com/office/drawing/2014/main" id="{A6CB6D9C-9C65-5E4D-B980-D64FB5F022D3}"/>
              </a:ext>
            </a:extLst>
          </p:cNvPr>
          <p:cNvSpPr>
            <a:spLocks noGrp="1"/>
          </p:cNvSpPr>
          <p:nvPr>
            <p:ph type="body" sz="quarter" idx="68" hasCustomPrompt="1"/>
          </p:nvPr>
        </p:nvSpPr>
        <p:spPr>
          <a:xfrm>
            <a:off x="2969582" y="3893034"/>
            <a:ext cx="2496606" cy="65207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6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47" name="Text Placeholder 14">
            <a:extLst>
              <a:ext uri="{FF2B5EF4-FFF2-40B4-BE49-F238E27FC236}">
                <a16:creationId xmlns:a16="http://schemas.microsoft.com/office/drawing/2014/main" id="{7E8D74A5-DA9D-5246-8273-879058D2A568}"/>
              </a:ext>
            </a:extLst>
          </p:cNvPr>
          <p:cNvSpPr>
            <a:spLocks noGrp="1"/>
          </p:cNvSpPr>
          <p:nvPr>
            <p:ph type="body" sz="quarter" idx="69" hasCustomPrompt="1"/>
          </p:nvPr>
        </p:nvSpPr>
        <p:spPr>
          <a:xfrm>
            <a:off x="2971094" y="3751114"/>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EXPERIENCE</a:t>
            </a:r>
          </a:p>
        </p:txBody>
      </p:sp>
    </p:spTree>
    <p:extLst>
      <p:ext uri="{BB962C8B-B14F-4D97-AF65-F5344CB8AC3E}">
        <p14:creationId xmlns:p14="http://schemas.microsoft.com/office/powerpoint/2010/main" val="1196676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Textfolie: Bild links;Fließtext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3" name="Datumsplatzhalter 2"/>
          <p:cNvSpPr>
            <a:spLocks noGrp="1"/>
          </p:cNvSpPr>
          <p:nvPr>
            <p:ph type="dt" sz="half" idx="10"/>
          </p:nvPr>
        </p:nvSpPr>
        <p:spPr/>
        <p:txBody>
          <a:bodyPr/>
          <a:lstStyle/>
          <a:p>
            <a:fld id="{C78BE42E-810F-449E-8176-4FE0106A2DA6}"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7" name="Textplatzhalter 6"/>
          <p:cNvSpPr>
            <a:spLocks noGrp="1"/>
          </p:cNvSpPr>
          <p:nvPr>
            <p:ph type="body" sz="quarter" idx="13" hasCustomPrompt="1"/>
          </p:nvPr>
        </p:nvSpPr>
        <p:spPr>
          <a:xfrm>
            <a:off x="5495088" y="1224593"/>
            <a:ext cx="3278320" cy="3305532"/>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Bildplatzhalter 10"/>
          <p:cNvSpPr>
            <a:spLocks noGrp="1"/>
          </p:cNvSpPr>
          <p:nvPr>
            <p:ph type="pic" sz="quarter" idx="16" hasCustomPrompt="1"/>
          </p:nvPr>
        </p:nvSpPr>
        <p:spPr>
          <a:xfrm>
            <a:off x="352946" y="1223512"/>
            <a:ext cx="4987390" cy="330568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br>
              <a:rPr lang="de-DE" dirty="0"/>
            </a:br>
            <a:br>
              <a:rPr lang="de-DE" dirty="0"/>
            </a:br>
            <a:br>
              <a:rPr lang="de-DE" dirty="0"/>
            </a:br>
            <a:br>
              <a:rPr lang="de-DE" dirty="0"/>
            </a:br>
            <a:r>
              <a:rPr lang="de-DE" dirty="0"/>
              <a:t>Bild einfügen</a:t>
            </a:r>
          </a:p>
        </p:txBody>
      </p:sp>
    </p:spTree>
    <p:extLst>
      <p:ext uri="{BB962C8B-B14F-4D97-AF65-F5344CB8AC3E}">
        <p14:creationId xmlns:p14="http://schemas.microsoft.com/office/powerpoint/2010/main" val="2883126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ur clients (x12)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68755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(x12)</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13206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HEADING</a:t>
            </a:r>
          </a:p>
        </p:txBody>
      </p:sp>
      <p:sp>
        <p:nvSpPr>
          <p:cNvPr id="35" name="Picture Placeholder 3">
            <a:extLst>
              <a:ext uri="{FF2B5EF4-FFF2-40B4-BE49-F238E27FC236}">
                <a16:creationId xmlns:a16="http://schemas.microsoft.com/office/drawing/2014/main" id="{C29065B5-2C93-7242-97A3-EB6E99ACCB3E}"/>
              </a:ext>
            </a:extLst>
          </p:cNvPr>
          <p:cNvSpPr>
            <a:spLocks noGrp="1"/>
          </p:cNvSpPr>
          <p:nvPr>
            <p:ph type="pic" sz="quarter" idx="52" hasCustomPrompt="1"/>
          </p:nvPr>
        </p:nvSpPr>
        <p:spPr>
          <a:xfrm>
            <a:off x="4346240" y="3707685"/>
            <a:ext cx="1223128" cy="1029182"/>
          </a:xfrm>
          <a:noFill/>
        </p:spPr>
        <p:txBody>
          <a:bodyPr>
            <a:normAutofit/>
          </a:bodyPr>
          <a:lstStyle>
            <a:lvl1pPr>
              <a:defRPr sz="900"/>
            </a:lvl1pPr>
          </a:lstStyle>
          <a:p>
            <a:r>
              <a:rPr lang="en-GB" dirty="0"/>
              <a:t>Click icon to add client logo</a:t>
            </a:r>
          </a:p>
        </p:txBody>
      </p:sp>
      <p:sp>
        <p:nvSpPr>
          <p:cNvPr id="64" name="Picture Placeholder 3">
            <a:extLst>
              <a:ext uri="{FF2B5EF4-FFF2-40B4-BE49-F238E27FC236}">
                <a16:creationId xmlns:a16="http://schemas.microsoft.com/office/drawing/2014/main" id="{B9C9B1B1-27A6-0F44-AF96-3C612832080D}"/>
              </a:ext>
            </a:extLst>
          </p:cNvPr>
          <p:cNvSpPr>
            <a:spLocks noGrp="1"/>
          </p:cNvSpPr>
          <p:nvPr>
            <p:ph type="pic" sz="quarter" idx="61" hasCustomPrompt="1"/>
          </p:nvPr>
        </p:nvSpPr>
        <p:spPr>
          <a:xfrm>
            <a:off x="5638471" y="3708783"/>
            <a:ext cx="1223128" cy="1029182"/>
          </a:xfrm>
          <a:noFill/>
        </p:spPr>
        <p:txBody>
          <a:bodyPr>
            <a:normAutofit/>
          </a:bodyPr>
          <a:lstStyle>
            <a:lvl1pPr>
              <a:defRPr sz="900"/>
            </a:lvl1pPr>
          </a:lstStyle>
          <a:p>
            <a:r>
              <a:rPr lang="en-GB" dirty="0"/>
              <a:t>Click icon to add client logo</a:t>
            </a:r>
          </a:p>
        </p:txBody>
      </p:sp>
      <p:sp>
        <p:nvSpPr>
          <p:cNvPr id="65" name="Picture Placeholder 3">
            <a:extLst>
              <a:ext uri="{FF2B5EF4-FFF2-40B4-BE49-F238E27FC236}">
                <a16:creationId xmlns:a16="http://schemas.microsoft.com/office/drawing/2014/main" id="{F793019C-E0F7-F84A-B288-E90FEACF9277}"/>
              </a:ext>
            </a:extLst>
          </p:cNvPr>
          <p:cNvSpPr>
            <a:spLocks noGrp="1"/>
          </p:cNvSpPr>
          <p:nvPr>
            <p:ph type="pic" sz="quarter" idx="62" hasCustomPrompt="1"/>
          </p:nvPr>
        </p:nvSpPr>
        <p:spPr>
          <a:xfrm>
            <a:off x="6921631" y="3707685"/>
            <a:ext cx="1223128" cy="1029182"/>
          </a:xfrm>
          <a:noFill/>
        </p:spPr>
        <p:txBody>
          <a:bodyPr>
            <a:normAutofit/>
          </a:bodyPr>
          <a:lstStyle>
            <a:lvl1pPr>
              <a:defRPr sz="900"/>
            </a:lvl1pPr>
          </a:lstStyle>
          <a:p>
            <a:r>
              <a:rPr lang="en-GB" dirty="0"/>
              <a:t>Click icon to add client logo</a:t>
            </a:r>
          </a:p>
        </p:txBody>
      </p:sp>
      <p:sp>
        <p:nvSpPr>
          <p:cNvPr id="69" name="Picture Placeholder 3">
            <a:extLst>
              <a:ext uri="{FF2B5EF4-FFF2-40B4-BE49-F238E27FC236}">
                <a16:creationId xmlns:a16="http://schemas.microsoft.com/office/drawing/2014/main" id="{65E76D75-40FD-BF42-88CF-A71A8EA9F733}"/>
              </a:ext>
            </a:extLst>
          </p:cNvPr>
          <p:cNvSpPr>
            <a:spLocks noGrp="1"/>
          </p:cNvSpPr>
          <p:nvPr>
            <p:ph type="pic" sz="quarter" idx="63" hasCustomPrompt="1"/>
          </p:nvPr>
        </p:nvSpPr>
        <p:spPr>
          <a:xfrm>
            <a:off x="4342238" y="400380"/>
            <a:ext cx="1223128" cy="1029182"/>
          </a:xfrm>
          <a:noFill/>
        </p:spPr>
        <p:txBody>
          <a:bodyPr>
            <a:normAutofit/>
          </a:bodyPr>
          <a:lstStyle>
            <a:lvl1pPr>
              <a:defRPr sz="900"/>
            </a:lvl1pPr>
          </a:lstStyle>
          <a:p>
            <a:r>
              <a:rPr lang="en-GB" dirty="0"/>
              <a:t>Click icon to add client logo</a:t>
            </a:r>
          </a:p>
        </p:txBody>
      </p:sp>
      <p:sp>
        <p:nvSpPr>
          <p:cNvPr id="70" name="Picture Placeholder 3">
            <a:extLst>
              <a:ext uri="{FF2B5EF4-FFF2-40B4-BE49-F238E27FC236}">
                <a16:creationId xmlns:a16="http://schemas.microsoft.com/office/drawing/2014/main" id="{93F9BCC7-6115-E34D-A0DE-65A1E2C7901F}"/>
              </a:ext>
            </a:extLst>
          </p:cNvPr>
          <p:cNvSpPr>
            <a:spLocks noGrp="1"/>
          </p:cNvSpPr>
          <p:nvPr>
            <p:ph type="pic" sz="quarter" idx="64" hasCustomPrompt="1"/>
          </p:nvPr>
        </p:nvSpPr>
        <p:spPr>
          <a:xfrm>
            <a:off x="5634469" y="401478"/>
            <a:ext cx="1223128" cy="1029182"/>
          </a:xfrm>
          <a:noFill/>
        </p:spPr>
        <p:txBody>
          <a:bodyPr>
            <a:normAutofit/>
          </a:bodyPr>
          <a:lstStyle>
            <a:lvl1pPr>
              <a:defRPr sz="900"/>
            </a:lvl1pPr>
          </a:lstStyle>
          <a:p>
            <a:r>
              <a:rPr lang="en-GB" dirty="0"/>
              <a:t>Click icon to add client logo</a:t>
            </a:r>
          </a:p>
        </p:txBody>
      </p:sp>
      <p:sp>
        <p:nvSpPr>
          <p:cNvPr id="71" name="Picture Placeholder 3">
            <a:extLst>
              <a:ext uri="{FF2B5EF4-FFF2-40B4-BE49-F238E27FC236}">
                <a16:creationId xmlns:a16="http://schemas.microsoft.com/office/drawing/2014/main" id="{6E49D302-B934-D740-95A9-EFBC90C086E7}"/>
              </a:ext>
            </a:extLst>
          </p:cNvPr>
          <p:cNvSpPr>
            <a:spLocks noGrp="1"/>
          </p:cNvSpPr>
          <p:nvPr>
            <p:ph type="pic" sz="quarter" idx="65" hasCustomPrompt="1"/>
          </p:nvPr>
        </p:nvSpPr>
        <p:spPr>
          <a:xfrm>
            <a:off x="6917629" y="400380"/>
            <a:ext cx="1223128" cy="1029182"/>
          </a:xfrm>
          <a:noFill/>
        </p:spPr>
        <p:txBody>
          <a:bodyPr>
            <a:normAutofit/>
          </a:bodyPr>
          <a:lstStyle>
            <a:lvl1pPr>
              <a:defRPr sz="900"/>
            </a:lvl1pPr>
          </a:lstStyle>
          <a:p>
            <a:r>
              <a:rPr lang="en-GB" dirty="0"/>
              <a:t>Click icon to add client logo</a:t>
            </a:r>
          </a:p>
        </p:txBody>
      </p:sp>
      <p:sp>
        <p:nvSpPr>
          <p:cNvPr id="72" name="Picture Placeholder 3">
            <a:extLst>
              <a:ext uri="{FF2B5EF4-FFF2-40B4-BE49-F238E27FC236}">
                <a16:creationId xmlns:a16="http://schemas.microsoft.com/office/drawing/2014/main" id="{E018F23F-7960-684A-A189-1231135CBDDE}"/>
              </a:ext>
            </a:extLst>
          </p:cNvPr>
          <p:cNvSpPr>
            <a:spLocks noGrp="1"/>
          </p:cNvSpPr>
          <p:nvPr>
            <p:ph type="pic" sz="quarter" idx="66" hasCustomPrompt="1"/>
          </p:nvPr>
        </p:nvSpPr>
        <p:spPr>
          <a:xfrm>
            <a:off x="4342238" y="1497642"/>
            <a:ext cx="1223128" cy="1029182"/>
          </a:xfrm>
          <a:noFill/>
        </p:spPr>
        <p:txBody>
          <a:bodyPr>
            <a:normAutofit/>
          </a:bodyPr>
          <a:lstStyle>
            <a:lvl1pPr>
              <a:defRPr sz="900"/>
            </a:lvl1pPr>
          </a:lstStyle>
          <a:p>
            <a:r>
              <a:rPr lang="en-GB" dirty="0"/>
              <a:t>Click icon to add client logo</a:t>
            </a:r>
          </a:p>
        </p:txBody>
      </p:sp>
      <p:sp>
        <p:nvSpPr>
          <p:cNvPr id="73" name="Picture Placeholder 3">
            <a:extLst>
              <a:ext uri="{FF2B5EF4-FFF2-40B4-BE49-F238E27FC236}">
                <a16:creationId xmlns:a16="http://schemas.microsoft.com/office/drawing/2014/main" id="{948345F2-AF26-EE4A-B38A-464228AB9821}"/>
              </a:ext>
            </a:extLst>
          </p:cNvPr>
          <p:cNvSpPr>
            <a:spLocks noGrp="1"/>
          </p:cNvSpPr>
          <p:nvPr>
            <p:ph type="pic" sz="quarter" idx="67" hasCustomPrompt="1"/>
          </p:nvPr>
        </p:nvSpPr>
        <p:spPr>
          <a:xfrm>
            <a:off x="5634469" y="1498740"/>
            <a:ext cx="1223128" cy="1029182"/>
          </a:xfrm>
          <a:noFill/>
        </p:spPr>
        <p:txBody>
          <a:bodyPr>
            <a:normAutofit/>
          </a:bodyPr>
          <a:lstStyle>
            <a:lvl1pPr>
              <a:defRPr sz="900"/>
            </a:lvl1pPr>
          </a:lstStyle>
          <a:p>
            <a:r>
              <a:rPr lang="en-GB" dirty="0"/>
              <a:t>Click icon to add client logo</a:t>
            </a:r>
          </a:p>
        </p:txBody>
      </p:sp>
      <p:sp>
        <p:nvSpPr>
          <p:cNvPr id="74" name="Picture Placeholder 3">
            <a:extLst>
              <a:ext uri="{FF2B5EF4-FFF2-40B4-BE49-F238E27FC236}">
                <a16:creationId xmlns:a16="http://schemas.microsoft.com/office/drawing/2014/main" id="{A13D0C8F-6815-4543-8446-E94E20D88F48}"/>
              </a:ext>
            </a:extLst>
          </p:cNvPr>
          <p:cNvSpPr>
            <a:spLocks noGrp="1"/>
          </p:cNvSpPr>
          <p:nvPr>
            <p:ph type="pic" sz="quarter" idx="68" hasCustomPrompt="1"/>
          </p:nvPr>
        </p:nvSpPr>
        <p:spPr>
          <a:xfrm>
            <a:off x="6917629" y="1497642"/>
            <a:ext cx="1223128" cy="1029182"/>
          </a:xfrm>
          <a:noFill/>
        </p:spPr>
        <p:txBody>
          <a:bodyPr>
            <a:normAutofit/>
          </a:bodyPr>
          <a:lstStyle>
            <a:lvl1pPr>
              <a:defRPr sz="900"/>
            </a:lvl1pPr>
          </a:lstStyle>
          <a:p>
            <a:r>
              <a:rPr lang="en-GB" dirty="0"/>
              <a:t>Click icon to add client logo</a:t>
            </a:r>
          </a:p>
        </p:txBody>
      </p:sp>
      <p:sp>
        <p:nvSpPr>
          <p:cNvPr id="75" name="Picture Placeholder 3">
            <a:extLst>
              <a:ext uri="{FF2B5EF4-FFF2-40B4-BE49-F238E27FC236}">
                <a16:creationId xmlns:a16="http://schemas.microsoft.com/office/drawing/2014/main" id="{E4D2EC10-5088-094D-B05D-A946A3016735}"/>
              </a:ext>
            </a:extLst>
          </p:cNvPr>
          <p:cNvSpPr>
            <a:spLocks noGrp="1"/>
          </p:cNvSpPr>
          <p:nvPr>
            <p:ph type="pic" sz="quarter" idx="69" hasCustomPrompt="1"/>
          </p:nvPr>
        </p:nvSpPr>
        <p:spPr>
          <a:xfrm>
            <a:off x="4342238" y="2604692"/>
            <a:ext cx="1223128" cy="1029182"/>
          </a:xfrm>
          <a:noFill/>
        </p:spPr>
        <p:txBody>
          <a:bodyPr>
            <a:normAutofit/>
          </a:bodyPr>
          <a:lstStyle>
            <a:lvl1pPr>
              <a:defRPr sz="900"/>
            </a:lvl1pPr>
          </a:lstStyle>
          <a:p>
            <a:r>
              <a:rPr lang="en-GB" dirty="0"/>
              <a:t>Click icon to add client logo</a:t>
            </a:r>
          </a:p>
        </p:txBody>
      </p:sp>
      <p:sp>
        <p:nvSpPr>
          <p:cNvPr id="76" name="Picture Placeholder 3">
            <a:extLst>
              <a:ext uri="{FF2B5EF4-FFF2-40B4-BE49-F238E27FC236}">
                <a16:creationId xmlns:a16="http://schemas.microsoft.com/office/drawing/2014/main" id="{0D94DE10-ADB0-CA4E-95B4-0D7F180FC63E}"/>
              </a:ext>
            </a:extLst>
          </p:cNvPr>
          <p:cNvSpPr>
            <a:spLocks noGrp="1"/>
          </p:cNvSpPr>
          <p:nvPr>
            <p:ph type="pic" sz="quarter" idx="70" hasCustomPrompt="1"/>
          </p:nvPr>
        </p:nvSpPr>
        <p:spPr>
          <a:xfrm>
            <a:off x="5634469" y="2605790"/>
            <a:ext cx="1223128" cy="1029182"/>
          </a:xfrm>
          <a:noFill/>
        </p:spPr>
        <p:txBody>
          <a:bodyPr>
            <a:normAutofit/>
          </a:bodyPr>
          <a:lstStyle>
            <a:lvl1pPr>
              <a:defRPr sz="900"/>
            </a:lvl1pPr>
          </a:lstStyle>
          <a:p>
            <a:r>
              <a:rPr lang="en-GB" dirty="0"/>
              <a:t>Click icon to add client logo</a:t>
            </a:r>
          </a:p>
        </p:txBody>
      </p:sp>
      <p:sp>
        <p:nvSpPr>
          <p:cNvPr id="77" name="Picture Placeholder 3">
            <a:extLst>
              <a:ext uri="{FF2B5EF4-FFF2-40B4-BE49-F238E27FC236}">
                <a16:creationId xmlns:a16="http://schemas.microsoft.com/office/drawing/2014/main" id="{131F910E-0C67-4645-9687-9298E1A1315C}"/>
              </a:ext>
            </a:extLst>
          </p:cNvPr>
          <p:cNvSpPr>
            <a:spLocks noGrp="1"/>
          </p:cNvSpPr>
          <p:nvPr>
            <p:ph type="pic" sz="quarter" idx="71" hasCustomPrompt="1"/>
          </p:nvPr>
        </p:nvSpPr>
        <p:spPr>
          <a:xfrm>
            <a:off x="6917629" y="2604692"/>
            <a:ext cx="1223128" cy="1029182"/>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3296741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ur clients (x20) slide (1)">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67341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(x20)</a:t>
            </a:r>
          </a:p>
        </p:txBody>
      </p:sp>
      <p:sp>
        <p:nvSpPr>
          <p:cNvPr id="17" name="Text Placeholder 14">
            <a:extLst>
              <a:ext uri="{FF2B5EF4-FFF2-40B4-BE49-F238E27FC236}">
                <a16:creationId xmlns:a16="http://schemas.microsoft.com/office/drawing/2014/main" id="{04B50D57-EDB7-2D43-9133-4250ACE73F1C}"/>
              </a:ext>
            </a:extLst>
          </p:cNvPr>
          <p:cNvSpPr>
            <a:spLocks noGrp="1"/>
          </p:cNvSpPr>
          <p:nvPr>
            <p:ph type="body" sz="quarter" idx="32" hasCustomPrompt="1"/>
          </p:nvPr>
        </p:nvSpPr>
        <p:spPr>
          <a:xfrm>
            <a:off x="320502" y="1894164"/>
            <a:ext cx="3273503" cy="13206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Text to go here</a:t>
            </a:r>
          </a:p>
        </p:txBody>
      </p:sp>
      <p:sp>
        <p:nvSpPr>
          <p:cNvPr id="20" name="Text Placeholder 14">
            <a:extLst>
              <a:ext uri="{FF2B5EF4-FFF2-40B4-BE49-F238E27FC236}">
                <a16:creationId xmlns:a16="http://schemas.microsoft.com/office/drawing/2014/main" id="{6BFC36F9-03B3-E54C-AE77-33AA564F4777}"/>
              </a:ext>
            </a:extLst>
          </p:cNvPr>
          <p:cNvSpPr>
            <a:spLocks noGrp="1"/>
          </p:cNvSpPr>
          <p:nvPr>
            <p:ph type="body" sz="quarter" idx="41" hasCustomPrompt="1"/>
          </p:nvPr>
        </p:nvSpPr>
        <p:spPr>
          <a:xfrm>
            <a:off x="327170" y="1736775"/>
            <a:ext cx="2456511" cy="133097"/>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SECTION HEADING</a:t>
            </a:r>
          </a:p>
        </p:txBody>
      </p:sp>
      <p:sp>
        <p:nvSpPr>
          <p:cNvPr id="52" name="Picture Placeholder 3">
            <a:extLst>
              <a:ext uri="{FF2B5EF4-FFF2-40B4-BE49-F238E27FC236}">
                <a16:creationId xmlns:a16="http://schemas.microsoft.com/office/drawing/2014/main" id="{C932C8E1-709E-4942-B872-851A94467A68}"/>
              </a:ext>
            </a:extLst>
          </p:cNvPr>
          <p:cNvSpPr>
            <a:spLocks noGrp="1"/>
          </p:cNvSpPr>
          <p:nvPr>
            <p:ph type="pic" sz="quarter" idx="69" hasCustomPrompt="1"/>
          </p:nvPr>
        </p:nvSpPr>
        <p:spPr>
          <a:xfrm>
            <a:off x="4341083" y="3907553"/>
            <a:ext cx="908869" cy="821933"/>
          </a:xfrm>
          <a:noFill/>
        </p:spPr>
        <p:txBody>
          <a:bodyPr>
            <a:normAutofit/>
          </a:bodyPr>
          <a:lstStyle>
            <a:lvl1pPr>
              <a:defRPr sz="750"/>
            </a:lvl1pPr>
          </a:lstStyle>
          <a:p>
            <a:r>
              <a:rPr lang="en-GB" dirty="0"/>
              <a:t>Click icon to add client logo</a:t>
            </a:r>
          </a:p>
        </p:txBody>
      </p:sp>
      <p:sp>
        <p:nvSpPr>
          <p:cNvPr id="96" name="Picture Placeholder 3">
            <a:extLst>
              <a:ext uri="{FF2B5EF4-FFF2-40B4-BE49-F238E27FC236}">
                <a16:creationId xmlns:a16="http://schemas.microsoft.com/office/drawing/2014/main" id="{A8823856-E82A-F04B-88A1-BC4CB6B11CA3}"/>
              </a:ext>
            </a:extLst>
          </p:cNvPr>
          <p:cNvSpPr>
            <a:spLocks noGrp="1"/>
          </p:cNvSpPr>
          <p:nvPr>
            <p:ph type="pic" sz="quarter" idx="78" hasCustomPrompt="1"/>
          </p:nvPr>
        </p:nvSpPr>
        <p:spPr>
          <a:xfrm>
            <a:off x="4341083" y="3031825"/>
            <a:ext cx="908869" cy="821933"/>
          </a:xfrm>
          <a:noFill/>
        </p:spPr>
        <p:txBody>
          <a:bodyPr>
            <a:normAutofit/>
          </a:bodyPr>
          <a:lstStyle>
            <a:lvl1pPr>
              <a:defRPr sz="750"/>
            </a:lvl1pPr>
          </a:lstStyle>
          <a:p>
            <a:r>
              <a:rPr lang="en-GB" dirty="0"/>
              <a:t>Click icon to add client logo</a:t>
            </a:r>
          </a:p>
        </p:txBody>
      </p:sp>
      <p:sp>
        <p:nvSpPr>
          <p:cNvPr id="97" name="Picture Placeholder 3">
            <a:extLst>
              <a:ext uri="{FF2B5EF4-FFF2-40B4-BE49-F238E27FC236}">
                <a16:creationId xmlns:a16="http://schemas.microsoft.com/office/drawing/2014/main" id="{562FC9A6-A24E-9F42-8D9A-C109EA261B93}"/>
              </a:ext>
            </a:extLst>
          </p:cNvPr>
          <p:cNvSpPr>
            <a:spLocks noGrp="1"/>
          </p:cNvSpPr>
          <p:nvPr>
            <p:ph type="pic" sz="quarter" idx="79" hasCustomPrompt="1"/>
          </p:nvPr>
        </p:nvSpPr>
        <p:spPr>
          <a:xfrm>
            <a:off x="4339953" y="2145785"/>
            <a:ext cx="908869" cy="821933"/>
          </a:xfrm>
          <a:noFill/>
        </p:spPr>
        <p:txBody>
          <a:bodyPr>
            <a:normAutofit/>
          </a:bodyPr>
          <a:lstStyle>
            <a:lvl1pPr>
              <a:defRPr sz="750"/>
            </a:lvl1pPr>
          </a:lstStyle>
          <a:p>
            <a:r>
              <a:rPr lang="en-GB" dirty="0"/>
              <a:t>Click icon to add client logo</a:t>
            </a:r>
          </a:p>
        </p:txBody>
      </p:sp>
      <p:sp>
        <p:nvSpPr>
          <p:cNvPr id="98" name="Picture Placeholder 3">
            <a:extLst>
              <a:ext uri="{FF2B5EF4-FFF2-40B4-BE49-F238E27FC236}">
                <a16:creationId xmlns:a16="http://schemas.microsoft.com/office/drawing/2014/main" id="{91173795-59BD-F548-BD07-F7015442CC2D}"/>
              </a:ext>
            </a:extLst>
          </p:cNvPr>
          <p:cNvSpPr>
            <a:spLocks noGrp="1"/>
          </p:cNvSpPr>
          <p:nvPr>
            <p:ph type="pic" sz="quarter" idx="80" hasCustomPrompt="1"/>
          </p:nvPr>
        </p:nvSpPr>
        <p:spPr>
          <a:xfrm>
            <a:off x="4339953" y="1270057"/>
            <a:ext cx="908869" cy="821933"/>
          </a:xfrm>
          <a:noFill/>
        </p:spPr>
        <p:txBody>
          <a:bodyPr>
            <a:normAutofit/>
          </a:bodyPr>
          <a:lstStyle>
            <a:lvl1pPr>
              <a:defRPr sz="750"/>
            </a:lvl1pPr>
          </a:lstStyle>
          <a:p>
            <a:r>
              <a:rPr lang="en-GB" dirty="0"/>
              <a:t>Click icon to add client logo</a:t>
            </a:r>
          </a:p>
        </p:txBody>
      </p:sp>
      <p:sp>
        <p:nvSpPr>
          <p:cNvPr id="100" name="Picture Placeholder 3">
            <a:extLst>
              <a:ext uri="{FF2B5EF4-FFF2-40B4-BE49-F238E27FC236}">
                <a16:creationId xmlns:a16="http://schemas.microsoft.com/office/drawing/2014/main" id="{DAC60F20-196F-A94D-84C5-CE7426F411A3}"/>
              </a:ext>
            </a:extLst>
          </p:cNvPr>
          <p:cNvSpPr>
            <a:spLocks noGrp="1"/>
          </p:cNvSpPr>
          <p:nvPr>
            <p:ph type="pic" sz="quarter" idx="81" hasCustomPrompt="1"/>
          </p:nvPr>
        </p:nvSpPr>
        <p:spPr>
          <a:xfrm>
            <a:off x="4339953" y="398545"/>
            <a:ext cx="908869" cy="821933"/>
          </a:xfrm>
          <a:noFill/>
        </p:spPr>
        <p:txBody>
          <a:bodyPr>
            <a:normAutofit/>
          </a:bodyPr>
          <a:lstStyle>
            <a:lvl1pPr>
              <a:defRPr sz="750"/>
            </a:lvl1pPr>
          </a:lstStyle>
          <a:p>
            <a:r>
              <a:rPr lang="en-GB" dirty="0"/>
              <a:t>Click icon to add client logo</a:t>
            </a:r>
          </a:p>
        </p:txBody>
      </p:sp>
      <p:sp>
        <p:nvSpPr>
          <p:cNvPr id="101" name="Picture Placeholder 3">
            <a:extLst>
              <a:ext uri="{FF2B5EF4-FFF2-40B4-BE49-F238E27FC236}">
                <a16:creationId xmlns:a16="http://schemas.microsoft.com/office/drawing/2014/main" id="{9611C567-5795-0E41-BBFD-5435CC62F434}"/>
              </a:ext>
            </a:extLst>
          </p:cNvPr>
          <p:cNvSpPr>
            <a:spLocks noGrp="1"/>
          </p:cNvSpPr>
          <p:nvPr>
            <p:ph type="pic" sz="quarter" idx="82" hasCustomPrompt="1"/>
          </p:nvPr>
        </p:nvSpPr>
        <p:spPr>
          <a:xfrm>
            <a:off x="5307593" y="3907553"/>
            <a:ext cx="908869" cy="821933"/>
          </a:xfrm>
          <a:noFill/>
        </p:spPr>
        <p:txBody>
          <a:bodyPr>
            <a:normAutofit/>
          </a:bodyPr>
          <a:lstStyle>
            <a:lvl1pPr>
              <a:defRPr sz="750"/>
            </a:lvl1pPr>
          </a:lstStyle>
          <a:p>
            <a:r>
              <a:rPr lang="en-GB" dirty="0"/>
              <a:t>Click icon to add client logo</a:t>
            </a:r>
          </a:p>
        </p:txBody>
      </p:sp>
      <p:sp>
        <p:nvSpPr>
          <p:cNvPr id="102" name="Picture Placeholder 3">
            <a:extLst>
              <a:ext uri="{FF2B5EF4-FFF2-40B4-BE49-F238E27FC236}">
                <a16:creationId xmlns:a16="http://schemas.microsoft.com/office/drawing/2014/main" id="{EBFB0B3C-E98E-E44E-A6CA-5DEE8091F88C}"/>
              </a:ext>
            </a:extLst>
          </p:cNvPr>
          <p:cNvSpPr>
            <a:spLocks noGrp="1"/>
          </p:cNvSpPr>
          <p:nvPr>
            <p:ph type="pic" sz="quarter" idx="83" hasCustomPrompt="1"/>
          </p:nvPr>
        </p:nvSpPr>
        <p:spPr>
          <a:xfrm>
            <a:off x="5307593" y="3031825"/>
            <a:ext cx="908869" cy="821933"/>
          </a:xfrm>
          <a:noFill/>
        </p:spPr>
        <p:txBody>
          <a:bodyPr>
            <a:normAutofit/>
          </a:bodyPr>
          <a:lstStyle>
            <a:lvl1pPr>
              <a:defRPr sz="750"/>
            </a:lvl1pPr>
          </a:lstStyle>
          <a:p>
            <a:r>
              <a:rPr lang="en-GB" dirty="0"/>
              <a:t>Click icon to add client logo</a:t>
            </a:r>
          </a:p>
        </p:txBody>
      </p:sp>
      <p:sp>
        <p:nvSpPr>
          <p:cNvPr id="103" name="Picture Placeholder 3">
            <a:extLst>
              <a:ext uri="{FF2B5EF4-FFF2-40B4-BE49-F238E27FC236}">
                <a16:creationId xmlns:a16="http://schemas.microsoft.com/office/drawing/2014/main" id="{3C989CCE-C344-2842-AAE7-9282A7E352E0}"/>
              </a:ext>
            </a:extLst>
          </p:cNvPr>
          <p:cNvSpPr>
            <a:spLocks noGrp="1"/>
          </p:cNvSpPr>
          <p:nvPr>
            <p:ph type="pic" sz="quarter" idx="84" hasCustomPrompt="1"/>
          </p:nvPr>
        </p:nvSpPr>
        <p:spPr>
          <a:xfrm>
            <a:off x="5306463" y="2145785"/>
            <a:ext cx="908869" cy="821933"/>
          </a:xfrm>
          <a:noFill/>
        </p:spPr>
        <p:txBody>
          <a:bodyPr>
            <a:normAutofit/>
          </a:bodyPr>
          <a:lstStyle>
            <a:lvl1pPr>
              <a:defRPr sz="750"/>
            </a:lvl1pPr>
          </a:lstStyle>
          <a:p>
            <a:r>
              <a:rPr lang="en-GB" dirty="0"/>
              <a:t>Click icon to add client logo</a:t>
            </a:r>
          </a:p>
        </p:txBody>
      </p:sp>
      <p:sp>
        <p:nvSpPr>
          <p:cNvPr id="104" name="Picture Placeholder 3">
            <a:extLst>
              <a:ext uri="{FF2B5EF4-FFF2-40B4-BE49-F238E27FC236}">
                <a16:creationId xmlns:a16="http://schemas.microsoft.com/office/drawing/2014/main" id="{54E885AA-5AF5-D042-9832-11A97A0B6ED1}"/>
              </a:ext>
            </a:extLst>
          </p:cNvPr>
          <p:cNvSpPr>
            <a:spLocks noGrp="1"/>
          </p:cNvSpPr>
          <p:nvPr>
            <p:ph type="pic" sz="quarter" idx="85" hasCustomPrompt="1"/>
          </p:nvPr>
        </p:nvSpPr>
        <p:spPr>
          <a:xfrm>
            <a:off x="5306463" y="1270057"/>
            <a:ext cx="908869" cy="821933"/>
          </a:xfrm>
          <a:noFill/>
        </p:spPr>
        <p:txBody>
          <a:bodyPr>
            <a:normAutofit/>
          </a:bodyPr>
          <a:lstStyle>
            <a:lvl1pPr>
              <a:defRPr sz="750"/>
            </a:lvl1pPr>
          </a:lstStyle>
          <a:p>
            <a:r>
              <a:rPr lang="en-GB" dirty="0"/>
              <a:t>Click icon to add client logo</a:t>
            </a:r>
          </a:p>
        </p:txBody>
      </p:sp>
      <p:sp>
        <p:nvSpPr>
          <p:cNvPr id="105" name="Picture Placeholder 3">
            <a:extLst>
              <a:ext uri="{FF2B5EF4-FFF2-40B4-BE49-F238E27FC236}">
                <a16:creationId xmlns:a16="http://schemas.microsoft.com/office/drawing/2014/main" id="{9C768E32-6BC1-8746-89C3-292F07BE6151}"/>
              </a:ext>
            </a:extLst>
          </p:cNvPr>
          <p:cNvSpPr>
            <a:spLocks noGrp="1"/>
          </p:cNvSpPr>
          <p:nvPr>
            <p:ph type="pic" sz="quarter" idx="86" hasCustomPrompt="1"/>
          </p:nvPr>
        </p:nvSpPr>
        <p:spPr>
          <a:xfrm>
            <a:off x="5306463" y="398545"/>
            <a:ext cx="908869" cy="821933"/>
          </a:xfrm>
          <a:noFill/>
        </p:spPr>
        <p:txBody>
          <a:bodyPr>
            <a:normAutofit/>
          </a:bodyPr>
          <a:lstStyle>
            <a:lvl1pPr>
              <a:defRPr sz="750"/>
            </a:lvl1pPr>
          </a:lstStyle>
          <a:p>
            <a:r>
              <a:rPr lang="en-GB" dirty="0"/>
              <a:t>Click icon to add client logo</a:t>
            </a:r>
          </a:p>
        </p:txBody>
      </p:sp>
      <p:sp>
        <p:nvSpPr>
          <p:cNvPr id="106" name="Picture Placeholder 3">
            <a:extLst>
              <a:ext uri="{FF2B5EF4-FFF2-40B4-BE49-F238E27FC236}">
                <a16:creationId xmlns:a16="http://schemas.microsoft.com/office/drawing/2014/main" id="{044A21E2-1E3F-AC43-887C-F02E3B2F1BB9}"/>
              </a:ext>
            </a:extLst>
          </p:cNvPr>
          <p:cNvSpPr>
            <a:spLocks noGrp="1"/>
          </p:cNvSpPr>
          <p:nvPr>
            <p:ph type="pic" sz="quarter" idx="87" hasCustomPrompt="1"/>
          </p:nvPr>
        </p:nvSpPr>
        <p:spPr>
          <a:xfrm>
            <a:off x="6274045" y="3907553"/>
            <a:ext cx="908869" cy="821933"/>
          </a:xfrm>
          <a:noFill/>
        </p:spPr>
        <p:txBody>
          <a:bodyPr>
            <a:normAutofit/>
          </a:bodyPr>
          <a:lstStyle>
            <a:lvl1pPr>
              <a:defRPr sz="750"/>
            </a:lvl1pPr>
          </a:lstStyle>
          <a:p>
            <a:r>
              <a:rPr lang="en-GB" dirty="0"/>
              <a:t>Click icon to add client logo</a:t>
            </a:r>
          </a:p>
        </p:txBody>
      </p:sp>
      <p:sp>
        <p:nvSpPr>
          <p:cNvPr id="108" name="Picture Placeholder 3">
            <a:extLst>
              <a:ext uri="{FF2B5EF4-FFF2-40B4-BE49-F238E27FC236}">
                <a16:creationId xmlns:a16="http://schemas.microsoft.com/office/drawing/2014/main" id="{CF0B6871-88CA-034C-8250-230E82C43B28}"/>
              </a:ext>
            </a:extLst>
          </p:cNvPr>
          <p:cNvSpPr>
            <a:spLocks noGrp="1"/>
          </p:cNvSpPr>
          <p:nvPr>
            <p:ph type="pic" sz="quarter" idx="89" hasCustomPrompt="1"/>
          </p:nvPr>
        </p:nvSpPr>
        <p:spPr>
          <a:xfrm>
            <a:off x="6272915" y="2145785"/>
            <a:ext cx="908869" cy="821933"/>
          </a:xfrm>
          <a:noFill/>
        </p:spPr>
        <p:txBody>
          <a:bodyPr>
            <a:normAutofit/>
          </a:bodyPr>
          <a:lstStyle>
            <a:lvl1pPr>
              <a:defRPr sz="750"/>
            </a:lvl1pPr>
          </a:lstStyle>
          <a:p>
            <a:r>
              <a:rPr lang="en-GB" dirty="0"/>
              <a:t>Click icon to add client logo</a:t>
            </a:r>
          </a:p>
        </p:txBody>
      </p:sp>
      <p:sp>
        <p:nvSpPr>
          <p:cNvPr id="109" name="Picture Placeholder 3">
            <a:extLst>
              <a:ext uri="{FF2B5EF4-FFF2-40B4-BE49-F238E27FC236}">
                <a16:creationId xmlns:a16="http://schemas.microsoft.com/office/drawing/2014/main" id="{0C7161D0-42C9-B347-A689-20FB33226172}"/>
              </a:ext>
            </a:extLst>
          </p:cNvPr>
          <p:cNvSpPr>
            <a:spLocks noGrp="1"/>
          </p:cNvSpPr>
          <p:nvPr>
            <p:ph type="pic" sz="quarter" idx="90" hasCustomPrompt="1"/>
          </p:nvPr>
        </p:nvSpPr>
        <p:spPr>
          <a:xfrm>
            <a:off x="6272916" y="1270057"/>
            <a:ext cx="908869" cy="821933"/>
          </a:xfrm>
          <a:noFill/>
        </p:spPr>
        <p:txBody>
          <a:bodyPr>
            <a:normAutofit/>
          </a:bodyPr>
          <a:lstStyle>
            <a:lvl1pPr>
              <a:defRPr sz="750"/>
            </a:lvl1pPr>
          </a:lstStyle>
          <a:p>
            <a:r>
              <a:rPr lang="en-GB" dirty="0"/>
              <a:t>Click icon to add client logo</a:t>
            </a:r>
          </a:p>
        </p:txBody>
      </p:sp>
      <p:sp>
        <p:nvSpPr>
          <p:cNvPr id="110" name="Picture Placeholder 3">
            <a:extLst>
              <a:ext uri="{FF2B5EF4-FFF2-40B4-BE49-F238E27FC236}">
                <a16:creationId xmlns:a16="http://schemas.microsoft.com/office/drawing/2014/main" id="{D15084DB-9EDF-ED41-9177-5DA38522F833}"/>
              </a:ext>
            </a:extLst>
          </p:cNvPr>
          <p:cNvSpPr>
            <a:spLocks noGrp="1"/>
          </p:cNvSpPr>
          <p:nvPr>
            <p:ph type="pic" sz="quarter" idx="91" hasCustomPrompt="1"/>
          </p:nvPr>
        </p:nvSpPr>
        <p:spPr>
          <a:xfrm>
            <a:off x="6272916" y="398545"/>
            <a:ext cx="908869" cy="821933"/>
          </a:xfrm>
          <a:noFill/>
        </p:spPr>
        <p:txBody>
          <a:bodyPr>
            <a:normAutofit/>
          </a:bodyPr>
          <a:lstStyle>
            <a:lvl1pPr>
              <a:defRPr sz="750"/>
            </a:lvl1pPr>
          </a:lstStyle>
          <a:p>
            <a:r>
              <a:rPr lang="en-GB" dirty="0"/>
              <a:t>Click icon to add client logo</a:t>
            </a:r>
          </a:p>
        </p:txBody>
      </p:sp>
      <p:sp>
        <p:nvSpPr>
          <p:cNvPr id="111" name="Picture Placeholder 3">
            <a:extLst>
              <a:ext uri="{FF2B5EF4-FFF2-40B4-BE49-F238E27FC236}">
                <a16:creationId xmlns:a16="http://schemas.microsoft.com/office/drawing/2014/main" id="{DC245A35-AE3B-0B45-8596-7067996AB53E}"/>
              </a:ext>
            </a:extLst>
          </p:cNvPr>
          <p:cNvSpPr>
            <a:spLocks noGrp="1"/>
          </p:cNvSpPr>
          <p:nvPr>
            <p:ph type="pic" sz="quarter" idx="92" hasCustomPrompt="1"/>
          </p:nvPr>
        </p:nvSpPr>
        <p:spPr>
          <a:xfrm>
            <a:off x="6274044" y="3026669"/>
            <a:ext cx="908869" cy="821933"/>
          </a:xfrm>
          <a:noFill/>
        </p:spPr>
        <p:txBody>
          <a:bodyPr>
            <a:normAutofit/>
          </a:bodyPr>
          <a:lstStyle>
            <a:lvl1pPr>
              <a:defRPr sz="750"/>
            </a:lvl1pPr>
          </a:lstStyle>
          <a:p>
            <a:r>
              <a:rPr lang="en-GB" dirty="0"/>
              <a:t>Click icon to add client logo</a:t>
            </a:r>
          </a:p>
        </p:txBody>
      </p:sp>
      <p:sp>
        <p:nvSpPr>
          <p:cNvPr id="117" name="Picture Placeholder 3">
            <a:extLst>
              <a:ext uri="{FF2B5EF4-FFF2-40B4-BE49-F238E27FC236}">
                <a16:creationId xmlns:a16="http://schemas.microsoft.com/office/drawing/2014/main" id="{BDEA646E-8D56-2040-9F39-71F36B682A8D}"/>
              </a:ext>
            </a:extLst>
          </p:cNvPr>
          <p:cNvSpPr>
            <a:spLocks noGrp="1"/>
          </p:cNvSpPr>
          <p:nvPr>
            <p:ph type="pic" sz="quarter" idx="93" hasCustomPrompt="1"/>
          </p:nvPr>
        </p:nvSpPr>
        <p:spPr>
          <a:xfrm>
            <a:off x="7240796" y="3907553"/>
            <a:ext cx="908869" cy="821933"/>
          </a:xfrm>
          <a:noFill/>
        </p:spPr>
        <p:txBody>
          <a:bodyPr>
            <a:normAutofit/>
          </a:bodyPr>
          <a:lstStyle>
            <a:lvl1pPr>
              <a:defRPr sz="750"/>
            </a:lvl1pPr>
          </a:lstStyle>
          <a:p>
            <a:r>
              <a:rPr lang="en-GB" dirty="0"/>
              <a:t>Click icon to add client logo</a:t>
            </a:r>
          </a:p>
        </p:txBody>
      </p:sp>
      <p:sp>
        <p:nvSpPr>
          <p:cNvPr id="118" name="Picture Placeholder 3">
            <a:extLst>
              <a:ext uri="{FF2B5EF4-FFF2-40B4-BE49-F238E27FC236}">
                <a16:creationId xmlns:a16="http://schemas.microsoft.com/office/drawing/2014/main" id="{50C14FE8-DAAB-D347-81C4-341C607DF4F9}"/>
              </a:ext>
            </a:extLst>
          </p:cNvPr>
          <p:cNvSpPr>
            <a:spLocks noGrp="1"/>
          </p:cNvSpPr>
          <p:nvPr>
            <p:ph type="pic" sz="quarter" idx="94" hasCustomPrompt="1"/>
          </p:nvPr>
        </p:nvSpPr>
        <p:spPr>
          <a:xfrm>
            <a:off x="7239666" y="2145785"/>
            <a:ext cx="908869" cy="821933"/>
          </a:xfrm>
          <a:noFill/>
        </p:spPr>
        <p:txBody>
          <a:bodyPr>
            <a:normAutofit/>
          </a:bodyPr>
          <a:lstStyle>
            <a:lvl1pPr>
              <a:defRPr sz="750"/>
            </a:lvl1pPr>
          </a:lstStyle>
          <a:p>
            <a:r>
              <a:rPr lang="en-GB" dirty="0"/>
              <a:t>Click icon to add client logo</a:t>
            </a:r>
          </a:p>
        </p:txBody>
      </p:sp>
      <p:sp>
        <p:nvSpPr>
          <p:cNvPr id="119" name="Picture Placeholder 3">
            <a:extLst>
              <a:ext uri="{FF2B5EF4-FFF2-40B4-BE49-F238E27FC236}">
                <a16:creationId xmlns:a16="http://schemas.microsoft.com/office/drawing/2014/main" id="{D7D50FDD-0B2E-A049-90CC-6DBD6988BE78}"/>
              </a:ext>
            </a:extLst>
          </p:cNvPr>
          <p:cNvSpPr>
            <a:spLocks noGrp="1"/>
          </p:cNvSpPr>
          <p:nvPr>
            <p:ph type="pic" sz="quarter" idx="95" hasCustomPrompt="1"/>
          </p:nvPr>
        </p:nvSpPr>
        <p:spPr>
          <a:xfrm>
            <a:off x="7239666" y="1270057"/>
            <a:ext cx="908869" cy="821933"/>
          </a:xfrm>
          <a:noFill/>
        </p:spPr>
        <p:txBody>
          <a:bodyPr>
            <a:normAutofit/>
          </a:bodyPr>
          <a:lstStyle>
            <a:lvl1pPr>
              <a:defRPr sz="750"/>
            </a:lvl1pPr>
          </a:lstStyle>
          <a:p>
            <a:r>
              <a:rPr lang="en-GB" dirty="0"/>
              <a:t>Click icon to add client logo</a:t>
            </a:r>
          </a:p>
        </p:txBody>
      </p:sp>
      <p:sp>
        <p:nvSpPr>
          <p:cNvPr id="120" name="Picture Placeholder 3">
            <a:extLst>
              <a:ext uri="{FF2B5EF4-FFF2-40B4-BE49-F238E27FC236}">
                <a16:creationId xmlns:a16="http://schemas.microsoft.com/office/drawing/2014/main" id="{A63C500D-F5E6-B247-AF83-CC1DAB05A421}"/>
              </a:ext>
            </a:extLst>
          </p:cNvPr>
          <p:cNvSpPr>
            <a:spLocks noGrp="1"/>
          </p:cNvSpPr>
          <p:nvPr>
            <p:ph type="pic" sz="quarter" idx="96" hasCustomPrompt="1"/>
          </p:nvPr>
        </p:nvSpPr>
        <p:spPr>
          <a:xfrm>
            <a:off x="7239666" y="398545"/>
            <a:ext cx="908869" cy="821933"/>
          </a:xfrm>
          <a:noFill/>
        </p:spPr>
        <p:txBody>
          <a:bodyPr>
            <a:normAutofit/>
          </a:bodyPr>
          <a:lstStyle>
            <a:lvl1pPr>
              <a:defRPr sz="750"/>
            </a:lvl1pPr>
          </a:lstStyle>
          <a:p>
            <a:r>
              <a:rPr lang="en-GB" dirty="0"/>
              <a:t>Click icon to add client logo</a:t>
            </a:r>
          </a:p>
        </p:txBody>
      </p:sp>
      <p:sp>
        <p:nvSpPr>
          <p:cNvPr id="121" name="Picture Placeholder 3">
            <a:extLst>
              <a:ext uri="{FF2B5EF4-FFF2-40B4-BE49-F238E27FC236}">
                <a16:creationId xmlns:a16="http://schemas.microsoft.com/office/drawing/2014/main" id="{95E425E8-9181-EA48-8D0B-87B3F4F417C7}"/>
              </a:ext>
            </a:extLst>
          </p:cNvPr>
          <p:cNvSpPr>
            <a:spLocks noGrp="1"/>
          </p:cNvSpPr>
          <p:nvPr>
            <p:ph type="pic" sz="quarter" idx="97" hasCustomPrompt="1"/>
          </p:nvPr>
        </p:nvSpPr>
        <p:spPr>
          <a:xfrm>
            <a:off x="7240795" y="3026669"/>
            <a:ext cx="908869" cy="821933"/>
          </a:xfrm>
          <a:noFill/>
        </p:spPr>
        <p:txBody>
          <a:bodyPr>
            <a:normAutofit/>
          </a:bodyPr>
          <a:lstStyle>
            <a:lvl1pPr>
              <a:defRPr sz="750"/>
            </a:lvl1pPr>
          </a:lstStyle>
          <a:p>
            <a:r>
              <a:rPr lang="en-GB" dirty="0"/>
              <a:t>Click icon to add client logo</a:t>
            </a:r>
          </a:p>
        </p:txBody>
      </p:sp>
    </p:spTree>
    <p:extLst>
      <p:ext uri="{BB962C8B-B14F-4D97-AF65-F5344CB8AC3E}">
        <p14:creationId xmlns:p14="http://schemas.microsoft.com/office/powerpoint/2010/main" val="1438536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 clients (x8)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81649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(x8)</a:t>
            </a:r>
          </a:p>
        </p:txBody>
      </p:sp>
      <p:sp>
        <p:nvSpPr>
          <p:cNvPr id="30" name="Picture Placeholder 3">
            <a:extLst>
              <a:ext uri="{FF2B5EF4-FFF2-40B4-BE49-F238E27FC236}">
                <a16:creationId xmlns:a16="http://schemas.microsoft.com/office/drawing/2014/main" id="{96D10132-4C7A-0140-9E2A-974BFFD67BF4}"/>
              </a:ext>
            </a:extLst>
          </p:cNvPr>
          <p:cNvSpPr>
            <a:spLocks noGrp="1"/>
          </p:cNvSpPr>
          <p:nvPr>
            <p:ph type="pic" sz="quarter" idx="47" hasCustomPrompt="1"/>
          </p:nvPr>
        </p:nvSpPr>
        <p:spPr>
          <a:xfrm>
            <a:off x="6250861" y="2940270"/>
            <a:ext cx="1893898" cy="1268049"/>
          </a:xfrm>
          <a:noFill/>
        </p:spPr>
        <p:txBody>
          <a:bodyPr>
            <a:normAutofit/>
          </a:bodyPr>
          <a:lstStyle>
            <a:lvl1pPr>
              <a:defRPr sz="900"/>
            </a:lvl1pPr>
          </a:lstStyle>
          <a:p>
            <a:r>
              <a:rPr lang="en-GB" dirty="0"/>
              <a:t>Click icon to add client logo</a:t>
            </a:r>
          </a:p>
        </p:txBody>
      </p:sp>
      <p:sp>
        <p:nvSpPr>
          <p:cNvPr id="58" name="Picture Placeholder 3">
            <a:extLst>
              <a:ext uri="{FF2B5EF4-FFF2-40B4-BE49-F238E27FC236}">
                <a16:creationId xmlns:a16="http://schemas.microsoft.com/office/drawing/2014/main" id="{4BD6217C-E78C-F645-8E6A-5790037A6FF0}"/>
              </a:ext>
            </a:extLst>
          </p:cNvPr>
          <p:cNvSpPr>
            <a:spLocks noGrp="1"/>
          </p:cNvSpPr>
          <p:nvPr>
            <p:ph type="pic" sz="quarter" idx="56" hasCustomPrompt="1"/>
          </p:nvPr>
        </p:nvSpPr>
        <p:spPr>
          <a:xfrm>
            <a:off x="4301888" y="2940270"/>
            <a:ext cx="1893898" cy="1268049"/>
          </a:xfrm>
          <a:noFill/>
        </p:spPr>
        <p:txBody>
          <a:bodyPr>
            <a:normAutofit/>
          </a:bodyPr>
          <a:lstStyle>
            <a:lvl1pPr>
              <a:defRPr sz="900"/>
            </a:lvl1pPr>
          </a:lstStyle>
          <a:p>
            <a:r>
              <a:rPr lang="en-GB" dirty="0"/>
              <a:t>Click icon to add client logo</a:t>
            </a:r>
          </a:p>
        </p:txBody>
      </p:sp>
      <p:sp>
        <p:nvSpPr>
          <p:cNvPr id="61" name="Picture Placeholder 3">
            <a:extLst>
              <a:ext uri="{FF2B5EF4-FFF2-40B4-BE49-F238E27FC236}">
                <a16:creationId xmlns:a16="http://schemas.microsoft.com/office/drawing/2014/main" id="{C73B3064-553D-834B-BE61-125F347D99AE}"/>
              </a:ext>
            </a:extLst>
          </p:cNvPr>
          <p:cNvSpPr>
            <a:spLocks noGrp="1"/>
          </p:cNvSpPr>
          <p:nvPr>
            <p:ph type="pic" sz="quarter" idx="57" hasCustomPrompt="1"/>
          </p:nvPr>
        </p:nvSpPr>
        <p:spPr>
          <a:xfrm>
            <a:off x="2352915" y="2940270"/>
            <a:ext cx="1893898" cy="1268049"/>
          </a:xfrm>
          <a:noFill/>
        </p:spPr>
        <p:txBody>
          <a:bodyPr>
            <a:normAutofit/>
          </a:bodyPr>
          <a:lstStyle>
            <a:lvl1pPr>
              <a:defRPr sz="900"/>
            </a:lvl1pPr>
          </a:lstStyle>
          <a:p>
            <a:r>
              <a:rPr lang="en-GB" dirty="0"/>
              <a:t>Click icon to add client logo</a:t>
            </a:r>
          </a:p>
        </p:txBody>
      </p:sp>
      <p:sp>
        <p:nvSpPr>
          <p:cNvPr id="62" name="Picture Placeholder 3">
            <a:extLst>
              <a:ext uri="{FF2B5EF4-FFF2-40B4-BE49-F238E27FC236}">
                <a16:creationId xmlns:a16="http://schemas.microsoft.com/office/drawing/2014/main" id="{FEB44859-1E75-ED4A-898F-2A8A7AFE3653}"/>
              </a:ext>
            </a:extLst>
          </p:cNvPr>
          <p:cNvSpPr>
            <a:spLocks noGrp="1"/>
          </p:cNvSpPr>
          <p:nvPr>
            <p:ph type="pic" sz="quarter" idx="58" hasCustomPrompt="1"/>
          </p:nvPr>
        </p:nvSpPr>
        <p:spPr>
          <a:xfrm>
            <a:off x="403941" y="2940270"/>
            <a:ext cx="1893898" cy="1268049"/>
          </a:xfrm>
          <a:noFill/>
        </p:spPr>
        <p:txBody>
          <a:bodyPr>
            <a:normAutofit/>
          </a:bodyPr>
          <a:lstStyle>
            <a:lvl1pPr>
              <a:defRPr sz="900"/>
            </a:lvl1pPr>
          </a:lstStyle>
          <a:p>
            <a:r>
              <a:rPr lang="en-GB" dirty="0"/>
              <a:t>Click icon to add client logo</a:t>
            </a:r>
          </a:p>
        </p:txBody>
      </p:sp>
      <p:sp>
        <p:nvSpPr>
          <p:cNvPr id="63" name="Picture Placeholder 3">
            <a:extLst>
              <a:ext uri="{FF2B5EF4-FFF2-40B4-BE49-F238E27FC236}">
                <a16:creationId xmlns:a16="http://schemas.microsoft.com/office/drawing/2014/main" id="{4498BFA1-9A3B-C748-974B-ED1FF734976D}"/>
              </a:ext>
            </a:extLst>
          </p:cNvPr>
          <p:cNvSpPr>
            <a:spLocks noGrp="1"/>
          </p:cNvSpPr>
          <p:nvPr>
            <p:ph type="pic" sz="quarter" idx="59" hasCustomPrompt="1"/>
          </p:nvPr>
        </p:nvSpPr>
        <p:spPr>
          <a:xfrm>
            <a:off x="6250861" y="1617455"/>
            <a:ext cx="1893898" cy="1268049"/>
          </a:xfrm>
          <a:noFill/>
        </p:spPr>
        <p:txBody>
          <a:bodyPr>
            <a:normAutofit/>
          </a:bodyPr>
          <a:lstStyle>
            <a:lvl1pPr>
              <a:defRPr sz="900"/>
            </a:lvl1pPr>
          </a:lstStyle>
          <a:p>
            <a:r>
              <a:rPr lang="en-GB" dirty="0"/>
              <a:t>Click icon to add client logo</a:t>
            </a:r>
          </a:p>
        </p:txBody>
      </p:sp>
      <p:sp>
        <p:nvSpPr>
          <p:cNvPr id="64" name="Picture Placeholder 3">
            <a:extLst>
              <a:ext uri="{FF2B5EF4-FFF2-40B4-BE49-F238E27FC236}">
                <a16:creationId xmlns:a16="http://schemas.microsoft.com/office/drawing/2014/main" id="{E683ADBB-0CB3-7846-B960-6CAF7A622E84}"/>
              </a:ext>
            </a:extLst>
          </p:cNvPr>
          <p:cNvSpPr>
            <a:spLocks noGrp="1"/>
          </p:cNvSpPr>
          <p:nvPr>
            <p:ph type="pic" sz="quarter" idx="60" hasCustomPrompt="1"/>
          </p:nvPr>
        </p:nvSpPr>
        <p:spPr>
          <a:xfrm>
            <a:off x="4301888" y="1617455"/>
            <a:ext cx="1893898" cy="1268049"/>
          </a:xfrm>
          <a:noFill/>
        </p:spPr>
        <p:txBody>
          <a:bodyPr>
            <a:normAutofit/>
          </a:bodyPr>
          <a:lstStyle>
            <a:lvl1pPr>
              <a:defRPr sz="900"/>
            </a:lvl1pPr>
          </a:lstStyle>
          <a:p>
            <a:r>
              <a:rPr lang="en-GB" dirty="0"/>
              <a:t>Click icon to add client logo</a:t>
            </a:r>
          </a:p>
        </p:txBody>
      </p:sp>
      <p:sp>
        <p:nvSpPr>
          <p:cNvPr id="65" name="Picture Placeholder 3">
            <a:extLst>
              <a:ext uri="{FF2B5EF4-FFF2-40B4-BE49-F238E27FC236}">
                <a16:creationId xmlns:a16="http://schemas.microsoft.com/office/drawing/2014/main" id="{BAC12FEA-088D-914C-86A3-7B99A2D22DF2}"/>
              </a:ext>
            </a:extLst>
          </p:cNvPr>
          <p:cNvSpPr>
            <a:spLocks noGrp="1"/>
          </p:cNvSpPr>
          <p:nvPr>
            <p:ph type="pic" sz="quarter" idx="61" hasCustomPrompt="1"/>
          </p:nvPr>
        </p:nvSpPr>
        <p:spPr>
          <a:xfrm>
            <a:off x="2352915" y="1617455"/>
            <a:ext cx="1893898" cy="1268049"/>
          </a:xfrm>
          <a:noFill/>
        </p:spPr>
        <p:txBody>
          <a:bodyPr>
            <a:normAutofit/>
          </a:bodyPr>
          <a:lstStyle>
            <a:lvl1pPr>
              <a:defRPr sz="900"/>
            </a:lvl1pPr>
          </a:lstStyle>
          <a:p>
            <a:r>
              <a:rPr lang="en-GB" dirty="0"/>
              <a:t>Click icon to add client logo</a:t>
            </a:r>
          </a:p>
        </p:txBody>
      </p:sp>
      <p:sp>
        <p:nvSpPr>
          <p:cNvPr id="66" name="Picture Placeholder 3">
            <a:extLst>
              <a:ext uri="{FF2B5EF4-FFF2-40B4-BE49-F238E27FC236}">
                <a16:creationId xmlns:a16="http://schemas.microsoft.com/office/drawing/2014/main" id="{FAC6094D-0A08-3D43-9210-4291F67F8B7C}"/>
              </a:ext>
            </a:extLst>
          </p:cNvPr>
          <p:cNvSpPr>
            <a:spLocks noGrp="1"/>
          </p:cNvSpPr>
          <p:nvPr>
            <p:ph type="pic" sz="quarter" idx="62" hasCustomPrompt="1"/>
          </p:nvPr>
        </p:nvSpPr>
        <p:spPr>
          <a:xfrm>
            <a:off x="403941" y="1617455"/>
            <a:ext cx="1893898" cy="1268049"/>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1278003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 clients (x20) slide (2)">
    <p:bg>
      <p:bgPr>
        <a:solidFill>
          <a:srgbClr val="FFFFFF"/>
        </a:solidFill>
        <a:effectLst/>
      </p:bgPr>
    </p:bg>
    <p:spTree>
      <p:nvGrpSpPr>
        <p:cNvPr id="1" name=""/>
        <p:cNvGrpSpPr/>
        <p:nvPr/>
      </p:nvGrpSpPr>
      <p:grpSpPr>
        <a:xfrm>
          <a:off x="0" y="0"/>
          <a:ext cx="0" cy="0"/>
          <a:chOff x="0" y="0"/>
          <a:chExt cx="0" cy="0"/>
        </a:xfrm>
      </p:grpSpPr>
      <p:sp>
        <p:nvSpPr>
          <p:cNvPr id="60" name="Picture Placeholder 3">
            <a:extLst>
              <a:ext uri="{FF2B5EF4-FFF2-40B4-BE49-F238E27FC236}">
                <a16:creationId xmlns:a16="http://schemas.microsoft.com/office/drawing/2014/main" id="{3A7D1BA7-0B94-844B-B92F-4A5D1841514A}"/>
              </a:ext>
            </a:extLst>
          </p:cNvPr>
          <p:cNvSpPr>
            <a:spLocks noGrp="1"/>
          </p:cNvSpPr>
          <p:nvPr>
            <p:ph type="pic" sz="quarter" idx="91" hasCustomPrompt="1"/>
          </p:nvPr>
        </p:nvSpPr>
        <p:spPr>
          <a:xfrm>
            <a:off x="396857" y="1374100"/>
            <a:ext cx="1497683" cy="797165"/>
          </a:xfrm>
          <a:noFill/>
        </p:spPr>
        <p:txBody>
          <a:bodyPr>
            <a:normAutofit/>
          </a:bodyPr>
          <a:lstStyle>
            <a:lvl1pPr>
              <a:defRPr sz="900"/>
            </a:lvl1pPr>
          </a:lstStyle>
          <a:p>
            <a:r>
              <a:rPr lang="en-GB" dirty="0"/>
              <a:t>Click icon to add client logo</a:t>
            </a:r>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649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(x20)</a:t>
            </a:r>
          </a:p>
        </p:txBody>
      </p:sp>
      <p:sp>
        <p:nvSpPr>
          <p:cNvPr id="65" name="Picture Placeholder 3">
            <a:extLst>
              <a:ext uri="{FF2B5EF4-FFF2-40B4-BE49-F238E27FC236}">
                <a16:creationId xmlns:a16="http://schemas.microsoft.com/office/drawing/2014/main" id="{F793019C-E0F7-F84A-B288-E90FEACF9277}"/>
              </a:ext>
            </a:extLst>
          </p:cNvPr>
          <p:cNvSpPr>
            <a:spLocks noGrp="1"/>
          </p:cNvSpPr>
          <p:nvPr>
            <p:ph type="pic" sz="quarter" idx="62" hasCustomPrompt="1"/>
          </p:nvPr>
        </p:nvSpPr>
        <p:spPr>
          <a:xfrm>
            <a:off x="6647077" y="3939702"/>
            <a:ext cx="1497683" cy="797165"/>
          </a:xfrm>
          <a:noFill/>
        </p:spPr>
        <p:txBody>
          <a:bodyPr>
            <a:normAutofit/>
          </a:bodyPr>
          <a:lstStyle>
            <a:lvl1pPr>
              <a:defRPr sz="900"/>
            </a:lvl1pPr>
          </a:lstStyle>
          <a:p>
            <a:r>
              <a:rPr lang="en-GB" dirty="0"/>
              <a:t>Click icon to add client logo</a:t>
            </a:r>
          </a:p>
        </p:txBody>
      </p:sp>
      <p:sp>
        <p:nvSpPr>
          <p:cNvPr id="41" name="Picture Placeholder 3">
            <a:extLst>
              <a:ext uri="{FF2B5EF4-FFF2-40B4-BE49-F238E27FC236}">
                <a16:creationId xmlns:a16="http://schemas.microsoft.com/office/drawing/2014/main" id="{3498A80F-6D33-0E4D-928D-9C5FBA0B4937}"/>
              </a:ext>
            </a:extLst>
          </p:cNvPr>
          <p:cNvSpPr>
            <a:spLocks noGrp="1"/>
          </p:cNvSpPr>
          <p:nvPr>
            <p:ph type="pic" sz="quarter" idx="73" hasCustomPrompt="1"/>
          </p:nvPr>
        </p:nvSpPr>
        <p:spPr>
          <a:xfrm>
            <a:off x="5086346" y="3939702"/>
            <a:ext cx="1497683" cy="797165"/>
          </a:xfrm>
          <a:noFill/>
        </p:spPr>
        <p:txBody>
          <a:bodyPr>
            <a:normAutofit/>
          </a:bodyPr>
          <a:lstStyle>
            <a:lvl1pPr>
              <a:defRPr sz="900"/>
            </a:lvl1pPr>
          </a:lstStyle>
          <a:p>
            <a:r>
              <a:rPr lang="en-GB" dirty="0"/>
              <a:t>Click icon to add client logo</a:t>
            </a:r>
          </a:p>
        </p:txBody>
      </p:sp>
      <p:sp>
        <p:nvSpPr>
          <p:cNvPr id="42" name="Picture Placeholder 3">
            <a:extLst>
              <a:ext uri="{FF2B5EF4-FFF2-40B4-BE49-F238E27FC236}">
                <a16:creationId xmlns:a16="http://schemas.microsoft.com/office/drawing/2014/main" id="{B6114BE1-2FE7-8C43-B065-FF6EE4D31A31}"/>
              </a:ext>
            </a:extLst>
          </p:cNvPr>
          <p:cNvSpPr>
            <a:spLocks noGrp="1"/>
          </p:cNvSpPr>
          <p:nvPr>
            <p:ph type="pic" sz="quarter" idx="74" hasCustomPrompt="1"/>
          </p:nvPr>
        </p:nvSpPr>
        <p:spPr>
          <a:xfrm>
            <a:off x="3518320" y="3939702"/>
            <a:ext cx="1497683" cy="797165"/>
          </a:xfrm>
          <a:noFill/>
        </p:spPr>
        <p:txBody>
          <a:bodyPr>
            <a:normAutofit/>
          </a:bodyPr>
          <a:lstStyle>
            <a:lvl1pPr>
              <a:defRPr sz="900"/>
            </a:lvl1pPr>
          </a:lstStyle>
          <a:p>
            <a:r>
              <a:rPr lang="en-GB" dirty="0"/>
              <a:t>Click icon to add client logo</a:t>
            </a:r>
          </a:p>
        </p:txBody>
      </p:sp>
      <p:sp>
        <p:nvSpPr>
          <p:cNvPr id="43" name="Picture Placeholder 3">
            <a:extLst>
              <a:ext uri="{FF2B5EF4-FFF2-40B4-BE49-F238E27FC236}">
                <a16:creationId xmlns:a16="http://schemas.microsoft.com/office/drawing/2014/main" id="{32B73D8E-5C11-8B48-A7E3-865F614C2D43}"/>
              </a:ext>
            </a:extLst>
          </p:cNvPr>
          <p:cNvSpPr>
            <a:spLocks noGrp="1"/>
          </p:cNvSpPr>
          <p:nvPr>
            <p:ph type="pic" sz="quarter" idx="75" hasCustomPrompt="1"/>
          </p:nvPr>
        </p:nvSpPr>
        <p:spPr>
          <a:xfrm>
            <a:off x="1957589" y="3939702"/>
            <a:ext cx="1497683" cy="797165"/>
          </a:xfrm>
          <a:noFill/>
        </p:spPr>
        <p:txBody>
          <a:bodyPr>
            <a:normAutofit/>
          </a:bodyPr>
          <a:lstStyle>
            <a:lvl1pPr>
              <a:defRPr sz="900"/>
            </a:lvl1pPr>
          </a:lstStyle>
          <a:p>
            <a:r>
              <a:rPr lang="en-GB" dirty="0"/>
              <a:t>Click icon to add client logo</a:t>
            </a:r>
          </a:p>
        </p:txBody>
      </p:sp>
      <p:sp>
        <p:nvSpPr>
          <p:cNvPr id="44" name="Picture Placeholder 3">
            <a:extLst>
              <a:ext uri="{FF2B5EF4-FFF2-40B4-BE49-F238E27FC236}">
                <a16:creationId xmlns:a16="http://schemas.microsoft.com/office/drawing/2014/main" id="{C8E9A286-2824-DD4F-8263-73BC4BE8CDE4}"/>
              </a:ext>
            </a:extLst>
          </p:cNvPr>
          <p:cNvSpPr>
            <a:spLocks noGrp="1"/>
          </p:cNvSpPr>
          <p:nvPr>
            <p:ph type="pic" sz="quarter" idx="76" hasCustomPrompt="1"/>
          </p:nvPr>
        </p:nvSpPr>
        <p:spPr>
          <a:xfrm>
            <a:off x="396859" y="3939702"/>
            <a:ext cx="1497683" cy="797165"/>
          </a:xfrm>
          <a:noFill/>
        </p:spPr>
        <p:txBody>
          <a:bodyPr>
            <a:normAutofit/>
          </a:bodyPr>
          <a:lstStyle>
            <a:lvl1pPr>
              <a:defRPr sz="900"/>
            </a:lvl1pPr>
          </a:lstStyle>
          <a:p>
            <a:r>
              <a:rPr lang="en-GB" dirty="0"/>
              <a:t>Click icon to add client logo</a:t>
            </a:r>
          </a:p>
        </p:txBody>
      </p:sp>
      <p:sp>
        <p:nvSpPr>
          <p:cNvPr id="46" name="Picture Placeholder 3">
            <a:extLst>
              <a:ext uri="{FF2B5EF4-FFF2-40B4-BE49-F238E27FC236}">
                <a16:creationId xmlns:a16="http://schemas.microsoft.com/office/drawing/2014/main" id="{B1E7305B-A499-D74A-9EEB-16C457F13D2F}"/>
              </a:ext>
            </a:extLst>
          </p:cNvPr>
          <p:cNvSpPr>
            <a:spLocks noGrp="1"/>
          </p:cNvSpPr>
          <p:nvPr>
            <p:ph type="pic" sz="quarter" idx="77" hasCustomPrompt="1"/>
          </p:nvPr>
        </p:nvSpPr>
        <p:spPr>
          <a:xfrm>
            <a:off x="6647076" y="3084431"/>
            <a:ext cx="1497683" cy="797165"/>
          </a:xfrm>
          <a:noFill/>
        </p:spPr>
        <p:txBody>
          <a:bodyPr>
            <a:normAutofit/>
          </a:bodyPr>
          <a:lstStyle>
            <a:lvl1pPr>
              <a:defRPr sz="900"/>
            </a:lvl1pPr>
          </a:lstStyle>
          <a:p>
            <a:r>
              <a:rPr lang="en-GB" dirty="0"/>
              <a:t>Click icon to add client logo</a:t>
            </a:r>
          </a:p>
        </p:txBody>
      </p:sp>
      <p:sp>
        <p:nvSpPr>
          <p:cNvPr id="47" name="Picture Placeholder 3">
            <a:extLst>
              <a:ext uri="{FF2B5EF4-FFF2-40B4-BE49-F238E27FC236}">
                <a16:creationId xmlns:a16="http://schemas.microsoft.com/office/drawing/2014/main" id="{630F2BBA-A56E-914A-AD2F-AB345A3FB746}"/>
              </a:ext>
            </a:extLst>
          </p:cNvPr>
          <p:cNvSpPr>
            <a:spLocks noGrp="1"/>
          </p:cNvSpPr>
          <p:nvPr>
            <p:ph type="pic" sz="quarter" idx="78" hasCustomPrompt="1"/>
          </p:nvPr>
        </p:nvSpPr>
        <p:spPr>
          <a:xfrm>
            <a:off x="5086345" y="3084431"/>
            <a:ext cx="1497683" cy="797165"/>
          </a:xfrm>
          <a:noFill/>
        </p:spPr>
        <p:txBody>
          <a:bodyPr>
            <a:normAutofit/>
          </a:bodyPr>
          <a:lstStyle>
            <a:lvl1pPr>
              <a:defRPr sz="900"/>
            </a:lvl1pPr>
          </a:lstStyle>
          <a:p>
            <a:r>
              <a:rPr lang="en-GB" dirty="0"/>
              <a:t>Click icon to add client logo</a:t>
            </a:r>
          </a:p>
        </p:txBody>
      </p:sp>
      <p:sp>
        <p:nvSpPr>
          <p:cNvPr id="48" name="Picture Placeholder 3">
            <a:extLst>
              <a:ext uri="{FF2B5EF4-FFF2-40B4-BE49-F238E27FC236}">
                <a16:creationId xmlns:a16="http://schemas.microsoft.com/office/drawing/2014/main" id="{4AD6765E-CB64-514D-87C8-79F7857F9ECE}"/>
              </a:ext>
            </a:extLst>
          </p:cNvPr>
          <p:cNvSpPr>
            <a:spLocks noGrp="1"/>
          </p:cNvSpPr>
          <p:nvPr>
            <p:ph type="pic" sz="quarter" idx="79" hasCustomPrompt="1"/>
          </p:nvPr>
        </p:nvSpPr>
        <p:spPr>
          <a:xfrm>
            <a:off x="3518319" y="3084431"/>
            <a:ext cx="1497683" cy="797165"/>
          </a:xfrm>
          <a:noFill/>
        </p:spPr>
        <p:txBody>
          <a:bodyPr>
            <a:normAutofit/>
          </a:bodyPr>
          <a:lstStyle>
            <a:lvl1pPr>
              <a:defRPr sz="900"/>
            </a:lvl1pPr>
          </a:lstStyle>
          <a:p>
            <a:r>
              <a:rPr lang="en-GB" dirty="0"/>
              <a:t>Click icon to add client logo</a:t>
            </a:r>
          </a:p>
        </p:txBody>
      </p:sp>
      <p:sp>
        <p:nvSpPr>
          <p:cNvPr id="49" name="Picture Placeholder 3">
            <a:extLst>
              <a:ext uri="{FF2B5EF4-FFF2-40B4-BE49-F238E27FC236}">
                <a16:creationId xmlns:a16="http://schemas.microsoft.com/office/drawing/2014/main" id="{53FD6831-CC0B-1B49-8191-501E60B41AC4}"/>
              </a:ext>
            </a:extLst>
          </p:cNvPr>
          <p:cNvSpPr>
            <a:spLocks noGrp="1"/>
          </p:cNvSpPr>
          <p:nvPr>
            <p:ph type="pic" sz="quarter" idx="80" hasCustomPrompt="1"/>
          </p:nvPr>
        </p:nvSpPr>
        <p:spPr>
          <a:xfrm>
            <a:off x="1957588" y="3084431"/>
            <a:ext cx="1497683" cy="797165"/>
          </a:xfrm>
          <a:noFill/>
        </p:spPr>
        <p:txBody>
          <a:bodyPr>
            <a:normAutofit/>
          </a:bodyPr>
          <a:lstStyle>
            <a:lvl1pPr>
              <a:defRPr sz="900"/>
            </a:lvl1pPr>
          </a:lstStyle>
          <a:p>
            <a:r>
              <a:rPr lang="en-GB" dirty="0"/>
              <a:t>Click icon to add client logo</a:t>
            </a:r>
          </a:p>
        </p:txBody>
      </p:sp>
      <p:sp>
        <p:nvSpPr>
          <p:cNvPr id="50" name="Picture Placeholder 3">
            <a:extLst>
              <a:ext uri="{FF2B5EF4-FFF2-40B4-BE49-F238E27FC236}">
                <a16:creationId xmlns:a16="http://schemas.microsoft.com/office/drawing/2014/main" id="{004F5D4E-3194-8341-B5B1-FC2F88723472}"/>
              </a:ext>
            </a:extLst>
          </p:cNvPr>
          <p:cNvSpPr>
            <a:spLocks noGrp="1"/>
          </p:cNvSpPr>
          <p:nvPr>
            <p:ph type="pic" sz="quarter" idx="81" hasCustomPrompt="1"/>
          </p:nvPr>
        </p:nvSpPr>
        <p:spPr>
          <a:xfrm>
            <a:off x="396858" y="3084431"/>
            <a:ext cx="1497683" cy="797165"/>
          </a:xfrm>
          <a:noFill/>
        </p:spPr>
        <p:txBody>
          <a:bodyPr>
            <a:normAutofit/>
          </a:bodyPr>
          <a:lstStyle>
            <a:lvl1pPr>
              <a:defRPr sz="900"/>
            </a:lvl1pPr>
          </a:lstStyle>
          <a:p>
            <a:r>
              <a:rPr lang="en-GB" dirty="0"/>
              <a:t>Click icon to add client logo</a:t>
            </a:r>
          </a:p>
        </p:txBody>
      </p:sp>
      <p:sp>
        <p:nvSpPr>
          <p:cNvPr id="51" name="Picture Placeholder 3">
            <a:extLst>
              <a:ext uri="{FF2B5EF4-FFF2-40B4-BE49-F238E27FC236}">
                <a16:creationId xmlns:a16="http://schemas.microsoft.com/office/drawing/2014/main" id="{BD04106B-DA17-7844-9966-B0DAF2CE23A9}"/>
              </a:ext>
            </a:extLst>
          </p:cNvPr>
          <p:cNvSpPr>
            <a:spLocks noGrp="1"/>
          </p:cNvSpPr>
          <p:nvPr>
            <p:ph type="pic" sz="quarter" idx="82" hasCustomPrompt="1"/>
          </p:nvPr>
        </p:nvSpPr>
        <p:spPr>
          <a:xfrm>
            <a:off x="6647076" y="2229371"/>
            <a:ext cx="1497683" cy="797165"/>
          </a:xfrm>
          <a:noFill/>
        </p:spPr>
        <p:txBody>
          <a:bodyPr>
            <a:normAutofit/>
          </a:bodyPr>
          <a:lstStyle>
            <a:lvl1pPr>
              <a:defRPr sz="900"/>
            </a:lvl1pPr>
          </a:lstStyle>
          <a:p>
            <a:r>
              <a:rPr lang="en-GB" dirty="0"/>
              <a:t>Click icon to add client logo</a:t>
            </a:r>
          </a:p>
        </p:txBody>
      </p:sp>
      <p:sp>
        <p:nvSpPr>
          <p:cNvPr id="52" name="Picture Placeholder 3">
            <a:extLst>
              <a:ext uri="{FF2B5EF4-FFF2-40B4-BE49-F238E27FC236}">
                <a16:creationId xmlns:a16="http://schemas.microsoft.com/office/drawing/2014/main" id="{21C244AC-323F-6D44-AB7D-BBF11CA1BF47}"/>
              </a:ext>
            </a:extLst>
          </p:cNvPr>
          <p:cNvSpPr>
            <a:spLocks noGrp="1"/>
          </p:cNvSpPr>
          <p:nvPr>
            <p:ph type="pic" sz="quarter" idx="83" hasCustomPrompt="1"/>
          </p:nvPr>
        </p:nvSpPr>
        <p:spPr>
          <a:xfrm>
            <a:off x="5086345" y="2229371"/>
            <a:ext cx="1497683" cy="797165"/>
          </a:xfrm>
          <a:noFill/>
        </p:spPr>
        <p:txBody>
          <a:bodyPr>
            <a:normAutofit/>
          </a:bodyPr>
          <a:lstStyle>
            <a:lvl1pPr>
              <a:defRPr sz="900"/>
            </a:lvl1pPr>
          </a:lstStyle>
          <a:p>
            <a:r>
              <a:rPr lang="en-GB" dirty="0"/>
              <a:t>Click icon to add client logo</a:t>
            </a:r>
          </a:p>
        </p:txBody>
      </p:sp>
      <p:sp>
        <p:nvSpPr>
          <p:cNvPr id="53" name="Picture Placeholder 3">
            <a:extLst>
              <a:ext uri="{FF2B5EF4-FFF2-40B4-BE49-F238E27FC236}">
                <a16:creationId xmlns:a16="http://schemas.microsoft.com/office/drawing/2014/main" id="{215A0C1D-DAC9-4146-913F-6408E1A77730}"/>
              </a:ext>
            </a:extLst>
          </p:cNvPr>
          <p:cNvSpPr>
            <a:spLocks noGrp="1"/>
          </p:cNvSpPr>
          <p:nvPr>
            <p:ph type="pic" sz="quarter" idx="84" hasCustomPrompt="1"/>
          </p:nvPr>
        </p:nvSpPr>
        <p:spPr>
          <a:xfrm>
            <a:off x="3518319" y="2229371"/>
            <a:ext cx="1497683" cy="797165"/>
          </a:xfrm>
          <a:noFill/>
        </p:spPr>
        <p:txBody>
          <a:bodyPr>
            <a:normAutofit/>
          </a:bodyPr>
          <a:lstStyle>
            <a:lvl1pPr>
              <a:defRPr sz="900"/>
            </a:lvl1pPr>
          </a:lstStyle>
          <a:p>
            <a:r>
              <a:rPr lang="en-GB" dirty="0"/>
              <a:t>Click icon to add client logo</a:t>
            </a:r>
          </a:p>
        </p:txBody>
      </p:sp>
      <p:sp>
        <p:nvSpPr>
          <p:cNvPr id="54" name="Picture Placeholder 3">
            <a:extLst>
              <a:ext uri="{FF2B5EF4-FFF2-40B4-BE49-F238E27FC236}">
                <a16:creationId xmlns:a16="http://schemas.microsoft.com/office/drawing/2014/main" id="{7E8994D4-9540-C942-9A4B-CF98F77A4F08}"/>
              </a:ext>
            </a:extLst>
          </p:cNvPr>
          <p:cNvSpPr>
            <a:spLocks noGrp="1"/>
          </p:cNvSpPr>
          <p:nvPr>
            <p:ph type="pic" sz="quarter" idx="85" hasCustomPrompt="1"/>
          </p:nvPr>
        </p:nvSpPr>
        <p:spPr>
          <a:xfrm>
            <a:off x="1957588" y="2229371"/>
            <a:ext cx="1497683" cy="797165"/>
          </a:xfrm>
          <a:noFill/>
        </p:spPr>
        <p:txBody>
          <a:bodyPr>
            <a:normAutofit/>
          </a:bodyPr>
          <a:lstStyle>
            <a:lvl1pPr>
              <a:defRPr sz="900"/>
            </a:lvl1pPr>
          </a:lstStyle>
          <a:p>
            <a:r>
              <a:rPr lang="en-GB" dirty="0"/>
              <a:t>Click icon to add client logo</a:t>
            </a:r>
          </a:p>
        </p:txBody>
      </p:sp>
      <p:sp>
        <p:nvSpPr>
          <p:cNvPr id="55" name="Picture Placeholder 3">
            <a:extLst>
              <a:ext uri="{FF2B5EF4-FFF2-40B4-BE49-F238E27FC236}">
                <a16:creationId xmlns:a16="http://schemas.microsoft.com/office/drawing/2014/main" id="{6D616FAC-4E07-7F46-BD7D-5F479ACB45BB}"/>
              </a:ext>
            </a:extLst>
          </p:cNvPr>
          <p:cNvSpPr>
            <a:spLocks noGrp="1"/>
          </p:cNvSpPr>
          <p:nvPr>
            <p:ph type="pic" sz="quarter" idx="86" hasCustomPrompt="1"/>
          </p:nvPr>
        </p:nvSpPr>
        <p:spPr>
          <a:xfrm>
            <a:off x="396858" y="2229371"/>
            <a:ext cx="1497683" cy="797165"/>
          </a:xfrm>
          <a:noFill/>
        </p:spPr>
        <p:txBody>
          <a:bodyPr>
            <a:normAutofit/>
          </a:bodyPr>
          <a:lstStyle>
            <a:lvl1pPr>
              <a:defRPr sz="900"/>
            </a:lvl1pPr>
          </a:lstStyle>
          <a:p>
            <a:r>
              <a:rPr lang="en-GB" dirty="0"/>
              <a:t>Click icon to add client logo</a:t>
            </a:r>
          </a:p>
        </p:txBody>
      </p:sp>
      <p:sp>
        <p:nvSpPr>
          <p:cNvPr id="56" name="Picture Placeholder 3">
            <a:extLst>
              <a:ext uri="{FF2B5EF4-FFF2-40B4-BE49-F238E27FC236}">
                <a16:creationId xmlns:a16="http://schemas.microsoft.com/office/drawing/2014/main" id="{F572B1CB-890D-8240-98D7-BF5AFE91950E}"/>
              </a:ext>
            </a:extLst>
          </p:cNvPr>
          <p:cNvSpPr>
            <a:spLocks noGrp="1"/>
          </p:cNvSpPr>
          <p:nvPr>
            <p:ph type="pic" sz="quarter" idx="87" hasCustomPrompt="1"/>
          </p:nvPr>
        </p:nvSpPr>
        <p:spPr>
          <a:xfrm>
            <a:off x="6647075" y="1374100"/>
            <a:ext cx="1497683" cy="797165"/>
          </a:xfrm>
          <a:noFill/>
        </p:spPr>
        <p:txBody>
          <a:bodyPr>
            <a:normAutofit/>
          </a:bodyPr>
          <a:lstStyle>
            <a:lvl1pPr>
              <a:defRPr sz="900"/>
            </a:lvl1pPr>
          </a:lstStyle>
          <a:p>
            <a:r>
              <a:rPr lang="en-GB" dirty="0"/>
              <a:t>Click icon to add client logo</a:t>
            </a:r>
          </a:p>
        </p:txBody>
      </p:sp>
      <p:sp>
        <p:nvSpPr>
          <p:cNvPr id="57" name="Picture Placeholder 3">
            <a:extLst>
              <a:ext uri="{FF2B5EF4-FFF2-40B4-BE49-F238E27FC236}">
                <a16:creationId xmlns:a16="http://schemas.microsoft.com/office/drawing/2014/main" id="{458FD20D-4C32-BE4C-AD2D-BC434E98533D}"/>
              </a:ext>
            </a:extLst>
          </p:cNvPr>
          <p:cNvSpPr>
            <a:spLocks noGrp="1"/>
          </p:cNvSpPr>
          <p:nvPr>
            <p:ph type="pic" sz="quarter" idx="88" hasCustomPrompt="1"/>
          </p:nvPr>
        </p:nvSpPr>
        <p:spPr>
          <a:xfrm>
            <a:off x="5086345" y="1374100"/>
            <a:ext cx="1497683" cy="797165"/>
          </a:xfrm>
          <a:noFill/>
        </p:spPr>
        <p:txBody>
          <a:bodyPr>
            <a:normAutofit/>
          </a:bodyPr>
          <a:lstStyle>
            <a:lvl1pPr>
              <a:defRPr sz="900"/>
            </a:lvl1pPr>
          </a:lstStyle>
          <a:p>
            <a:r>
              <a:rPr lang="en-GB" dirty="0"/>
              <a:t>Click icon to add client logo</a:t>
            </a:r>
          </a:p>
        </p:txBody>
      </p:sp>
      <p:sp>
        <p:nvSpPr>
          <p:cNvPr id="58" name="Picture Placeholder 3">
            <a:extLst>
              <a:ext uri="{FF2B5EF4-FFF2-40B4-BE49-F238E27FC236}">
                <a16:creationId xmlns:a16="http://schemas.microsoft.com/office/drawing/2014/main" id="{FCDE34EA-325F-4E40-A129-8887E33AFE1A}"/>
              </a:ext>
            </a:extLst>
          </p:cNvPr>
          <p:cNvSpPr>
            <a:spLocks noGrp="1"/>
          </p:cNvSpPr>
          <p:nvPr>
            <p:ph type="pic" sz="quarter" idx="89" hasCustomPrompt="1"/>
          </p:nvPr>
        </p:nvSpPr>
        <p:spPr>
          <a:xfrm>
            <a:off x="3518318" y="1374100"/>
            <a:ext cx="1497683" cy="797165"/>
          </a:xfrm>
          <a:noFill/>
        </p:spPr>
        <p:txBody>
          <a:bodyPr>
            <a:normAutofit/>
          </a:bodyPr>
          <a:lstStyle>
            <a:lvl1pPr>
              <a:defRPr sz="900"/>
            </a:lvl1pPr>
          </a:lstStyle>
          <a:p>
            <a:r>
              <a:rPr lang="en-GB" dirty="0"/>
              <a:t>Click icon to add client logo</a:t>
            </a:r>
          </a:p>
        </p:txBody>
      </p:sp>
      <p:sp>
        <p:nvSpPr>
          <p:cNvPr id="59" name="Picture Placeholder 3">
            <a:extLst>
              <a:ext uri="{FF2B5EF4-FFF2-40B4-BE49-F238E27FC236}">
                <a16:creationId xmlns:a16="http://schemas.microsoft.com/office/drawing/2014/main" id="{2B219AEC-F78E-8D46-96B1-41306A78A172}"/>
              </a:ext>
            </a:extLst>
          </p:cNvPr>
          <p:cNvSpPr>
            <a:spLocks noGrp="1"/>
          </p:cNvSpPr>
          <p:nvPr>
            <p:ph type="pic" sz="quarter" idx="90" hasCustomPrompt="1"/>
          </p:nvPr>
        </p:nvSpPr>
        <p:spPr>
          <a:xfrm>
            <a:off x="1957588" y="1374100"/>
            <a:ext cx="1497683" cy="797165"/>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896727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 clients (x24) slide">
    <p:bg>
      <p:bgPr>
        <a:solidFill>
          <a:srgbClr val="FFFFFF"/>
        </a:solidFill>
        <a:effectLst/>
      </p:bgPr>
    </p:bg>
    <p:spTree>
      <p:nvGrpSpPr>
        <p:cNvPr id="1" name=""/>
        <p:cNvGrpSpPr/>
        <p:nvPr/>
      </p:nvGrpSpPr>
      <p:grpSpPr>
        <a:xfrm>
          <a:off x="0" y="0"/>
          <a:ext cx="0" cy="0"/>
          <a:chOff x="0" y="0"/>
          <a:chExt cx="0" cy="0"/>
        </a:xfrm>
      </p:grpSpPr>
      <p:sp>
        <p:nvSpPr>
          <p:cNvPr id="60" name="Picture Placeholder 3">
            <a:extLst>
              <a:ext uri="{FF2B5EF4-FFF2-40B4-BE49-F238E27FC236}">
                <a16:creationId xmlns:a16="http://schemas.microsoft.com/office/drawing/2014/main" id="{3A7D1BA7-0B94-844B-B92F-4A5D1841514A}"/>
              </a:ext>
            </a:extLst>
          </p:cNvPr>
          <p:cNvSpPr>
            <a:spLocks noGrp="1"/>
          </p:cNvSpPr>
          <p:nvPr>
            <p:ph type="pic" sz="quarter" idx="91" hasCustomPrompt="1"/>
          </p:nvPr>
        </p:nvSpPr>
        <p:spPr>
          <a:xfrm>
            <a:off x="396857" y="1374100"/>
            <a:ext cx="1255415" cy="797165"/>
          </a:xfrm>
          <a:noFill/>
        </p:spPr>
        <p:txBody>
          <a:bodyPr>
            <a:normAutofit/>
          </a:bodyPr>
          <a:lstStyle>
            <a:lvl1pPr>
              <a:defRPr sz="900"/>
            </a:lvl1pPr>
          </a:lstStyle>
          <a:p>
            <a:r>
              <a:rPr lang="en-GB" dirty="0"/>
              <a:t>Click icon to add client logo</a:t>
            </a:r>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649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(x24)</a:t>
            </a:r>
          </a:p>
        </p:txBody>
      </p:sp>
      <p:sp>
        <p:nvSpPr>
          <p:cNvPr id="44" name="Picture Placeholder 3">
            <a:extLst>
              <a:ext uri="{FF2B5EF4-FFF2-40B4-BE49-F238E27FC236}">
                <a16:creationId xmlns:a16="http://schemas.microsoft.com/office/drawing/2014/main" id="{C8E9A286-2824-DD4F-8263-73BC4BE8CDE4}"/>
              </a:ext>
            </a:extLst>
          </p:cNvPr>
          <p:cNvSpPr>
            <a:spLocks noGrp="1"/>
          </p:cNvSpPr>
          <p:nvPr>
            <p:ph type="pic" sz="quarter" idx="76" hasCustomPrompt="1"/>
          </p:nvPr>
        </p:nvSpPr>
        <p:spPr>
          <a:xfrm>
            <a:off x="396859" y="3939702"/>
            <a:ext cx="1255415" cy="797165"/>
          </a:xfrm>
          <a:noFill/>
        </p:spPr>
        <p:txBody>
          <a:bodyPr>
            <a:normAutofit/>
          </a:bodyPr>
          <a:lstStyle>
            <a:lvl1pPr>
              <a:defRPr sz="900"/>
            </a:lvl1pPr>
          </a:lstStyle>
          <a:p>
            <a:r>
              <a:rPr lang="en-GB" dirty="0"/>
              <a:t>Click icon to add client logo</a:t>
            </a:r>
          </a:p>
        </p:txBody>
      </p:sp>
      <p:sp>
        <p:nvSpPr>
          <p:cNvPr id="50" name="Picture Placeholder 3">
            <a:extLst>
              <a:ext uri="{FF2B5EF4-FFF2-40B4-BE49-F238E27FC236}">
                <a16:creationId xmlns:a16="http://schemas.microsoft.com/office/drawing/2014/main" id="{004F5D4E-3194-8341-B5B1-FC2F88723472}"/>
              </a:ext>
            </a:extLst>
          </p:cNvPr>
          <p:cNvSpPr>
            <a:spLocks noGrp="1"/>
          </p:cNvSpPr>
          <p:nvPr>
            <p:ph type="pic" sz="quarter" idx="81" hasCustomPrompt="1"/>
          </p:nvPr>
        </p:nvSpPr>
        <p:spPr>
          <a:xfrm>
            <a:off x="396859" y="3084431"/>
            <a:ext cx="1255415" cy="797165"/>
          </a:xfrm>
          <a:noFill/>
        </p:spPr>
        <p:txBody>
          <a:bodyPr>
            <a:normAutofit/>
          </a:bodyPr>
          <a:lstStyle>
            <a:lvl1pPr>
              <a:defRPr sz="900"/>
            </a:lvl1pPr>
          </a:lstStyle>
          <a:p>
            <a:r>
              <a:rPr lang="en-GB" dirty="0"/>
              <a:t>Click icon to add client logo</a:t>
            </a:r>
          </a:p>
        </p:txBody>
      </p:sp>
      <p:sp>
        <p:nvSpPr>
          <p:cNvPr id="55" name="Picture Placeholder 3">
            <a:extLst>
              <a:ext uri="{FF2B5EF4-FFF2-40B4-BE49-F238E27FC236}">
                <a16:creationId xmlns:a16="http://schemas.microsoft.com/office/drawing/2014/main" id="{6D616FAC-4E07-7F46-BD7D-5F479ACB45BB}"/>
              </a:ext>
            </a:extLst>
          </p:cNvPr>
          <p:cNvSpPr>
            <a:spLocks noGrp="1"/>
          </p:cNvSpPr>
          <p:nvPr>
            <p:ph type="pic" sz="quarter" idx="86" hasCustomPrompt="1"/>
          </p:nvPr>
        </p:nvSpPr>
        <p:spPr>
          <a:xfrm>
            <a:off x="396859" y="2229371"/>
            <a:ext cx="1255415" cy="797165"/>
          </a:xfrm>
          <a:noFill/>
        </p:spPr>
        <p:txBody>
          <a:bodyPr>
            <a:normAutofit/>
          </a:bodyPr>
          <a:lstStyle>
            <a:lvl1pPr>
              <a:defRPr sz="900"/>
            </a:lvl1pPr>
          </a:lstStyle>
          <a:p>
            <a:r>
              <a:rPr lang="en-GB" dirty="0"/>
              <a:t>Click icon to add client logo</a:t>
            </a:r>
          </a:p>
        </p:txBody>
      </p:sp>
      <p:sp>
        <p:nvSpPr>
          <p:cNvPr id="45" name="Picture Placeholder 3">
            <a:extLst>
              <a:ext uri="{FF2B5EF4-FFF2-40B4-BE49-F238E27FC236}">
                <a16:creationId xmlns:a16="http://schemas.microsoft.com/office/drawing/2014/main" id="{4BE1C717-1D50-7147-A7A3-BA64217832F3}"/>
              </a:ext>
            </a:extLst>
          </p:cNvPr>
          <p:cNvSpPr>
            <a:spLocks noGrp="1"/>
          </p:cNvSpPr>
          <p:nvPr>
            <p:ph type="pic" sz="quarter" idx="92" hasCustomPrompt="1"/>
          </p:nvPr>
        </p:nvSpPr>
        <p:spPr>
          <a:xfrm>
            <a:off x="6889343" y="1374100"/>
            <a:ext cx="1255415" cy="797165"/>
          </a:xfrm>
          <a:noFill/>
        </p:spPr>
        <p:txBody>
          <a:bodyPr>
            <a:normAutofit/>
          </a:bodyPr>
          <a:lstStyle>
            <a:lvl1pPr>
              <a:defRPr sz="900"/>
            </a:lvl1pPr>
          </a:lstStyle>
          <a:p>
            <a:r>
              <a:rPr lang="en-GB" dirty="0"/>
              <a:t>Click icon to add client logo</a:t>
            </a:r>
          </a:p>
        </p:txBody>
      </p:sp>
      <p:sp>
        <p:nvSpPr>
          <p:cNvPr id="61" name="Picture Placeholder 3">
            <a:extLst>
              <a:ext uri="{FF2B5EF4-FFF2-40B4-BE49-F238E27FC236}">
                <a16:creationId xmlns:a16="http://schemas.microsoft.com/office/drawing/2014/main" id="{650BA952-5531-DC44-A7D7-C2CF2ACE4E1A}"/>
              </a:ext>
            </a:extLst>
          </p:cNvPr>
          <p:cNvSpPr>
            <a:spLocks noGrp="1"/>
          </p:cNvSpPr>
          <p:nvPr>
            <p:ph type="pic" sz="quarter" idx="93" hasCustomPrompt="1"/>
          </p:nvPr>
        </p:nvSpPr>
        <p:spPr>
          <a:xfrm>
            <a:off x="6889345" y="3939702"/>
            <a:ext cx="1255415" cy="797165"/>
          </a:xfrm>
          <a:noFill/>
        </p:spPr>
        <p:txBody>
          <a:bodyPr>
            <a:normAutofit/>
          </a:bodyPr>
          <a:lstStyle>
            <a:lvl1pPr>
              <a:defRPr sz="900"/>
            </a:lvl1pPr>
          </a:lstStyle>
          <a:p>
            <a:r>
              <a:rPr lang="en-GB" dirty="0"/>
              <a:t>Click icon to add client logo</a:t>
            </a:r>
          </a:p>
        </p:txBody>
      </p:sp>
      <p:sp>
        <p:nvSpPr>
          <p:cNvPr id="62" name="Picture Placeholder 3">
            <a:extLst>
              <a:ext uri="{FF2B5EF4-FFF2-40B4-BE49-F238E27FC236}">
                <a16:creationId xmlns:a16="http://schemas.microsoft.com/office/drawing/2014/main" id="{D11B3E9D-A528-7B48-9560-BE4DF2226620}"/>
              </a:ext>
            </a:extLst>
          </p:cNvPr>
          <p:cNvSpPr>
            <a:spLocks noGrp="1"/>
          </p:cNvSpPr>
          <p:nvPr>
            <p:ph type="pic" sz="quarter" idx="94" hasCustomPrompt="1"/>
          </p:nvPr>
        </p:nvSpPr>
        <p:spPr>
          <a:xfrm>
            <a:off x="6889345" y="3084431"/>
            <a:ext cx="1255415" cy="797165"/>
          </a:xfrm>
          <a:noFill/>
        </p:spPr>
        <p:txBody>
          <a:bodyPr>
            <a:normAutofit/>
          </a:bodyPr>
          <a:lstStyle>
            <a:lvl1pPr>
              <a:defRPr sz="900"/>
            </a:lvl1pPr>
          </a:lstStyle>
          <a:p>
            <a:r>
              <a:rPr lang="en-GB" dirty="0"/>
              <a:t>Click icon to add client logo</a:t>
            </a:r>
          </a:p>
        </p:txBody>
      </p:sp>
      <p:sp>
        <p:nvSpPr>
          <p:cNvPr id="63" name="Picture Placeholder 3">
            <a:extLst>
              <a:ext uri="{FF2B5EF4-FFF2-40B4-BE49-F238E27FC236}">
                <a16:creationId xmlns:a16="http://schemas.microsoft.com/office/drawing/2014/main" id="{E07545D4-916E-BF40-B877-9FA3E9995972}"/>
              </a:ext>
            </a:extLst>
          </p:cNvPr>
          <p:cNvSpPr>
            <a:spLocks noGrp="1"/>
          </p:cNvSpPr>
          <p:nvPr>
            <p:ph type="pic" sz="quarter" idx="95" hasCustomPrompt="1"/>
          </p:nvPr>
        </p:nvSpPr>
        <p:spPr>
          <a:xfrm>
            <a:off x="6889345" y="2229371"/>
            <a:ext cx="1255415" cy="797165"/>
          </a:xfrm>
          <a:noFill/>
        </p:spPr>
        <p:txBody>
          <a:bodyPr>
            <a:normAutofit/>
          </a:bodyPr>
          <a:lstStyle>
            <a:lvl1pPr>
              <a:defRPr sz="900"/>
            </a:lvl1pPr>
          </a:lstStyle>
          <a:p>
            <a:r>
              <a:rPr lang="en-GB" dirty="0"/>
              <a:t>Click icon to add client logo</a:t>
            </a:r>
          </a:p>
        </p:txBody>
      </p:sp>
      <p:sp>
        <p:nvSpPr>
          <p:cNvPr id="64" name="Picture Placeholder 3">
            <a:extLst>
              <a:ext uri="{FF2B5EF4-FFF2-40B4-BE49-F238E27FC236}">
                <a16:creationId xmlns:a16="http://schemas.microsoft.com/office/drawing/2014/main" id="{3707285E-A46E-5944-AEFE-2302503522B1}"/>
              </a:ext>
            </a:extLst>
          </p:cNvPr>
          <p:cNvSpPr>
            <a:spLocks noGrp="1"/>
          </p:cNvSpPr>
          <p:nvPr>
            <p:ph type="pic" sz="quarter" idx="96" hasCustomPrompt="1"/>
          </p:nvPr>
        </p:nvSpPr>
        <p:spPr>
          <a:xfrm>
            <a:off x="5589879" y="1374100"/>
            <a:ext cx="1255415" cy="797165"/>
          </a:xfrm>
          <a:noFill/>
        </p:spPr>
        <p:txBody>
          <a:bodyPr>
            <a:normAutofit/>
          </a:bodyPr>
          <a:lstStyle>
            <a:lvl1pPr>
              <a:defRPr sz="900"/>
            </a:lvl1pPr>
          </a:lstStyle>
          <a:p>
            <a:r>
              <a:rPr lang="en-GB" dirty="0"/>
              <a:t>Click icon to add client logo</a:t>
            </a:r>
          </a:p>
        </p:txBody>
      </p:sp>
      <p:sp>
        <p:nvSpPr>
          <p:cNvPr id="66" name="Picture Placeholder 3">
            <a:extLst>
              <a:ext uri="{FF2B5EF4-FFF2-40B4-BE49-F238E27FC236}">
                <a16:creationId xmlns:a16="http://schemas.microsoft.com/office/drawing/2014/main" id="{D60C510D-39EA-7746-B360-37783C36C306}"/>
              </a:ext>
            </a:extLst>
          </p:cNvPr>
          <p:cNvSpPr>
            <a:spLocks noGrp="1"/>
          </p:cNvSpPr>
          <p:nvPr>
            <p:ph type="pic" sz="quarter" idx="97" hasCustomPrompt="1"/>
          </p:nvPr>
        </p:nvSpPr>
        <p:spPr>
          <a:xfrm>
            <a:off x="5589880" y="3939702"/>
            <a:ext cx="1255415" cy="797165"/>
          </a:xfrm>
          <a:noFill/>
        </p:spPr>
        <p:txBody>
          <a:bodyPr>
            <a:normAutofit/>
          </a:bodyPr>
          <a:lstStyle>
            <a:lvl1pPr>
              <a:defRPr sz="900"/>
            </a:lvl1pPr>
          </a:lstStyle>
          <a:p>
            <a:r>
              <a:rPr lang="en-GB" dirty="0"/>
              <a:t>Click icon to add client logo</a:t>
            </a:r>
          </a:p>
        </p:txBody>
      </p:sp>
      <p:sp>
        <p:nvSpPr>
          <p:cNvPr id="67" name="Picture Placeholder 3">
            <a:extLst>
              <a:ext uri="{FF2B5EF4-FFF2-40B4-BE49-F238E27FC236}">
                <a16:creationId xmlns:a16="http://schemas.microsoft.com/office/drawing/2014/main" id="{2D35C7E1-3CFF-2B4B-BA0B-96E96D83189E}"/>
              </a:ext>
            </a:extLst>
          </p:cNvPr>
          <p:cNvSpPr>
            <a:spLocks noGrp="1"/>
          </p:cNvSpPr>
          <p:nvPr>
            <p:ph type="pic" sz="quarter" idx="98" hasCustomPrompt="1"/>
          </p:nvPr>
        </p:nvSpPr>
        <p:spPr>
          <a:xfrm>
            <a:off x="5589880" y="3084431"/>
            <a:ext cx="1255415" cy="797165"/>
          </a:xfrm>
          <a:noFill/>
        </p:spPr>
        <p:txBody>
          <a:bodyPr>
            <a:normAutofit/>
          </a:bodyPr>
          <a:lstStyle>
            <a:lvl1pPr>
              <a:defRPr sz="900"/>
            </a:lvl1pPr>
          </a:lstStyle>
          <a:p>
            <a:r>
              <a:rPr lang="en-GB" dirty="0"/>
              <a:t>Click icon to add client logo</a:t>
            </a:r>
          </a:p>
        </p:txBody>
      </p:sp>
      <p:sp>
        <p:nvSpPr>
          <p:cNvPr id="68" name="Picture Placeholder 3">
            <a:extLst>
              <a:ext uri="{FF2B5EF4-FFF2-40B4-BE49-F238E27FC236}">
                <a16:creationId xmlns:a16="http://schemas.microsoft.com/office/drawing/2014/main" id="{6165ECCE-2BD7-EA4D-ABA0-470B0CCC7B67}"/>
              </a:ext>
            </a:extLst>
          </p:cNvPr>
          <p:cNvSpPr>
            <a:spLocks noGrp="1"/>
          </p:cNvSpPr>
          <p:nvPr>
            <p:ph type="pic" sz="quarter" idx="99" hasCustomPrompt="1"/>
          </p:nvPr>
        </p:nvSpPr>
        <p:spPr>
          <a:xfrm>
            <a:off x="5589880" y="2229371"/>
            <a:ext cx="1255415" cy="797165"/>
          </a:xfrm>
          <a:noFill/>
        </p:spPr>
        <p:txBody>
          <a:bodyPr>
            <a:normAutofit/>
          </a:bodyPr>
          <a:lstStyle>
            <a:lvl1pPr>
              <a:defRPr sz="900"/>
            </a:lvl1pPr>
          </a:lstStyle>
          <a:p>
            <a:r>
              <a:rPr lang="en-GB" dirty="0"/>
              <a:t>Click icon to add client logo</a:t>
            </a:r>
          </a:p>
        </p:txBody>
      </p:sp>
      <p:sp>
        <p:nvSpPr>
          <p:cNvPr id="69" name="Picture Placeholder 3">
            <a:extLst>
              <a:ext uri="{FF2B5EF4-FFF2-40B4-BE49-F238E27FC236}">
                <a16:creationId xmlns:a16="http://schemas.microsoft.com/office/drawing/2014/main" id="{2E3BB229-0D9F-394A-81AA-7D55BE71A435}"/>
              </a:ext>
            </a:extLst>
          </p:cNvPr>
          <p:cNvSpPr>
            <a:spLocks noGrp="1"/>
          </p:cNvSpPr>
          <p:nvPr>
            <p:ph type="pic" sz="quarter" idx="100" hasCustomPrompt="1"/>
          </p:nvPr>
        </p:nvSpPr>
        <p:spPr>
          <a:xfrm>
            <a:off x="4286144" y="1374100"/>
            <a:ext cx="1255415" cy="797165"/>
          </a:xfrm>
          <a:noFill/>
        </p:spPr>
        <p:txBody>
          <a:bodyPr>
            <a:normAutofit/>
          </a:bodyPr>
          <a:lstStyle>
            <a:lvl1pPr>
              <a:defRPr sz="900"/>
            </a:lvl1pPr>
          </a:lstStyle>
          <a:p>
            <a:r>
              <a:rPr lang="en-GB" dirty="0"/>
              <a:t>Click icon to add client logo</a:t>
            </a:r>
          </a:p>
        </p:txBody>
      </p:sp>
      <p:sp>
        <p:nvSpPr>
          <p:cNvPr id="70" name="Picture Placeholder 3">
            <a:extLst>
              <a:ext uri="{FF2B5EF4-FFF2-40B4-BE49-F238E27FC236}">
                <a16:creationId xmlns:a16="http://schemas.microsoft.com/office/drawing/2014/main" id="{9E663A53-6C30-104B-97F5-18F4C8D4D269}"/>
              </a:ext>
            </a:extLst>
          </p:cNvPr>
          <p:cNvSpPr>
            <a:spLocks noGrp="1"/>
          </p:cNvSpPr>
          <p:nvPr>
            <p:ph type="pic" sz="quarter" idx="101" hasCustomPrompt="1"/>
          </p:nvPr>
        </p:nvSpPr>
        <p:spPr>
          <a:xfrm>
            <a:off x="4286146" y="3939702"/>
            <a:ext cx="1255415" cy="797165"/>
          </a:xfrm>
          <a:noFill/>
        </p:spPr>
        <p:txBody>
          <a:bodyPr>
            <a:normAutofit/>
          </a:bodyPr>
          <a:lstStyle>
            <a:lvl1pPr>
              <a:defRPr sz="900"/>
            </a:lvl1pPr>
          </a:lstStyle>
          <a:p>
            <a:r>
              <a:rPr lang="en-GB" dirty="0"/>
              <a:t>Click icon to add client logo</a:t>
            </a:r>
          </a:p>
        </p:txBody>
      </p:sp>
      <p:sp>
        <p:nvSpPr>
          <p:cNvPr id="71" name="Picture Placeholder 3">
            <a:extLst>
              <a:ext uri="{FF2B5EF4-FFF2-40B4-BE49-F238E27FC236}">
                <a16:creationId xmlns:a16="http://schemas.microsoft.com/office/drawing/2014/main" id="{4ECC9794-6C29-2843-9EAE-82770307ADBE}"/>
              </a:ext>
            </a:extLst>
          </p:cNvPr>
          <p:cNvSpPr>
            <a:spLocks noGrp="1"/>
          </p:cNvSpPr>
          <p:nvPr>
            <p:ph type="pic" sz="quarter" idx="102" hasCustomPrompt="1"/>
          </p:nvPr>
        </p:nvSpPr>
        <p:spPr>
          <a:xfrm>
            <a:off x="4286146" y="3084431"/>
            <a:ext cx="1255415" cy="797165"/>
          </a:xfrm>
          <a:noFill/>
        </p:spPr>
        <p:txBody>
          <a:bodyPr>
            <a:normAutofit/>
          </a:bodyPr>
          <a:lstStyle>
            <a:lvl1pPr>
              <a:defRPr sz="900"/>
            </a:lvl1pPr>
          </a:lstStyle>
          <a:p>
            <a:r>
              <a:rPr lang="en-GB" dirty="0"/>
              <a:t>Click icon to add client logo</a:t>
            </a:r>
          </a:p>
        </p:txBody>
      </p:sp>
      <p:sp>
        <p:nvSpPr>
          <p:cNvPr id="72" name="Picture Placeholder 3">
            <a:extLst>
              <a:ext uri="{FF2B5EF4-FFF2-40B4-BE49-F238E27FC236}">
                <a16:creationId xmlns:a16="http://schemas.microsoft.com/office/drawing/2014/main" id="{A28FBCCA-D672-5A4E-8D96-EE474815463D}"/>
              </a:ext>
            </a:extLst>
          </p:cNvPr>
          <p:cNvSpPr>
            <a:spLocks noGrp="1"/>
          </p:cNvSpPr>
          <p:nvPr>
            <p:ph type="pic" sz="quarter" idx="103" hasCustomPrompt="1"/>
          </p:nvPr>
        </p:nvSpPr>
        <p:spPr>
          <a:xfrm>
            <a:off x="4286146" y="2229371"/>
            <a:ext cx="1255415" cy="797165"/>
          </a:xfrm>
          <a:noFill/>
        </p:spPr>
        <p:txBody>
          <a:bodyPr>
            <a:normAutofit/>
          </a:bodyPr>
          <a:lstStyle>
            <a:lvl1pPr>
              <a:defRPr sz="900"/>
            </a:lvl1pPr>
          </a:lstStyle>
          <a:p>
            <a:r>
              <a:rPr lang="en-GB" dirty="0"/>
              <a:t>Click icon to add client logo</a:t>
            </a:r>
          </a:p>
        </p:txBody>
      </p:sp>
      <p:sp>
        <p:nvSpPr>
          <p:cNvPr id="73" name="Picture Placeholder 3">
            <a:extLst>
              <a:ext uri="{FF2B5EF4-FFF2-40B4-BE49-F238E27FC236}">
                <a16:creationId xmlns:a16="http://schemas.microsoft.com/office/drawing/2014/main" id="{8E99C7F7-AE10-E844-8C55-EEF71CB5805A}"/>
              </a:ext>
            </a:extLst>
          </p:cNvPr>
          <p:cNvSpPr>
            <a:spLocks noGrp="1"/>
          </p:cNvSpPr>
          <p:nvPr>
            <p:ph type="pic" sz="quarter" idx="104" hasCustomPrompt="1"/>
          </p:nvPr>
        </p:nvSpPr>
        <p:spPr>
          <a:xfrm>
            <a:off x="2986680" y="1374100"/>
            <a:ext cx="1255415" cy="797165"/>
          </a:xfrm>
          <a:noFill/>
        </p:spPr>
        <p:txBody>
          <a:bodyPr>
            <a:normAutofit/>
          </a:bodyPr>
          <a:lstStyle>
            <a:lvl1pPr>
              <a:defRPr sz="900"/>
            </a:lvl1pPr>
          </a:lstStyle>
          <a:p>
            <a:r>
              <a:rPr lang="en-GB" dirty="0"/>
              <a:t>Click icon to add client logo</a:t>
            </a:r>
          </a:p>
        </p:txBody>
      </p:sp>
      <p:sp>
        <p:nvSpPr>
          <p:cNvPr id="74" name="Picture Placeholder 3">
            <a:extLst>
              <a:ext uri="{FF2B5EF4-FFF2-40B4-BE49-F238E27FC236}">
                <a16:creationId xmlns:a16="http://schemas.microsoft.com/office/drawing/2014/main" id="{A19427F7-0E0B-A142-8F93-7E816638B576}"/>
              </a:ext>
            </a:extLst>
          </p:cNvPr>
          <p:cNvSpPr>
            <a:spLocks noGrp="1"/>
          </p:cNvSpPr>
          <p:nvPr>
            <p:ph type="pic" sz="quarter" idx="105" hasCustomPrompt="1"/>
          </p:nvPr>
        </p:nvSpPr>
        <p:spPr>
          <a:xfrm>
            <a:off x="2986681" y="3939702"/>
            <a:ext cx="1255415" cy="797165"/>
          </a:xfrm>
          <a:noFill/>
        </p:spPr>
        <p:txBody>
          <a:bodyPr>
            <a:normAutofit/>
          </a:bodyPr>
          <a:lstStyle>
            <a:lvl1pPr>
              <a:defRPr sz="900"/>
            </a:lvl1pPr>
          </a:lstStyle>
          <a:p>
            <a:r>
              <a:rPr lang="en-GB" dirty="0"/>
              <a:t>Click icon to add client logo</a:t>
            </a:r>
          </a:p>
        </p:txBody>
      </p:sp>
      <p:sp>
        <p:nvSpPr>
          <p:cNvPr id="75" name="Picture Placeholder 3">
            <a:extLst>
              <a:ext uri="{FF2B5EF4-FFF2-40B4-BE49-F238E27FC236}">
                <a16:creationId xmlns:a16="http://schemas.microsoft.com/office/drawing/2014/main" id="{B96B0281-CFA3-5246-BEB9-7C161207EBE0}"/>
              </a:ext>
            </a:extLst>
          </p:cNvPr>
          <p:cNvSpPr>
            <a:spLocks noGrp="1"/>
          </p:cNvSpPr>
          <p:nvPr>
            <p:ph type="pic" sz="quarter" idx="106" hasCustomPrompt="1"/>
          </p:nvPr>
        </p:nvSpPr>
        <p:spPr>
          <a:xfrm>
            <a:off x="2986681" y="3084431"/>
            <a:ext cx="1255415" cy="797165"/>
          </a:xfrm>
          <a:noFill/>
        </p:spPr>
        <p:txBody>
          <a:bodyPr>
            <a:normAutofit/>
          </a:bodyPr>
          <a:lstStyle>
            <a:lvl1pPr>
              <a:defRPr sz="900"/>
            </a:lvl1pPr>
          </a:lstStyle>
          <a:p>
            <a:r>
              <a:rPr lang="en-GB" dirty="0"/>
              <a:t>Click icon to add client logo</a:t>
            </a:r>
          </a:p>
        </p:txBody>
      </p:sp>
      <p:sp>
        <p:nvSpPr>
          <p:cNvPr id="76" name="Picture Placeholder 3">
            <a:extLst>
              <a:ext uri="{FF2B5EF4-FFF2-40B4-BE49-F238E27FC236}">
                <a16:creationId xmlns:a16="http://schemas.microsoft.com/office/drawing/2014/main" id="{B2755348-3DEF-DE44-B1E9-EFDCA0EB4D1E}"/>
              </a:ext>
            </a:extLst>
          </p:cNvPr>
          <p:cNvSpPr>
            <a:spLocks noGrp="1"/>
          </p:cNvSpPr>
          <p:nvPr>
            <p:ph type="pic" sz="quarter" idx="107" hasCustomPrompt="1"/>
          </p:nvPr>
        </p:nvSpPr>
        <p:spPr>
          <a:xfrm>
            <a:off x="2986681" y="2229371"/>
            <a:ext cx="1255415" cy="797165"/>
          </a:xfrm>
          <a:noFill/>
        </p:spPr>
        <p:txBody>
          <a:bodyPr>
            <a:normAutofit/>
          </a:bodyPr>
          <a:lstStyle>
            <a:lvl1pPr>
              <a:defRPr sz="900"/>
            </a:lvl1pPr>
          </a:lstStyle>
          <a:p>
            <a:r>
              <a:rPr lang="en-GB" dirty="0"/>
              <a:t>Click icon to add client logo</a:t>
            </a:r>
          </a:p>
        </p:txBody>
      </p:sp>
      <p:sp>
        <p:nvSpPr>
          <p:cNvPr id="81" name="Picture Placeholder 3">
            <a:extLst>
              <a:ext uri="{FF2B5EF4-FFF2-40B4-BE49-F238E27FC236}">
                <a16:creationId xmlns:a16="http://schemas.microsoft.com/office/drawing/2014/main" id="{362B5468-2F66-1A4A-AAA4-460A46A0266F}"/>
              </a:ext>
            </a:extLst>
          </p:cNvPr>
          <p:cNvSpPr>
            <a:spLocks noGrp="1"/>
          </p:cNvSpPr>
          <p:nvPr>
            <p:ph type="pic" sz="quarter" idx="108" hasCustomPrompt="1"/>
          </p:nvPr>
        </p:nvSpPr>
        <p:spPr>
          <a:xfrm>
            <a:off x="1694514" y="1374100"/>
            <a:ext cx="1255415" cy="797165"/>
          </a:xfrm>
          <a:noFill/>
        </p:spPr>
        <p:txBody>
          <a:bodyPr>
            <a:normAutofit/>
          </a:bodyPr>
          <a:lstStyle>
            <a:lvl1pPr>
              <a:defRPr sz="900"/>
            </a:lvl1pPr>
          </a:lstStyle>
          <a:p>
            <a:r>
              <a:rPr lang="en-GB" dirty="0"/>
              <a:t>Click icon to add client logo</a:t>
            </a:r>
          </a:p>
        </p:txBody>
      </p:sp>
      <p:sp>
        <p:nvSpPr>
          <p:cNvPr id="82" name="Picture Placeholder 3">
            <a:extLst>
              <a:ext uri="{FF2B5EF4-FFF2-40B4-BE49-F238E27FC236}">
                <a16:creationId xmlns:a16="http://schemas.microsoft.com/office/drawing/2014/main" id="{A2C8D7E0-9931-F345-9037-7A19279E5114}"/>
              </a:ext>
            </a:extLst>
          </p:cNvPr>
          <p:cNvSpPr>
            <a:spLocks noGrp="1"/>
          </p:cNvSpPr>
          <p:nvPr>
            <p:ph type="pic" sz="quarter" idx="109" hasCustomPrompt="1"/>
          </p:nvPr>
        </p:nvSpPr>
        <p:spPr>
          <a:xfrm>
            <a:off x="1694515" y="3939702"/>
            <a:ext cx="1255415" cy="797165"/>
          </a:xfrm>
          <a:noFill/>
        </p:spPr>
        <p:txBody>
          <a:bodyPr>
            <a:normAutofit/>
          </a:bodyPr>
          <a:lstStyle>
            <a:lvl1pPr>
              <a:defRPr sz="900"/>
            </a:lvl1pPr>
          </a:lstStyle>
          <a:p>
            <a:r>
              <a:rPr lang="en-GB" dirty="0"/>
              <a:t>Click icon to add client logo</a:t>
            </a:r>
          </a:p>
        </p:txBody>
      </p:sp>
      <p:sp>
        <p:nvSpPr>
          <p:cNvPr id="83" name="Picture Placeholder 3">
            <a:extLst>
              <a:ext uri="{FF2B5EF4-FFF2-40B4-BE49-F238E27FC236}">
                <a16:creationId xmlns:a16="http://schemas.microsoft.com/office/drawing/2014/main" id="{83C79D7B-90D4-C747-B470-6403A66D94A2}"/>
              </a:ext>
            </a:extLst>
          </p:cNvPr>
          <p:cNvSpPr>
            <a:spLocks noGrp="1"/>
          </p:cNvSpPr>
          <p:nvPr>
            <p:ph type="pic" sz="quarter" idx="110" hasCustomPrompt="1"/>
          </p:nvPr>
        </p:nvSpPr>
        <p:spPr>
          <a:xfrm>
            <a:off x="1694515" y="3084431"/>
            <a:ext cx="1255415" cy="797165"/>
          </a:xfrm>
          <a:noFill/>
        </p:spPr>
        <p:txBody>
          <a:bodyPr>
            <a:normAutofit/>
          </a:bodyPr>
          <a:lstStyle>
            <a:lvl1pPr>
              <a:defRPr sz="900"/>
            </a:lvl1pPr>
          </a:lstStyle>
          <a:p>
            <a:r>
              <a:rPr lang="en-GB" dirty="0"/>
              <a:t>Click icon to add client logo</a:t>
            </a:r>
          </a:p>
        </p:txBody>
      </p:sp>
      <p:sp>
        <p:nvSpPr>
          <p:cNvPr id="84" name="Picture Placeholder 3">
            <a:extLst>
              <a:ext uri="{FF2B5EF4-FFF2-40B4-BE49-F238E27FC236}">
                <a16:creationId xmlns:a16="http://schemas.microsoft.com/office/drawing/2014/main" id="{99A57DE3-7D48-1749-9698-4B7CEFA3325B}"/>
              </a:ext>
            </a:extLst>
          </p:cNvPr>
          <p:cNvSpPr>
            <a:spLocks noGrp="1"/>
          </p:cNvSpPr>
          <p:nvPr>
            <p:ph type="pic" sz="quarter" idx="111" hasCustomPrompt="1"/>
          </p:nvPr>
        </p:nvSpPr>
        <p:spPr>
          <a:xfrm>
            <a:off x="1694515" y="2229371"/>
            <a:ext cx="1255415" cy="797165"/>
          </a:xfrm>
          <a:noFill/>
        </p:spPr>
        <p:txBody>
          <a:bodyPr>
            <a:normAutofit/>
          </a:bodyPr>
          <a:lstStyle>
            <a:lvl1pPr>
              <a:defRPr sz="900"/>
            </a:lvl1pPr>
          </a:lstStyle>
          <a:p>
            <a:r>
              <a:rPr lang="en-GB" dirty="0"/>
              <a:t>Click icon to add client logo</a:t>
            </a:r>
          </a:p>
        </p:txBody>
      </p:sp>
    </p:spTree>
    <p:extLst>
      <p:ext uri="{BB962C8B-B14F-4D97-AF65-F5344CB8AC3E}">
        <p14:creationId xmlns:p14="http://schemas.microsoft.com/office/powerpoint/2010/main" val="4260838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Our clients (x25) slid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3982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clients</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Who we work with (x25)</a:t>
            </a:r>
          </a:p>
        </p:txBody>
      </p:sp>
      <p:sp>
        <p:nvSpPr>
          <p:cNvPr id="58" name="Picture Placeholder 3">
            <a:extLst>
              <a:ext uri="{FF2B5EF4-FFF2-40B4-BE49-F238E27FC236}">
                <a16:creationId xmlns:a16="http://schemas.microsoft.com/office/drawing/2014/main" id="{B98B32D4-16D4-BE4C-90DB-56C04A8CA88E}"/>
              </a:ext>
            </a:extLst>
          </p:cNvPr>
          <p:cNvSpPr>
            <a:spLocks noGrp="1"/>
          </p:cNvSpPr>
          <p:nvPr>
            <p:ph type="pic" sz="quarter" idx="91" hasCustomPrompt="1"/>
          </p:nvPr>
        </p:nvSpPr>
        <p:spPr>
          <a:xfrm>
            <a:off x="6580661"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65" name="Picture Placeholder 3">
            <a:extLst>
              <a:ext uri="{FF2B5EF4-FFF2-40B4-BE49-F238E27FC236}">
                <a16:creationId xmlns:a16="http://schemas.microsoft.com/office/drawing/2014/main" id="{2514FE2A-E4E1-DA40-B18E-AB3CC446F6E3}"/>
              </a:ext>
            </a:extLst>
          </p:cNvPr>
          <p:cNvSpPr>
            <a:spLocks noGrp="1"/>
          </p:cNvSpPr>
          <p:nvPr>
            <p:ph type="pic" sz="quarter" idx="92" hasCustomPrompt="1"/>
          </p:nvPr>
        </p:nvSpPr>
        <p:spPr>
          <a:xfrm>
            <a:off x="6580661"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78" name="Picture Placeholder 3">
            <a:extLst>
              <a:ext uri="{FF2B5EF4-FFF2-40B4-BE49-F238E27FC236}">
                <a16:creationId xmlns:a16="http://schemas.microsoft.com/office/drawing/2014/main" id="{6ABBC78F-CC97-DE49-8131-EFE23C8849D2}"/>
              </a:ext>
            </a:extLst>
          </p:cNvPr>
          <p:cNvSpPr>
            <a:spLocks noGrp="1"/>
          </p:cNvSpPr>
          <p:nvPr>
            <p:ph type="pic" sz="quarter" idx="93" hasCustomPrompt="1"/>
          </p:nvPr>
        </p:nvSpPr>
        <p:spPr>
          <a:xfrm>
            <a:off x="6580661"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80" name="Picture Placeholder 3">
            <a:extLst>
              <a:ext uri="{FF2B5EF4-FFF2-40B4-BE49-F238E27FC236}">
                <a16:creationId xmlns:a16="http://schemas.microsoft.com/office/drawing/2014/main" id="{F7941F1B-EC07-3349-A4D3-84D6681DCA9D}"/>
              </a:ext>
            </a:extLst>
          </p:cNvPr>
          <p:cNvSpPr>
            <a:spLocks noGrp="1"/>
          </p:cNvSpPr>
          <p:nvPr>
            <p:ph type="pic" sz="quarter" idx="94" hasCustomPrompt="1"/>
          </p:nvPr>
        </p:nvSpPr>
        <p:spPr>
          <a:xfrm>
            <a:off x="6580661"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86" name="Picture Placeholder 3">
            <a:extLst>
              <a:ext uri="{FF2B5EF4-FFF2-40B4-BE49-F238E27FC236}">
                <a16:creationId xmlns:a16="http://schemas.microsoft.com/office/drawing/2014/main" id="{E4E2ADD3-5837-8749-A56F-E8625B147A12}"/>
              </a:ext>
            </a:extLst>
          </p:cNvPr>
          <p:cNvSpPr>
            <a:spLocks noGrp="1"/>
          </p:cNvSpPr>
          <p:nvPr>
            <p:ph type="pic" sz="quarter" idx="95" hasCustomPrompt="1"/>
          </p:nvPr>
        </p:nvSpPr>
        <p:spPr>
          <a:xfrm>
            <a:off x="6581162"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2" name="Picture Placeholder 3">
            <a:extLst>
              <a:ext uri="{FF2B5EF4-FFF2-40B4-BE49-F238E27FC236}">
                <a16:creationId xmlns:a16="http://schemas.microsoft.com/office/drawing/2014/main" id="{C436D918-582A-C74D-B509-112064FAC70A}"/>
              </a:ext>
            </a:extLst>
          </p:cNvPr>
          <p:cNvSpPr>
            <a:spLocks noGrp="1"/>
          </p:cNvSpPr>
          <p:nvPr>
            <p:ph type="pic" sz="quarter" idx="96" hasCustomPrompt="1"/>
          </p:nvPr>
        </p:nvSpPr>
        <p:spPr>
          <a:xfrm>
            <a:off x="5033387"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3" name="Picture Placeholder 3">
            <a:extLst>
              <a:ext uri="{FF2B5EF4-FFF2-40B4-BE49-F238E27FC236}">
                <a16:creationId xmlns:a16="http://schemas.microsoft.com/office/drawing/2014/main" id="{2712BCC0-9CA0-B049-A34B-368CAF221400}"/>
              </a:ext>
            </a:extLst>
          </p:cNvPr>
          <p:cNvSpPr>
            <a:spLocks noGrp="1"/>
          </p:cNvSpPr>
          <p:nvPr>
            <p:ph type="pic" sz="quarter" idx="97" hasCustomPrompt="1"/>
          </p:nvPr>
        </p:nvSpPr>
        <p:spPr>
          <a:xfrm>
            <a:off x="5033387"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4" name="Picture Placeholder 3">
            <a:extLst>
              <a:ext uri="{FF2B5EF4-FFF2-40B4-BE49-F238E27FC236}">
                <a16:creationId xmlns:a16="http://schemas.microsoft.com/office/drawing/2014/main" id="{C76A44A5-3758-7C41-B345-878FDE96976A}"/>
              </a:ext>
            </a:extLst>
          </p:cNvPr>
          <p:cNvSpPr>
            <a:spLocks noGrp="1"/>
          </p:cNvSpPr>
          <p:nvPr>
            <p:ph type="pic" sz="quarter" idx="98" hasCustomPrompt="1"/>
          </p:nvPr>
        </p:nvSpPr>
        <p:spPr>
          <a:xfrm>
            <a:off x="5033387"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5" name="Picture Placeholder 3">
            <a:extLst>
              <a:ext uri="{FF2B5EF4-FFF2-40B4-BE49-F238E27FC236}">
                <a16:creationId xmlns:a16="http://schemas.microsoft.com/office/drawing/2014/main" id="{1218038C-5812-3D4A-9A9F-B6C8C6DA8578}"/>
              </a:ext>
            </a:extLst>
          </p:cNvPr>
          <p:cNvSpPr>
            <a:spLocks noGrp="1"/>
          </p:cNvSpPr>
          <p:nvPr>
            <p:ph type="pic" sz="quarter" idx="99" hasCustomPrompt="1"/>
          </p:nvPr>
        </p:nvSpPr>
        <p:spPr>
          <a:xfrm>
            <a:off x="5033387"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96" name="Picture Placeholder 3">
            <a:extLst>
              <a:ext uri="{FF2B5EF4-FFF2-40B4-BE49-F238E27FC236}">
                <a16:creationId xmlns:a16="http://schemas.microsoft.com/office/drawing/2014/main" id="{7F2DCA38-AD30-7948-B7CE-B75D89E055A9}"/>
              </a:ext>
            </a:extLst>
          </p:cNvPr>
          <p:cNvSpPr>
            <a:spLocks noGrp="1"/>
          </p:cNvSpPr>
          <p:nvPr>
            <p:ph type="pic" sz="quarter" idx="100" hasCustomPrompt="1"/>
          </p:nvPr>
        </p:nvSpPr>
        <p:spPr>
          <a:xfrm>
            <a:off x="5033888"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2" name="Picture Placeholder 3">
            <a:extLst>
              <a:ext uri="{FF2B5EF4-FFF2-40B4-BE49-F238E27FC236}">
                <a16:creationId xmlns:a16="http://schemas.microsoft.com/office/drawing/2014/main" id="{F6A0EC5E-315F-FF41-BB78-9B9C36F0FC3B}"/>
              </a:ext>
            </a:extLst>
          </p:cNvPr>
          <p:cNvSpPr>
            <a:spLocks noGrp="1"/>
          </p:cNvSpPr>
          <p:nvPr>
            <p:ph type="pic" sz="quarter" idx="101" hasCustomPrompt="1"/>
          </p:nvPr>
        </p:nvSpPr>
        <p:spPr>
          <a:xfrm>
            <a:off x="3480899" y="1310470"/>
            <a:ext cx="1487427" cy="646582"/>
          </a:xfrm>
          <a:noFill/>
        </p:spPr>
        <p:txBody>
          <a:bodyPr>
            <a:norm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900"/>
            </a:lvl1pPr>
          </a:lstStyle>
          <a:p>
            <a:r>
              <a:rPr lang="en-GB" dirty="0"/>
              <a:t>Click icon to add </a:t>
            </a:r>
            <a:br>
              <a:rPr lang="en-GB" dirty="0"/>
            </a:br>
            <a:r>
              <a:rPr lang="en-GB" dirty="0"/>
              <a:t>client logo</a:t>
            </a:r>
          </a:p>
        </p:txBody>
      </p:sp>
      <p:sp>
        <p:nvSpPr>
          <p:cNvPr id="103" name="Picture Placeholder 3">
            <a:extLst>
              <a:ext uri="{FF2B5EF4-FFF2-40B4-BE49-F238E27FC236}">
                <a16:creationId xmlns:a16="http://schemas.microsoft.com/office/drawing/2014/main" id="{351A29DB-7AE2-004F-A0D4-339B27C9DE0F}"/>
              </a:ext>
            </a:extLst>
          </p:cNvPr>
          <p:cNvSpPr>
            <a:spLocks noGrp="1"/>
          </p:cNvSpPr>
          <p:nvPr>
            <p:ph type="pic" sz="quarter" idx="102" hasCustomPrompt="1"/>
          </p:nvPr>
        </p:nvSpPr>
        <p:spPr>
          <a:xfrm>
            <a:off x="3480899"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4" name="Picture Placeholder 3">
            <a:extLst>
              <a:ext uri="{FF2B5EF4-FFF2-40B4-BE49-F238E27FC236}">
                <a16:creationId xmlns:a16="http://schemas.microsoft.com/office/drawing/2014/main" id="{10C05D4A-D572-0D47-A653-7EFE8C9B0E39}"/>
              </a:ext>
            </a:extLst>
          </p:cNvPr>
          <p:cNvSpPr>
            <a:spLocks noGrp="1"/>
          </p:cNvSpPr>
          <p:nvPr>
            <p:ph type="pic" sz="quarter" idx="103" hasCustomPrompt="1"/>
          </p:nvPr>
        </p:nvSpPr>
        <p:spPr>
          <a:xfrm>
            <a:off x="3480899"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5" name="Picture Placeholder 3">
            <a:extLst>
              <a:ext uri="{FF2B5EF4-FFF2-40B4-BE49-F238E27FC236}">
                <a16:creationId xmlns:a16="http://schemas.microsoft.com/office/drawing/2014/main" id="{E7A7614E-8DEE-C44C-A3C0-B6C0CEB71546}"/>
              </a:ext>
            </a:extLst>
          </p:cNvPr>
          <p:cNvSpPr>
            <a:spLocks noGrp="1"/>
          </p:cNvSpPr>
          <p:nvPr>
            <p:ph type="pic" sz="quarter" idx="104" hasCustomPrompt="1"/>
          </p:nvPr>
        </p:nvSpPr>
        <p:spPr>
          <a:xfrm>
            <a:off x="3480899"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06" name="Picture Placeholder 3">
            <a:extLst>
              <a:ext uri="{FF2B5EF4-FFF2-40B4-BE49-F238E27FC236}">
                <a16:creationId xmlns:a16="http://schemas.microsoft.com/office/drawing/2014/main" id="{C6668BD6-E0F0-3E4E-81B5-18665E2A327F}"/>
              </a:ext>
            </a:extLst>
          </p:cNvPr>
          <p:cNvSpPr>
            <a:spLocks noGrp="1"/>
          </p:cNvSpPr>
          <p:nvPr>
            <p:ph type="pic" sz="quarter" idx="105" hasCustomPrompt="1"/>
          </p:nvPr>
        </p:nvSpPr>
        <p:spPr>
          <a:xfrm>
            <a:off x="3481400"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2" name="Picture Placeholder 3">
            <a:extLst>
              <a:ext uri="{FF2B5EF4-FFF2-40B4-BE49-F238E27FC236}">
                <a16:creationId xmlns:a16="http://schemas.microsoft.com/office/drawing/2014/main" id="{1D9D907F-BD51-8849-A7AA-CA58EFD33185}"/>
              </a:ext>
            </a:extLst>
          </p:cNvPr>
          <p:cNvSpPr>
            <a:spLocks noGrp="1"/>
          </p:cNvSpPr>
          <p:nvPr>
            <p:ph type="pic" sz="quarter" idx="106" hasCustomPrompt="1"/>
          </p:nvPr>
        </p:nvSpPr>
        <p:spPr>
          <a:xfrm>
            <a:off x="1927409"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3" name="Picture Placeholder 3">
            <a:extLst>
              <a:ext uri="{FF2B5EF4-FFF2-40B4-BE49-F238E27FC236}">
                <a16:creationId xmlns:a16="http://schemas.microsoft.com/office/drawing/2014/main" id="{42AE1E3D-541C-5440-9368-B04A2FA0E6F7}"/>
              </a:ext>
            </a:extLst>
          </p:cNvPr>
          <p:cNvSpPr>
            <a:spLocks noGrp="1"/>
          </p:cNvSpPr>
          <p:nvPr>
            <p:ph type="pic" sz="quarter" idx="107" hasCustomPrompt="1"/>
          </p:nvPr>
        </p:nvSpPr>
        <p:spPr>
          <a:xfrm>
            <a:off x="1927409"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4" name="Picture Placeholder 3">
            <a:extLst>
              <a:ext uri="{FF2B5EF4-FFF2-40B4-BE49-F238E27FC236}">
                <a16:creationId xmlns:a16="http://schemas.microsoft.com/office/drawing/2014/main" id="{49915C0A-8FB9-4647-8C6B-ECB9F21477E3}"/>
              </a:ext>
            </a:extLst>
          </p:cNvPr>
          <p:cNvSpPr>
            <a:spLocks noGrp="1"/>
          </p:cNvSpPr>
          <p:nvPr>
            <p:ph type="pic" sz="quarter" idx="108" hasCustomPrompt="1"/>
          </p:nvPr>
        </p:nvSpPr>
        <p:spPr>
          <a:xfrm>
            <a:off x="1927409"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5" name="Picture Placeholder 3">
            <a:extLst>
              <a:ext uri="{FF2B5EF4-FFF2-40B4-BE49-F238E27FC236}">
                <a16:creationId xmlns:a16="http://schemas.microsoft.com/office/drawing/2014/main" id="{02582BA9-D7CA-FA47-A619-057613535CD1}"/>
              </a:ext>
            </a:extLst>
          </p:cNvPr>
          <p:cNvSpPr>
            <a:spLocks noGrp="1"/>
          </p:cNvSpPr>
          <p:nvPr>
            <p:ph type="pic" sz="quarter" idx="109" hasCustomPrompt="1"/>
          </p:nvPr>
        </p:nvSpPr>
        <p:spPr>
          <a:xfrm>
            <a:off x="1927409"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16" name="Picture Placeholder 3">
            <a:extLst>
              <a:ext uri="{FF2B5EF4-FFF2-40B4-BE49-F238E27FC236}">
                <a16:creationId xmlns:a16="http://schemas.microsoft.com/office/drawing/2014/main" id="{929D561B-442C-9C45-8AB8-E2F1ED4D4120}"/>
              </a:ext>
            </a:extLst>
          </p:cNvPr>
          <p:cNvSpPr>
            <a:spLocks noGrp="1"/>
          </p:cNvSpPr>
          <p:nvPr>
            <p:ph type="pic" sz="quarter" idx="110" hasCustomPrompt="1"/>
          </p:nvPr>
        </p:nvSpPr>
        <p:spPr>
          <a:xfrm>
            <a:off x="1927910"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2" name="Picture Placeholder 3">
            <a:extLst>
              <a:ext uri="{FF2B5EF4-FFF2-40B4-BE49-F238E27FC236}">
                <a16:creationId xmlns:a16="http://schemas.microsoft.com/office/drawing/2014/main" id="{91FDEE75-74AE-3A4A-B90D-375E690051B9}"/>
              </a:ext>
            </a:extLst>
          </p:cNvPr>
          <p:cNvSpPr>
            <a:spLocks noGrp="1"/>
          </p:cNvSpPr>
          <p:nvPr>
            <p:ph type="pic" sz="quarter" idx="111" hasCustomPrompt="1"/>
          </p:nvPr>
        </p:nvSpPr>
        <p:spPr>
          <a:xfrm>
            <a:off x="380135" y="131047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3" name="Picture Placeholder 3">
            <a:extLst>
              <a:ext uri="{FF2B5EF4-FFF2-40B4-BE49-F238E27FC236}">
                <a16:creationId xmlns:a16="http://schemas.microsoft.com/office/drawing/2014/main" id="{5F47C4AE-0726-624F-93DF-2063D6D2EBE6}"/>
              </a:ext>
            </a:extLst>
          </p:cNvPr>
          <p:cNvSpPr>
            <a:spLocks noGrp="1"/>
          </p:cNvSpPr>
          <p:nvPr>
            <p:ph type="pic" sz="quarter" idx="112" hasCustomPrompt="1"/>
          </p:nvPr>
        </p:nvSpPr>
        <p:spPr>
          <a:xfrm>
            <a:off x="380135" y="2013855"/>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4" name="Picture Placeholder 3">
            <a:extLst>
              <a:ext uri="{FF2B5EF4-FFF2-40B4-BE49-F238E27FC236}">
                <a16:creationId xmlns:a16="http://schemas.microsoft.com/office/drawing/2014/main" id="{08B65230-4BA7-904A-8241-3D6999A283C4}"/>
              </a:ext>
            </a:extLst>
          </p:cNvPr>
          <p:cNvSpPr>
            <a:spLocks noGrp="1"/>
          </p:cNvSpPr>
          <p:nvPr>
            <p:ph type="pic" sz="quarter" idx="113" hasCustomPrompt="1"/>
          </p:nvPr>
        </p:nvSpPr>
        <p:spPr>
          <a:xfrm>
            <a:off x="380135" y="2715178"/>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5" name="Picture Placeholder 3">
            <a:extLst>
              <a:ext uri="{FF2B5EF4-FFF2-40B4-BE49-F238E27FC236}">
                <a16:creationId xmlns:a16="http://schemas.microsoft.com/office/drawing/2014/main" id="{7B42AF66-7AA9-6242-BD31-352657534804}"/>
              </a:ext>
            </a:extLst>
          </p:cNvPr>
          <p:cNvSpPr>
            <a:spLocks noGrp="1"/>
          </p:cNvSpPr>
          <p:nvPr>
            <p:ph type="pic" sz="quarter" idx="114" hasCustomPrompt="1"/>
          </p:nvPr>
        </p:nvSpPr>
        <p:spPr>
          <a:xfrm>
            <a:off x="380135" y="3422684"/>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
        <p:nvSpPr>
          <p:cNvPr id="126" name="Picture Placeholder 3">
            <a:extLst>
              <a:ext uri="{FF2B5EF4-FFF2-40B4-BE49-F238E27FC236}">
                <a16:creationId xmlns:a16="http://schemas.microsoft.com/office/drawing/2014/main" id="{CF9E1A0A-CD92-534C-B490-ACEE9F18A1DC}"/>
              </a:ext>
            </a:extLst>
          </p:cNvPr>
          <p:cNvSpPr>
            <a:spLocks noGrp="1"/>
          </p:cNvSpPr>
          <p:nvPr>
            <p:ph type="pic" sz="quarter" idx="115" hasCustomPrompt="1"/>
          </p:nvPr>
        </p:nvSpPr>
        <p:spPr>
          <a:xfrm>
            <a:off x="380636" y="4130190"/>
            <a:ext cx="1487427" cy="646582"/>
          </a:xfrm>
          <a:noFill/>
        </p:spPr>
        <p:txBody>
          <a:bodyPr>
            <a:normAutofit/>
          </a:bodyPr>
          <a:lstStyle>
            <a:lvl1pPr>
              <a:lnSpc>
                <a:spcPct val="100000"/>
              </a:lnSpc>
              <a:spcBef>
                <a:spcPts val="0"/>
              </a:spcBef>
              <a:defRPr sz="900"/>
            </a:lvl1pPr>
          </a:lstStyle>
          <a:p>
            <a:r>
              <a:rPr lang="en-GB" dirty="0"/>
              <a:t>Click icon to add </a:t>
            </a:r>
            <a:br>
              <a:rPr lang="en-GB" dirty="0"/>
            </a:br>
            <a:r>
              <a:rPr lang="en-GB" dirty="0"/>
              <a:t>client logo</a:t>
            </a:r>
          </a:p>
        </p:txBody>
      </p:sp>
    </p:spTree>
    <p:extLst>
      <p:ext uri="{BB962C8B-B14F-4D97-AF65-F5344CB8AC3E}">
        <p14:creationId xmlns:p14="http://schemas.microsoft.com/office/powerpoint/2010/main" val="3578253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topics (x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449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Feature topics (x2)</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36" name="Text Placeholder 14">
            <a:extLst>
              <a:ext uri="{FF2B5EF4-FFF2-40B4-BE49-F238E27FC236}">
                <a16:creationId xmlns:a16="http://schemas.microsoft.com/office/drawing/2014/main" id="{C2DA01F3-3B10-5344-96CC-0E1C27319BD6}"/>
              </a:ext>
            </a:extLst>
          </p:cNvPr>
          <p:cNvSpPr>
            <a:spLocks noGrp="1"/>
          </p:cNvSpPr>
          <p:nvPr>
            <p:ph type="body" sz="quarter" idx="31" hasCustomPrompt="1"/>
          </p:nvPr>
        </p:nvSpPr>
        <p:spPr>
          <a:xfrm>
            <a:off x="328260" y="1431763"/>
            <a:ext cx="3739346"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3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37" name="Straight Connector 36">
            <a:extLst>
              <a:ext uri="{FF2B5EF4-FFF2-40B4-BE49-F238E27FC236}">
                <a16:creationId xmlns:a16="http://schemas.microsoft.com/office/drawing/2014/main" id="{F0F4DA77-F097-ED4E-B280-D2D277130315}"/>
              </a:ext>
            </a:extLst>
          </p:cNvPr>
          <p:cNvCxnSpPr/>
          <p:nvPr userDrawn="1"/>
        </p:nvCxnSpPr>
        <p:spPr>
          <a:xfrm>
            <a:off x="399599" y="1763236"/>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14">
            <a:extLst>
              <a:ext uri="{FF2B5EF4-FFF2-40B4-BE49-F238E27FC236}">
                <a16:creationId xmlns:a16="http://schemas.microsoft.com/office/drawing/2014/main" id="{B6B3BE52-475E-9343-88C8-E686C582E64D}"/>
              </a:ext>
            </a:extLst>
          </p:cNvPr>
          <p:cNvSpPr>
            <a:spLocks noGrp="1"/>
          </p:cNvSpPr>
          <p:nvPr>
            <p:ph type="body" sz="quarter" idx="35" hasCustomPrompt="1"/>
          </p:nvPr>
        </p:nvSpPr>
        <p:spPr>
          <a:xfrm>
            <a:off x="4272554" y="1438187"/>
            <a:ext cx="3800697" cy="35196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35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two text</a:t>
            </a:r>
          </a:p>
        </p:txBody>
      </p:sp>
      <p:cxnSp>
        <p:nvCxnSpPr>
          <p:cNvPr id="40" name="Straight Connector 39">
            <a:extLst>
              <a:ext uri="{FF2B5EF4-FFF2-40B4-BE49-F238E27FC236}">
                <a16:creationId xmlns:a16="http://schemas.microsoft.com/office/drawing/2014/main" id="{2A6F7654-086F-474C-A409-EFEA3BAC76C8}"/>
              </a:ext>
            </a:extLst>
          </p:cNvPr>
          <p:cNvCxnSpPr/>
          <p:nvPr userDrawn="1"/>
        </p:nvCxnSpPr>
        <p:spPr>
          <a:xfrm>
            <a:off x="4343894" y="1769660"/>
            <a:ext cx="3800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4">
            <a:extLst>
              <a:ext uri="{FF2B5EF4-FFF2-40B4-BE49-F238E27FC236}">
                <a16:creationId xmlns:a16="http://schemas.microsoft.com/office/drawing/2014/main" id="{B5DC40AD-C696-9C4B-AC13-868C7AD727EE}"/>
              </a:ext>
            </a:extLst>
          </p:cNvPr>
          <p:cNvSpPr>
            <a:spLocks noGrp="1"/>
          </p:cNvSpPr>
          <p:nvPr>
            <p:ph type="body" sz="quarter" idx="37" hasCustomPrompt="1"/>
          </p:nvPr>
        </p:nvSpPr>
        <p:spPr>
          <a:xfrm>
            <a:off x="336018"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3" name="Text Placeholder 14">
            <a:extLst>
              <a:ext uri="{FF2B5EF4-FFF2-40B4-BE49-F238E27FC236}">
                <a16:creationId xmlns:a16="http://schemas.microsoft.com/office/drawing/2014/main" id="{1FC40429-34E8-D545-8629-598439657487}"/>
              </a:ext>
            </a:extLst>
          </p:cNvPr>
          <p:cNvSpPr>
            <a:spLocks noGrp="1"/>
          </p:cNvSpPr>
          <p:nvPr>
            <p:ph type="body" sz="quarter" idx="32" hasCustomPrompt="1"/>
          </p:nvPr>
        </p:nvSpPr>
        <p:spPr>
          <a:xfrm>
            <a:off x="328260" y="2053112"/>
            <a:ext cx="3739346"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46" name="Text Placeholder 14">
            <a:extLst>
              <a:ext uri="{FF2B5EF4-FFF2-40B4-BE49-F238E27FC236}">
                <a16:creationId xmlns:a16="http://schemas.microsoft.com/office/drawing/2014/main" id="{20FEB952-B88E-5B40-AF18-229FCAF40B49}"/>
              </a:ext>
            </a:extLst>
          </p:cNvPr>
          <p:cNvSpPr>
            <a:spLocks noGrp="1"/>
          </p:cNvSpPr>
          <p:nvPr>
            <p:ph type="body" sz="quarter" idx="38" hasCustomPrompt="1"/>
          </p:nvPr>
        </p:nvSpPr>
        <p:spPr>
          <a:xfrm>
            <a:off x="4269873"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7" name="Text Placeholder 14">
            <a:extLst>
              <a:ext uri="{FF2B5EF4-FFF2-40B4-BE49-F238E27FC236}">
                <a16:creationId xmlns:a16="http://schemas.microsoft.com/office/drawing/2014/main" id="{253A32B4-C482-7F45-885E-69B2A7060BEE}"/>
              </a:ext>
            </a:extLst>
          </p:cNvPr>
          <p:cNvSpPr>
            <a:spLocks noGrp="1"/>
          </p:cNvSpPr>
          <p:nvPr>
            <p:ph type="body" sz="quarter" idx="39" hasCustomPrompt="1"/>
          </p:nvPr>
        </p:nvSpPr>
        <p:spPr>
          <a:xfrm>
            <a:off x="4262114" y="2053112"/>
            <a:ext cx="3739346"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Tree>
    <p:extLst>
      <p:ext uri="{BB962C8B-B14F-4D97-AF65-F5344CB8AC3E}">
        <p14:creationId xmlns:p14="http://schemas.microsoft.com/office/powerpoint/2010/main" val="2086994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Feature topics (x3)">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414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Feature topics (x3)</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36" name="Text Placeholder 14">
            <a:extLst>
              <a:ext uri="{FF2B5EF4-FFF2-40B4-BE49-F238E27FC236}">
                <a16:creationId xmlns:a16="http://schemas.microsoft.com/office/drawing/2014/main" id="{C2DA01F3-3B10-5344-96CC-0E1C27319BD6}"/>
              </a:ext>
            </a:extLst>
          </p:cNvPr>
          <p:cNvSpPr>
            <a:spLocks noGrp="1"/>
          </p:cNvSpPr>
          <p:nvPr>
            <p:ph type="body" sz="quarter" idx="31" hasCustomPrompt="1"/>
          </p:nvPr>
        </p:nvSpPr>
        <p:spPr>
          <a:xfrm>
            <a:off x="328260" y="1451934"/>
            <a:ext cx="2508510" cy="27611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2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37" name="Straight Connector 36">
            <a:extLst>
              <a:ext uri="{FF2B5EF4-FFF2-40B4-BE49-F238E27FC236}">
                <a16:creationId xmlns:a16="http://schemas.microsoft.com/office/drawing/2014/main" id="{F0F4DA77-F097-ED4E-B280-D2D277130315}"/>
              </a:ext>
            </a:extLst>
          </p:cNvPr>
          <p:cNvCxnSpPr>
            <a:cxnSpLocks/>
          </p:cNvCxnSpPr>
          <p:nvPr userDrawn="1"/>
        </p:nvCxnSpPr>
        <p:spPr>
          <a:xfrm>
            <a:off x="399600" y="1763236"/>
            <a:ext cx="2437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4">
            <a:extLst>
              <a:ext uri="{FF2B5EF4-FFF2-40B4-BE49-F238E27FC236}">
                <a16:creationId xmlns:a16="http://schemas.microsoft.com/office/drawing/2014/main" id="{B5DC40AD-C696-9C4B-AC13-868C7AD727EE}"/>
              </a:ext>
            </a:extLst>
          </p:cNvPr>
          <p:cNvSpPr>
            <a:spLocks noGrp="1"/>
          </p:cNvSpPr>
          <p:nvPr>
            <p:ph type="body" sz="quarter" idx="37" hasCustomPrompt="1"/>
          </p:nvPr>
        </p:nvSpPr>
        <p:spPr>
          <a:xfrm>
            <a:off x="336018"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3" name="Text Placeholder 14">
            <a:extLst>
              <a:ext uri="{FF2B5EF4-FFF2-40B4-BE49-F238E27FC236}">
                <a16:creationId xmlns:a16="http://schemas.microsoft.com/office/drawing/2014/main" id="{1FC40429-34E8-D545-8629-598439657487}"/>
              </a:ext>
            </a:extLst>
          </p:cNvPr>
          <p:cNvSpPr>
            <a:spLocks noGrp="1"/>
          </p:cNvSpPr>
          <p:nvPr>
            <p:ph type="body" sz="quarter" idx="32" hasCustomPrompt="1"/>
          </p:nvPr>
        </p:nvSpPr>
        <p:spPr>
          <a:xfrm>
            <a:off x="328260" y="2053112"/>
            <a:ext cx="2424084"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21" name="Text Placeholder 14">
            <a:extLst>
              <a:ext uri="{FF2B5EF4-FFF2-40B4-BE49-F238E27FC236}">
                <a16:creationId xmlns:a16="http://schemas.microsoft.com/office/drawing/2014/main" id="{DA23BB49-180D-0744-9EF8-BFC429DC8F41}"/>
              </a:ext>
            </a:extLst>
          </p:cNvPr>
          <p:cNvSpPr>
            <a:spLocks noGrp="1"/>
          </p:cNvSpPr>
          <p:nvPr>
            <p:ph type="body" sz="quarter" idx="38" hasCustomPrompt="1"/>
          </p:nvPr>
        </p:nvSpPr>
        <p:spPr>
          <a:xfrm>
            <a:off x="2983033" y="1450692"/>
            <a:ext cx="2508510" cy="277358"/>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2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22" name="Straight Connector 21">
            <a:extLst>
              <a:ext uri="{FF2B5EF4-FFF2-40B4-BE49-F238E27FC236}">
                <a16:creationId xmlns:a16="http://schemas.microsoft.com/office/drawing/2014/main" id="{1D9DF698-C99B-404F-9EC0-F59FE6946EC5}"/>
              </a:ext>
            </a:extLst>
          </p:cNvPr>
          <p:cNvCxnSpPr>
            <a:cxnSpLocks/>
          </p:cNvCxnSpPr>
          <p:nvPr userDrawn="1"/>
        </p:nvCxnSpPr>
        <p:spPr>
          <a:xfrm>
            <a:off x="3054372" y="1761994"/>
            <a:ext cx="2437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EE7C3029-2666-DB48-88AC-7412B8D415E0}"/>
              </a:ext>
            </a:extLst>
          </p:cNvPr>
          <p:cNvSpPr>
            <a:spLocks noGrp="1"/>
          </p:cNvSpPr>
          <p:nvPr>
            <p:ph type="body" sz="quarter" idx="39" hasCustomPrompt="1"/>
          </p:nvPr>
        </p:nvSpPr>
        <p:spPr>
          <a:xfrm>
            <a:off x="2990791" y="188997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24" name="Text Placeholder 14">
            <a:extLst>
              <a:ext uri="{FF2B5EF4-FFF2-40B4-BE49-F238E27FC236}">
                <a16:creationId xmlns:a16="http://schemas.microsoft.com/office/drawing/2014/main" id="{DAF2D702-8928-9E49-B642-71CCA28F1B17}"/>
              </a:ext>
            </a:extLst>
          </p:cNvPr>
          <p:cNvSpPr>
            <a:spLocks noGrp="1"/>
          </p:cNvSpPr>
          <p:nvPr>
            <p:ph type="body" sz="quarter" idx="40" hasCustomPrompt="1"/>
          </p:nvPr>
        </p:nvSpPr>
        <p:spPr>
          <a:xfrm>
            <a:off x="2983033" y="2051870"/>
            <a:ext cx="2424084"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25" name="Text Placeholder 14">
            <a:extLst>
              <a:ext uri="{FF2B5EF4-FFF2-40B4-BE49-F238E27FC236}">
                <a16:creationId xmlns:a16="http://schemas.microsoft.com/office/drawing/2014/main" id="{10614B5B-15E5-9B49-B630-D34C6B6CA2C8}"/>
              </a:ext>
            </a:extLst>
          </p:cNvPr>
          <p:cNvSpPr>
            <a:spLocks noGrp="1"/>
          </p:cNvSpPr>
          <p:nvPr>
            <p:ph type="body" sz="quarter" idx="41" hasCustomPrompt="1"/>
          </p:nvPr>
        </p:nvSpPr>
        <p:spPr>
          <a:xfrm>
            <a:off x="5633892" y="1450692"/>
            <a:ext cx="2508510" cy="276116"/>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2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26" name="Straight Connector 25">
            <a:extLst>
              <a:ext uri="{FF2B5EF4-FFF2-40B4-BE49-F238E27FC236}">
                <a16:creationId xmlns:a16="http://schemas.microsoft.com/office/drawing/2014/main" id="{6AF43806-4EF8-2343-AC98-BEF823E876AD}"/>
              </a:ext>
            </a:extLst>
          </p:cNvPr>
          <p:cNvCxnSpPr>
            <a:cxnSpLocks/>
          </p:cNvCxnSpPr>
          <p:nvPr userDrawn="1"/>
        </p:nvCxnSpPr>
        <p:spPr>
          <a:xfrm>
            <a:off x="5705232" y="1761994"/>
            <a:ext cx="243717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4">
            <a:extLst>
              <a:ext uri="{FF2B5EF4-FFF2-40B4-BE49-F238E27FC236}">
                <a16:creationId xmlns:a16="http://schemas.microsoft.com/office/drawing/2014/main" id="{5CEEA726-E1BB-6043-92CE-379A52EFA5BF}"/>
              </a:ext>
            </a:extLst>
          </p:cNvPr>
          <p:cNvSpPr>
            <a:spLocks noGrp="1"/>
          </p:cNvSpPr>
          <p:nvPr>
            <p:ph type="body" sz="quarter" idx="42" hasCustomPrompt="1"/>
          </p:nvPr>
        </p:nvSpPr>
        <p:spPr>
          <a:xfrm>
            <a:off x="5641650" y="188997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28" name="Text Placeholder 14">
            <a:extLst>
              <a:ext uri="{FF2B5EF4-FFF2-40B4-BE49-F238E27FC236}">
                <a16:creationId xmlns:a16="http://schemas.microsoft.com/office/drawing/2014/main" id="{01F99F77-9FD6-CB47-9257-71F28BB38E7B}"/>
              </a:ext>
            </a:extLst>
          </p:cNvPr>
          <p:cNvSpPr>
            <a:spLocks noGrp="1"/>
          </p:cNvSpPr>
          <p:nvPr>
            <p:ph type="body" sz="quarter" idx="43" hasCustomPrompt="1"/>
          </p:nvPr>
        </p:nvSpPr>
        <p:spPr>
          <a:xfrm>
            <a:off x="5633892" y="2051870"/>
            <a:ext cx="2424084"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Tree>
    <p:extLst>
      <p:ext uri="{BB962C8B-B14F-4D97-AF65-F5344CB8AC3E}">
        <p14:creationId xmlns:p14="http://schemas.microsoft.com/office/powerpoint/2010/main" val="1303075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Feature topics (x4)">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0" y="332370"/>
            <a:ext cx="7778323"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Feature topics (x4)</a:t>
            </a:r>
          </a:p>
        </p:txBody>
      </p:sp>
      <p:sp>
        <p:nvSpPr>
          <p:cNvPr id="14" name="Text Placeholder 14">
            <a:extLst>
              <a:ext uri="{FF2B5EF4-FFF2-40B4-BE49-F238E27FC236}">
                <a16:creationId xmlns:a16="http://schemas.microsoft.com/office/drawing/2014/main" id="{B000FBBA-35D3-5B48-B2A4-95FE5E13C643}"/>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36" name="Text Placeholder 14">
            <a:extLst>
              <a:ext uri="{FF2B5EF4-FFF2-40B4-BE49-F238E27FC236}">
                <a16:creationId xmlns:a16="http://schemas.microsoft.com/office/drawing/2014/main" id="{C2DA01F3-3B10-5344-96CC-0E1C27319BD6}"/>
              </a:ext>
            </a:extLst>
          </p:cNvPr>
          <p:cNvSpPr>
            <a:spLocks noGrp="1"/>
          </p:cNvSpPr>
          <p:nvPr>
            <p:ph type="body" sz="quarter" idx="31" hasCustomPrompt="1"/>
          </p:nvPr>
        </p:nvSpPr>
        <p:spPr>
          <a:xfrm>
            <a:off x="328260" y="1523461"/>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37" name="Straight Connector 36">
            <a:extLst>
              <a:ext uri="{FF2B5EF4-FFF2-40B4-BE49-F238E27FC236}">
                <a16:creationId xmlns:a16="http://schemas.microsoft.com/office/drawing/2014/main" id="{F0F4DA77-F097-ED4E-B280-D2D277130315}"/>
              </a:ext>
            </a:extLst>
          </p:cNvPr>
          <p:cNvCxnSpPr>
            <a:cxnSpLocks/>
          </p:cNvCxnSpPr>
          <p:nvPr userDrawn="1"/>
        </p:nvCxnSpPr>
        <p:spPr>
          <a:xfrm>
            <a:off x="399600" y="1763236"/>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14">
            <a:extLst>
              <a:ext uri="{FF2B5EF4-FFF2-40B4-BE49-F238E27FC236}">
                <a16:creationId xmlns:a16="http://schemas.microsoft.com/office/drawing/2014/main" id="{B5DC40AD-C696-9C4B-AC13-868C7AD727EE}"/>
              </a:ext>
            </a:extLst>
          </p:cNvPr>
          <p:cNvSpPr>
            <a:spLocks noGrp="1"/>
          </p:cNvSpPr>
          <p:nvPr>
            <p:ph type="body" sz="quarter" idx="37" hasCustomPrompt="1"/>
          </p:nvPr>
        </p:nvSpPr>
        <p:spPr>
          <a:xfrm>
            <a:off x="336018" y="1891212"/>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3" name="Text Placeholder 14">
            <a:extLst>
              <a:ext uri="{FF2B5EF4-FFF2-40B4-BE49-F238E27FC236}">
                <a16:creationId xmlns:a16="http://schemas.microsoft.com/office/drawing/2014/main" id="{1FC40429-34E8-D545-8629-598439657487}"/>
              </a:ext>
            </a:extLst>
          </p:cNvPr>
          <p:cNvSpPr>
            <a:spLocks noGrp="1"/>
          </p:cNvSpPr>
          <p:nvPr>
            <p:ph type="body" sz="quarter" idx="32" hasCustomPrompt="1"/>
          </p:nvPr>
        </p:nvSpPr>
        <p:spPr>
          <a:xfrm>
            <a:off x="328260" y="2053112"/>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44" name="Text Placeholder 14">
            <a:extLst>
              <a:ext uri="{FF2B5EF4-FFF2-40B4-BE49-F238E27FC236}">
                <a16:creationId xmlns:a16="http://schemas.microsoft.com/office/drawing/2014/main" id="{53EEF588-3B6A-A142-A4CC-CE4CA07DEF93}"/>
              </a:ext>
            </a:extLst>
          </p:cNvPr>
          <p:cNvSpPr>
            <a:spLocks noGrp="1"/>
          </p:cNvSpPr>
          <p:nvPr>
            <p:ph type="body" sz="quarter" idx="38" hasCustomPrompt="1"/>
          </p:nvPr>
        </p:nvSpPr>
        <p:spPr>
          <a:xfrm>
            <a:off x="2316310" y="1523459"/>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45" name="Straight Connector 44">
            <a:extLst>
              <a:ext uri="{FF2B5EF4-FFF2-40B4-BE49-F238E27FC236}">
                <a16:creationId xmlns:a16="http://schemas.microsoft.com/office/drawing/2014/main" id="{5F431F95-AD87-C54E-8BAC-2848E787F1DF}"/>
              </a:ext>
            </a:extLst>
          </p:cNvPr>
          <p:cNvCxnSpPr>
            <a:cxnSpLocks/>
          </p:cNvCxnSpPr>
          <p:nvPr userDrawn="1"/>
        </p:nvCxnSpPr>
        <p:spPr>
          <a:xfrm>
            <a:off x="2387649" y="1763234"/>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14">
            <a:extLst>
              <a:ext uri="{FF2B5EF4-FFF2-40B4-BE49-F238E27FC236}">
                <a16:creationId xmlns:a16="http://schemas.microsoft.com/office/drawing/2014/main" id="{6C13A76B-48D9-3946-BE89-6E5FB59B8887}"/>
              </a:ext>
            </a:extLst>
          </p:cNvPr>
          <p:cNvSpPr>
            <a:spLocks noGrp="1"/>
          </p:cNvSpPr>
          <p:nvPr>
            <p:ph type="body" sz="quarter" idx="39" hasCustomPrompt="1"/>
          </p:nvPr>
        </p:nvSpPr>
        <p:spPr>
          <a:xfrm>
            <a:off x="2324068" y="189121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47" name="Text Placeholder 14">
            <a:extLst>
              <a:ext uri="{FF2B5EF4-FFF2-40B4-BE49-F238E27FC236}">
                <a16:creationId xmlns:a16="http://schemas.microsoft.com/office/drawing/2014/main" id="{3298093E-5D73-AF4F-A80B-663B5BC66D9C}"/>
              </a:ext>
            </a:extLst>
          </p:cNvPr>
          <p:cNvSpPr>
            <a:spLocks noGrp="1"/>
          </p:cNvSpPr>
          <p:nvPr>
            <p:ph type="body" sz="quarter" idx="40" hasCustomPrompt="1"/>
          </p:nvPr>
        </p:nvSpPr>
        <p:spPr>
          <a:xfrm>
            <a:off x="2316310" y="2053110"/>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48" name="Text Placeholder 14">
            <a:extLst>
              <a:ext uri="{FF2B5EF4-FFF2-40B4-BE49-F238E27FC236}">
                <a16:creationId xmlns:a16="http://schemas.microsoft.com/office/drawing/2014/main" id="{65A93E38-9859-AF45-8ED1-D8D0E8219FCB}"/>
              </a:ext>
            </a:extLst>
          </p:cNvPr>
          <p:cNvSpPr>
            <a:spLocks noGrp="1"/>
          </p:cNvSpPr>
          <p:nvPr>
            <p:ph type="body" sz="quarter" idx="41" hasCustomPrompt="1"/>
          </p:nvPr>
        </p:nvSpPr>
        <p:spPr>
          <a:xfrm>
            <a:off x="4310061" y="1523459"/>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49" name="Straight Connector 48">
            <a:extLst>
              <a:ext uri="{FF2B5EF4-FFF2-40B4-BE49-F238E27FC236}">
                <a16:creationId xmlns:a16="http://schemas.microsoft.com/office/drawing/2014/main" id="{AB23B764-7B86-2F4F-A21B-C967D48094CD}"/>
              </a:ext>
            </a:extLst>
          </p:cNvPr>
          <p:cNvCxnSpPr>
            <a:cxnSpLocks/>
          </p:cNvCxnSpPr>
          <p:nvPr userDrawn="1"/>
        </p:nvCxnSpPr>
        <p:spPr>
          <a:xfrm>
            <a:off x="4381401" y="1763234"/>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 Placeholder 14">
            <a:extLst>
              <a:ext uri="{FF2B5EF4-FFF2-40B4-BE49-F238E27FC236}">
                <a16:creationId xmlns:a16="http://schemas.microsoft.com/office/drawing/2014/main" id="{9D40E51B-AF2F-B143-AD75-573F1C3CF45C}"/>
              </a:ext>
            </a:extLst>
          </p:cNvPr>
          <p:cNvSpPr>
            <a:spLocks noGrp="1"/>
          </p:cNvSpPr>
          <p:nvPr>
            <p:ph type="body" sz="quarter" idx="42" hasCustomPrompt="1"/>
          </p:nvPr>
        </p:nvSpPr>
        <p:spPr>
          <a:xfrm>
            <a:off x="4317819" y="189121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51" name="Text Placeholder 14">
            <a:extLst>
              <a:ext uri="{FF2B5EF4-FFF2-40B4-BE49-F238E27FC236}">
                <a16:creationId xmlns:a16="http://schemas.microsoft.com/office/drawing/2014/main" id="{4051D640-F3EB-C149-9862-B71F38149EB7}"/>
              </a:ext>
            </a:extLst>
          </p:cNvPr>
          <p:cNvSpPr>
            <a:spLocks noGrp="1"/>
          </p:cNvSpPr>
          <p:nvPr>
            <p:ph type="body" sz="quarter" idx="43" hasCustomPrompt="1"/>
          </p:nvPr>
        </p:nvSpPr>
        <p:spPr>
          <a:xfrm>
            <a:off x="4310061" y="2053110"/>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
        <p:nvSpPr>
          <p:cNvPr id="52" name="Text Placeholder 14">
            <a:extLst>
              <a:ext uri="{FF2B5EF4-FFF2-40B4-BE49-F238E27FC236}">
                <a16:creationId xmlns:a16="http://schemas.microsoft.com/office/drawing/2014/main" id="{F8258782-963A-F547-9666-656FA6CE7B14}"/>
              </a:ext>
            </a:extLst>
          </p:cNvPr>
          <p:cNvSpPr>
            <a:spLocks noGrp="1"/>
          </p:cNvSpPr>
          <p:nvPr>
            <p:ph type="body" sz="quarter" idx="44" hasCustomPrompt="1"/>
          </p:nvPr>
        </p:nvSpPr>
        <p:spPr>
          <a:xfrm>
            <a:off x="6304171" y="1523459"/>
            <a:ext cx="1838040" cy="20334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900"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column one text</a:t>
            </a:r>
          </a:p>
        </p:txBody>
      </p:sp>
      <p:cxnSp>
        <p:nvCxnSpPr>
          <p:cNvPr id="53" name="Straight Connector 52">
            <a:extLst>
              <a:ext uri="{FF2B5EF4-FFF2-40B4-BE49-F238E27FC236}">
                <a16:creationId xmlns:a16="http://schemas.microsoft.com/office/drawing/2014/main" id="{F428CF2E-BB57-1440-95BE-517BCF03CC75}"/>
              </a:ext>
            </a:extLst>
          </p:cNvPr>
          <p:cNvCxnSpPr>
            <a:cxnSpLocks/>
          </p:cNvCxnSpPr>
          <p:nvPr userDrawn="1"/>
        </p:nvCxnSpPr>
        <p:spPr>
          <a:xfrm>
            <a:off x="6375510" y="1763234"/>
            <a:ext cx="17667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14">
            <a:extLst>
              <a:ext uri="{FF2B5EF4-FFF2-40B4-BE49-F238E27FC236}">
                <a16:creationId xmlns:a16="http://schemas.microsoft.com/office/drawing/2014/main" id="{67ED3101-B9DF-BB43-B638-677A7474EC5B}"/>
              </a:ext>
            </a:extLst>
          </p:cNvPr>
          <p:cNvSpPr>
            <a:spLocks noGrp="1"/>
          </p:cNvSpPr>
          <p:nvPr>
            <p:ph type="body" sz="quarter" idx="45" hasCustomPrompt="1"/>
          </p:nvPr>
        </p:nvSpPr>
        <p:spPr>
          <a:xfrm>
            <a:off x="6311929" y="1891210"/>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TITLE (CAPITALS)</a:t>
            </a:r>
          </a:p>
        </p:txBody>
      </p:sp>
      <p:sp>
        <p:nvSpPr>
          <p:cNvPr id="55" name="Text Placeholder 14">
            <a:extLst>
              <a:ext uri="{FF2B5EF4-FFF2-40B4-BE49-F238E27FC236}">
                <a16:creationId xmlns:a16="http://schemas.microsoft.com/office/drawing/2014/main" id="{BF874B43-AF88-164E-9EB8-92A2B0429039}"/>
              </a:ext>
            </a:extLst>
          </p:cNvPr>
          <p:cNvSpPr>
            <a:spLocks noGrp="1"/>
          </p:cNvSpPr>
          <p:nvPr>
            <p:ph type="body" sz="quarter" idx="46" hasCustomPrompt="1"/>
          </p:nvPr>
        </p:nvSpPr>
        <p:spPr>
          <a:xfrm>
            <a:off x="6304171" y="2053110"/>
            <a:ext cx="1838040" cy="2411590"/>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r>
              <a:rPr lang="en-US" dirty="0"/>
              <a:t>Lorem ipsum</a:t>
            </a:r>
          </a:p>
        </p:txBody>
      </p:sp>
    </p:spTree>
    <p:extLst>
      <p:ext uri="{BB962C8B-B14F-4D97-AF65-F5344CB8AC3E}">
        <p14:creationId xmlns:p14="http://schemas.microsoft.com/office/powerpoint/2010/main" val="2400735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istic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30638"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Statistic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Styles available</a:t>
            </a:r>
          </a:p>
        </p:txBody>
      </p:sp>
      <p:sp>
        <p:nvSpPr>
          <p:cNvPr id="39" name="Text Placeholder 3">
            <a:extLst>
              <a:ext uri="{FF2B5EF4-FFF2-40B4-BE49-F238E27FC236}">
                <a16:creationId xmlns:a16="http://schemas.microsoft.com/office/drawing/2014/main" id="{4F8A3539-4EF8-3342-A9FF-D7427054BE64}"/>
              </a:ext>
            </a:extLst>
          </p:cNvPr>
          <p:cNvSpPr txBox="1">
            <a:spLocks/>
          </p:cNvSpPr>
          <p:nvPr userDrawn="1"/>
        </p:nvSpPr>
        <p:spPr>
          <a:xfrm>
            <a:off x="416214" y="1435798"/>
            <a:ext cx="1903455" cy="942746"/>
          </a:xfrm>
          <a:prstGeom prst="rect">
            <a:avLst/>
          </a:prstGeom>
          <a:solidFill>
            <a:schemeClr val="accent1"/>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grpSp>
        <p:nvGrpSpPr>
          <p:cNvPr id="59" name="Group 58">
            <a:extLst>
              <a:ext uri="{FF2B5EF4-FFF2-40B4-BE49-F238E27FC236}">
                <a16:creationId xmlns:a16="http://schemas.microsoft.com/office/drawing/2014/main" id="{237BD6B9-E07E-9545-BA33-D90686C53D14}"/>
              </a:ext>
            </a:extLst>
          </p:cNvPr>
          <p:cNvGrpSpPr/>
          <p:nvPr userDrawn="1"/>
        </p:nvGrpSpPr>
        <p:grpSpPr>
          <a:xfrm>
            <a:off x="4842565" y="1474499"/>
            <a:ext cx="1949774" cy="782390"/>
            <a:chOff x="6456752" y="1965999"/>
            <a:chExt cx="2599699" cy="1043186"/>
          </a:xfrm>
        </p:grpSpPr>
        <p:sp>
          <p:nvSpPr>
            <p:cNvPr id="60" name="Text Placeholder 3">
              <a:extLst>
                <a:ext uri="{FF2B5EF4-FFF2-40B4-BE49-F238E27FC236}">
                  <a16:creationId xmlns:a16="http://schemas.microsoft.com/office/drawing/2014/main" id="{8067E43C-C801-5C45-A489-3E1CF653A0DE}"/>
                </a:ext>
              </a:extLst>
            </p:cNvPr>
            <p:cNvSpPr txBox="1">
              <a:spLocks/>
            </p:cNvSpPr>
            <p:nvPr/>
          </p:nvSpPr>
          <p:spPr>
            <a:xfrm>
              <a:off x="6518510" y="1965999"/>
              <a:ext cx="2537941" cy="594148"/>
            </a:xfrm>
            <a:prstGeom prst="rect">
              <a:avLst/>
            </a:prstGeom>
          </p:spPr>
          <p:txBody>
            <a:bodyPr l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chemeClr val="accent6"/>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chemeClr val="accent1"/>
                  </a:solidFill>
                </a:rPr>
                <a:t>12 million</a:t>
              </a:r>
            </a:p>
          </p:txBody>
        </p:sp>
        <p:cxnSp>
          <p:nvCxnSpPr>
            <p:cNvPr id="61" name="Straight Connector 60">
              <a:extLst>
                <a:ext uri="{FF2B5EF4-FFF2-40B4-BE49-F238E27FC236}">
                  <a16:creationId xmlns:a16="http://schemas.microsoft.com/office/drawing/2014/main" id="{87D8D66E-A10E-664D-A997-B2C394C5400D}"/>
                </a:ext>
              </a:extLst>
            </p:cNvPr>
            <p:cNvCxnSpPr>
              <a:cxnSpLocks/>
            </p:cNvCxnSpPr>
            <p:nvPr/>
          </p:nvCxnSpPr>
          <p:spPr>
            <a:xfrm>
              <a:off x="6518510" y="2623446"/>
              <a:ext cx="253794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 Placeholder 14">
              <a:extLst>
                <a:ext uri="{FF2B5EF4-FFF2-40B4-BE49-F238E27FC236}">
                  <a16:creationId xmlns:a16="http://schemas.microsoft.com/office/drawing/2014/main" id="{310721B1-8FDF-4443-BE15-CD6562CD7EFF}"/>
                </a:ext>
              </a:extLst>
            </p:cNvPr>
            <p:cNvSpPr txBox="1">
              <a:spLocks/>
            </p:cNvSpPr>
            <p:nvPr/>
          </p:nvSpPr>
          <p:spPr>
            <a:xfrm>
              <a:off x="6456752" y="2831723"/>
              <a:ext cx="2599699" cy="177462"/>
            </a:xfrm>
            <a:prstGeom prst="rect">
              <a:avLst/>
            </a:prstGeom>
          </p:spPr>
          <p:txBody>
            <a:bodyPr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8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t>DESCRIPTION</a:t>
              </a:r>
            </a:p>
          </p:txBody>
        </p:sp>
      </p:grpSp>
      <p:grpSp>
        <p:nvGrpSpPr>
          <p:cNvPr id="63" name="Group 62">
            <a:extLst>
              <a:ext uri="{FF2B5EF4-FFF2-40B4-BE49-F238E27FC236}">
                <a16:creationId xmlns:a16="http://schemas.microsoft.com/office/drawing/2014/main" id="{44C25F60-EB3B-AD46-A2D2-1A79EF663837}"/>
              </a:ext>
            </a:extLst>
          </p:cNvPr>
          <p:cNvGrpSpPr/>
          <p:nvPr userDrawn="1"/>
        </p:nvGrpSpPr>
        <p:grpSpPr>
          <a:xfrm>
            <a:off x="4842565" y="2426014"/>
            <a:ext cx="1949774" cy="797351"/>
            <a:chOff x="6456752" y="3234686"/>
            <a:chExt cx="2599699" cy="1063134"/>
          </a:xfrm>
        </p:grpSpPr>
        <p:sp>
          <p:nvSpPr>
            <p:cNvPr id="64" name="Text Placeholder 3">
              <a:extLst>
                <a:ext uri="{FF2B5EF4-FFF2-40B4-BE49-F238E27FC236}">
                  <a16:creationId xmlns:a16="http://schemas.microsoft.com/office/drawing/2014/main" id="{79DDBCE3-E106-1245-9160-7C191C77AEAE}"/>
                </a:ext>
              </a:extLst>
            </p:cNvPr>
            <p:cNvSpPr txBox="1">
              <a:spLocks/>
            </p:cNvSpPr>
            <p:nvPr/>
          </p:nvSpPr>
          <p:spPr>
            <a:xfrm>
              <a:off x="6518510" y="3234686"/>
              <a:ext cx="2537941" cy="602992"/>
            </a:xfrm>
            <a:prstGeom prst="rect">
              <a:avLst/>
            </a:prstGeom>
          </p:spPr>
          <p:txBody>
            <a:bodyPr l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rgbClr val="D65D72"/>
                  </a:solidFill>
                </a:rPr>
                <a:t>12 million</a:t>
              </a:r>
            </a:p>
          </p:txBody>
        </p:sp>
        <p:cxnSp>
          <p:nvCxnSpPr>
            <p:cNvPr id="65" name="Straight Connector 64">
              <a:extLst>
                <a:ext uri="{FF2B5EF4-FFF2-40B4-BE49-F238E27FC236}">
                  <a16:creationId xmlns:a16="http://schemas.microsoft.com/office/drawing/2014/main" id="{B1ADB9F3-0709-BB41-A671-3E4EB3310C03}"/>
                </a:ext>
              </a:extLst>
            </p:cNvPr>
            <p:cNvCxnSpPr>
              <a:cxnSpLocks/>
            </p:cNvCxnSpPr>
            <p:nvPr/>
          </p:nvCxnSpPr>
          <p:spPr>
            <a:xfrm>
              <a:off x="6518510" y="3892133"/>
              <a:ext cx="2537941" cy="0"/>
            </a:xfrm>
            <a:prstGeom prst="line">
              <a:avLst/>
            </a:prstGeom>
            <a:ln w="12700">
              <a:solidFill>
                <a:srgbClr val="D65D72"/>
              </a:solidFill>
            </a:ln>
          </p:spPr>
          <p:style>
            <a:lnRef idx="1">
              <a:schemeClr val="accent1"/>
            </a:lnRef>
            <a:fillRef idx="0">
              <a:schemeClr val="accent1"/>
            </a:fillRef>
            <a:effectRef idx="0">
              <a:schemeClr val="accent1"/>
            </a:effectRef>
            <a:fontRef idx="minor">
              <a:schemeClr val="tx1"/>
            </a:fontRef>
          </p:style>
        </p:cxnSp>
        <p:sp>
          <p:nvSpPr>
            <p:cNvPr id="66" name="Text Placeholder 14">
              <a:extLst>
                <a:ext uri="{FF2B5EF4-FFF2-40B4-BE49-F238E27FC236}">
                  <a16:creationId xmlns:a16="http://schemas.microsoft.com/office/drawing/2014/main" id="{F151DEAF-40B0-CB40-A378-5D56999C12C1}"/>
                </a:ext>
              </a:extLst>
            </p:cNvPr>
            <p:cNvSpPr txBox="1">
              <a:spLocks/>
            </p:cNvSpPr>
            <p:nvPr/>
          </p:nvSpPr>
          <p:spPr>
            <a:xfrm>
              <a:off x="6456752" y="4100409"/>
              <a:ext cx="2599699" cy="197411"/>
            </a:xfrm>
            <a:prstGeom prst="rect">
              <a:avLst/>
            </a:prstGeom>
          </p:spPr>
          <p:txBody>
            <a:bodyPr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8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t>DESCRIPTION</a:t>
              </a:r>
            </a:p>
          </p:txBody>
        </p:sp>
      </p:grpSp>
      <p:grpSp>
        <p:nvGrpSpPr>
          <p:cNvPr id="67" name="Group 66">
            <a:extLst>
              <a:ext uri="{FF2B5EF4-FFF2-40B4-BE49-F238E27FC236}">
                <a16:creationId xmlns:a16="http://schemas.microsoft.com/office/drawing/2014/main" id="{1F7F688E-E01C-E049-87B5-F9F6A4D02D18}"/>
              </a:ext>
            </a:extLst>
          </p:cNvPr>
          <p:cNvGrpSpPr/>
          <p:nvPr userDrawn="1"/>
        </p:nvGrpSpPr>
        <p:grpSpPr>
          <a:xfrm>
            <a:off x="4832726" y="3373141"/>
            <a:ext cx="1959613" cy="797350"/>
            <a:chOff x="6443634" y="4497521"/>
            <a:chExt cx="2612817" cy="1063133"/>
          </a:xfrm>
        </p:grpSpPr>
        <p:sp>
          <p:nvSpPr>
            <p:cNvPr id="68" name="Text Placeholder 3">
              <a:extLst>
                <a:ext uri="{FF2B5EF4-FFF2-40B4-BE49-F238E27FC236}">
                  <a16:creationId xmlns:a16="http://schemas.microsoft.com/office/drawing/2014/main" id="{35891477-C6E7-6E42-AF00-9C6ED0300C0C}"/>
                </a:ext>
              </a:extLst>
            </p:cNvPr>
            <p:cNvSpPr txBox="1">
              <a:spLocks/>
            </p:cNvSpPr>
            <p:nvPr/>
          </p:nvSpPr>
          <p:spPr>
            <a:xfrm>
              <a:off x="6505392" y="4497521"/>
              <a:ext cx="2551059" cy="594149"/>
            </a:xfrm>
            <a:prstGeom prst="rect">
              <a:avLst/>
            </a:prstGeom>
          </p:spPr>
          <p:txBody>
            <a:bodyPr lIns="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rgbClr val="F4B7C8"/>
                  </a:solidFill>
                </a:rPr>
                <a:t>12 million</a:t>
              </a:r>
            </a:p>
          </p:txBody>
        </p:sp>
        <p:cxnSp>
          <p:nvCxnSpPr>
            <p:cNvPr id="69" name="Straight Connector 68">
              <a:extLst>
                <a:ext uri="{FF2B5EF4-FFF2-40B4-BE49-F238E27FC236}">
                  <a16:creationId xmlns:a16="http://schemas.microsoft.com/office/drawing/2014/main" id="{11CA2185-23E0-0740-A0C0-DBCD49F44A0E}"/>
                </a:ext>
              </a:extLst>
            </p:cNvPr>
            <p:cNvCxnSpPr>
              <a:cxnSpLocks/>
            </p:cNvCxnSpPr>
            <p:nvPr/>
          </p:nvCxnSpPr>
          <p:spPr>
            <a:xfrm>
              <a:off x="6505392" y="5154969"/>
              <a:ext cx="2537941" cy="0"/>
            </a:xfrm>
            <a:prstGeom prst="line">
              <a:avLst/>
            </a:prstGeom>
            <a:ln w="12700">
              <a:solidFill>
                <a:srgbClr val="F4B7C8"/>
              </a:solidFill>
            </a:ln>
          </p:spPr>
          <p:style>
            <a:lnRef idx="1">
              <a:schemeClr val="accent1"/>
            </a:lnRef>
            <a:fillRef idx="0">
              <a:schemeClr val="accent1"/>
            </a:fillRef>
            <a:effectRef idx="0">
              <a:schemeClr val="accent1"/>
            </a:effectRef>
            <a:fontRef idx="minor">
              <a:schemeClr val="tx1"/>
            </a:fontRef>
          </p:style>
        </p:cxnSp>
        <p:sp>
          <p:nvSpPr>
            <p:cNvPr id="70" name="Text Placeholder 14">
              <a:extLst>
                <a:ext uri="{FF2B5EF4-FFF2-40B4-BE49-F238E27FC236}">
                  <a16:creationId xmlns:a16="http://schemas.microsoft.com/office/drawing/2014/main" id="{2E000461-2720-0246-9AED-2E8E876B741C}"/>
                </a:ext>
              </a:extLst>
            </p:cNvPr>
            <p:cNvSpPr txBox="1">
              <a:spLocks/>
            </p:cNvSpPr>
            <p:nvPr/>
          </p:nvSpPr>
          <p:spPr>
            <a:xfrm>
              <a:off x="6443634" y="5363245"/>
              <a:ext cx="2612817" cy="197409"/>
            </a:xfrm>
            <a:prstGeom prst="rect">
              <a:avLst/>
            </a:prstGeom>
          </p:spPr>
          <p:txBody>
            <a:bodyPr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8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t>DESCRIPTION</a:t>
              </a:r>
            </a:p>
          </p:txBody>
        </p:sp>
      </p:grpSp>
      <p:sp>
        <p:nvSpPr>
          <p:cNvPr id="71" name="TextBox 70">
            <a:extLst>
              <a:ext uri="{FF2B5EF4-FFF2-40B4-BE49-F238E27FC236}">
                <a16:creationId xmlns:a16="http://schemas.microsoft.com/office/drawing/2014/main" id="{BCBBB9F9-45CA-1041-8812-521C02893869}"/>
              </a:ext>
            </a:extLst>
          </p:cNvPr>
          <p:cNvSpPr txBox="1"/>
          <p:nvPr userDrawn="1"/>
        </p:nvSpPr>
        <p:spPr>
          <a:xfrm>
            <a:off x="343921" y="4385037"/>
            <a:ext cx="1364304" cy="150041"/>
          </a:xfrm>
          <a:prstGeom prst="rect">
            <a:avLst/>
          </a:prstGeom>
          <a:noFill/>
        </p:spPr>
        <p:txBody>
          <a:bodyPr wrap="square" rtlCol="0">
            <a:no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525" b="0" i="0" u="none" strike="noStrike" kern="1200" cap="none" spc="0" normalizeH="0" baseline="0" noProof="0" dirty="0">
                <a:ln>
                  <a:noFill/>
                </a:ln>
                <a:solidFill>
                  <a:srgbClr val="A8A8AA"/>
                </a:solidFill>
                <a:effectLst/>
                <a:uLnTx/>
                <a:uFillTx/>
                <a:latin typeface="+mn-lt"/>
                <a:ea typeface="+mn-ea"/>
                <a:cs typeface="+mn-cs"/>
              </a:rPr>
              <a:t>Primary </a:t>
            </a:r>
            <a:r>
              <a:rPr kumimoji="0" lang="en-US" sz="525" b="0" i="0" u="none" strike="noStrike" kern="1200" cap="none" spc="0" normalizeH="0" baseline="0" noProof="0" dirty="0" err="1">
                <a:ln>
                  <a:noFill/>
                </a:ln>
                <a:solidFill>
                  <a:srgbClr val="A8A8AA"/>
                </a:solidFill>
                <a:effectLst/>
                <a:uLnTx/>
                <a:uFillTx/>
                <a:latin typeface="+mn-lt"/>
                <a:ea typeface="+mn-ea"/>
                <a:cs typeface="+mn-cs"/>
              </a:rPr>
              <a:t>coloured</a:t>
            </a:r>
            <a:r>
              <a:rPr kumimoji="0" lang="en-US" sz="525" b="0" i="0" u="none" strike="noStrike" kern="1200" cap="none" spc="0" normalizeH="0" baseline="0" noProof="0" dirty="0">
                <a:ln>
                  <a:noFill/>
                </a:ln>
                <a:solidFill>
                  <a:srgbClr val="A8A8AA"/>
                </a:solidFill>
                <a:effectLst/>
                <a:uLnTx/>
                <a:uFillTx/>
                <a:latin typeface="+mn-lt"/>
                <a:ea typeface="+mn-ea"/>
                <a:cs typeface="+mn-cs"/>
              </a:rPr>
              <a:t> backgrounds</a:t>
            </a:r>
          </a:p>
        </p:txBody>
      </p:sp>
      <p:sp>
        <p:nvSpPr>
          <p:cNvPr id="72" name="TextBox 71">
            <a:extLst>
              <a:ext uri="{FF2B5EF4-FFF2-40B4-BE49-F238E27FC236}">
                <a16:creationId xmlns:a16="http://schemas.microsoft.com/office/drawing/2014/main" id="{F0F6346A-8B36-F94B-BD6B-7B5A881A243D}"/>
              </a:ext>
            </a:extLst>
          </p:cNvPr>
          <p:cNvSpPr txBox="1"/>
          <p:nvPr userDrawn="1"/>
        </p:nvSpPr>
        <p:spPr>
          <a:xfrm>
            <a:off x="2576735" y="4383603"/>
            <a:ext cx="1364304" cy="150041"/>
          </a:xfrm>
          <a:prstGeom prst="rect">
            <a:avLst/>
          </a:prstGeom>
          <a:noFill/>
        </p:spPr>
        <p:txBody>
          <a:bodyPr wrap="square" rtlCol="0">
            <a:no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525" b="0" i="0" u="none" strike="noStrike" kern="1200" cap="none" spc="0" normalizeH="0" baseline="0" noProof="0" dirty="0">
                <a:ln>
                  <a:noFill/>
                </a:ln>
                <a:solidFill>
                  <a:srgbClr val="A8A8AA"/>
                </a:solidFill>
                <a:effectLst/>
                <a:uLnTx/>
                <a:uFillTx/>
                <a:latin typeface="+mn-lt"/>
                <a:ea typeface="+mn-ea"/>
                <a:cs typeface="+mn-cs"/>
              </a:rPr>
              <a:t>Primary and lighter toned backgrounds</a:t>
            </a:r>
          </a:p>
        </p:txBody>
      </p:sp>
      <p:sp>
        <p:nvSpPr>
          <p:cNvPr id="73" name="TextBox 72">
            <a:extLst>
              <a:ext uri="{FF2B5EF4-FFF2-40B4-BE49-F238E27FC236}">
                <a16:creationId xmlns:a16="http://schemas.microsoft.com/office/drawing/2014/main" id="{6D7C156D-8D6D-8943-97CB-BC37B6F0F1FB}"/>
              </a:ext>
            </a:extLst>
          </p:cNvPr>
          <p:cNvSpPr txBox="1"/>
          <p:nvPr userDrawn="1"/>
        </p:nvSpPr>
        <p:spPr>
          <a:xfrm>
            <a:off x="4823591" y="4380681"/>
            <a:ext cx="1364304" cy="150041"/>
          </a:xfrm>
          <a:prstGeom prst="rect">
            <a:avLst/>
          </a:prstGeom>
          <a:noFill/>
        </p:spPr>
        <p:txBody>
          <a:bodyPr wrap="square" rtlCol="0">
            <a:noAutofit/>
          </a:body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US" sz="525" b="0" i="0" u="none" strike="noStrike" kern="1200" cap="none" spc="0" normalizeH="0" baseline="0" noProof="0" dirty="0">
                <a:ln>
                  <a:noFill/>
                </a:ln>
                <a:solidFill>
                  <a:srgbClr val="A8A8AA"/>
                </a:solidFill>
                <a:effectLst/>
                <a:uLnTx/>
                <a:uFillTx/>
                <a:latin typeface="+mn-lt"/>
                <a:ea typeface="+mn-ea"/>
                <a:cs typeface="+mn-cs"/>
              </a:rPr>
              <a:t>Primary </a:t>
            </a:r>
            <a:r>
              <a:rPr kumimoji="0" lang="en-US" sz="525" b="0" i="0" u="none" strike="noStrike" kern="1200" cap="none" spc="0" normalizeH="0" baseline="0" noProof="0" dirty="0" err="1">
                <a:ln>
                  <a:noFill/>
                </a:ln>
                <a:solidFill>
                  <a:srgbClr val="A8A8AA"/>
                </a:solidFill>
                <a:effectLst/>
                <a:uLnTx/>
                <a:uFillTx/>
                <a:latin typeface="+mn-lt"/>
                <a:ea typeface="+mn-ea"/>
                <a:cs typeface="+mn-cs"/>
              </a:rPr>
              <a:t>coloured</a:t>
            </a:r>
            <a:r>
              <a:rPr kumimoji="0" lang="en-US" sz="525" b="0" i="0" u="none" strike="noStrike" kern="1200" cap="none" spc="0" normalizeH="0" baseline="0" noProof="0" dirty="0">
                <a:ln>
                  <a:noFill/>
                </a:ln>
                <a:solidFill>
                  <a:srgbClr val="A8A8AA"/>
                </a:solidFill>
                <a:effectLst/>
                <a:uLnTx/>
                <a:uFillTx/>
                <a:latin typeface="+mn-lt"/>
                <a:ea typeface="+mn-ea"/>
                <a:cs typeface="+mn-cs"/>
              </a:rPr>
              <a:t> headings</a:t>
            </a:r>
          </a:p>
        </p:txBody>
      </p:sp>
      <p:sp>
        <p:nvSpPr>
          <p:cNvPr id="74" name="Text Placeholder 3">
            <a:extLst>
              <a:ext uri="{FF2B5EF4-FFF2-40B4-BE49-F238E27FC236}">
                <a16:creationId xmlns:a16="http://schemas.microsoft.com/office/drawing/2014/main" id="{C513F5A7-CFEC-3C43-B737-564ACD98EB22}"/>
              </a:ext>
            </a:extLst>
          </p:cNvPr>
          <p:cNvSpPr txBox="1">
            <a:spLocks/>
          </p:cNvSpPr>
          <p:nvPr userDrawn="1"/>
        </p:nvSpPr>
        <p:spPr>
          <a:xfrm>
            <a:off x="416214" y="2378544"/>
            <a:ext cx="1903455" cy="942746"/>
          </a:xfrm>
          <a:prstGeom prst="rect">
            <a:avLst/>
          </a:prstGeom>
          <a:solidFill>
            <a:schemeClr val="bg2"/>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5" name="Text Placeholder 3">
            <a:extLst>
              <a:ext uri="{FF2B5EF4-FFF2-40B4-BE49-F238E27FC236}">
                <a16:creationId xmlns:a16="http://schemas.microsoft.com/office/drawing/2014/main" id="{A906D89F-746D-E44E-8F76-78CCA5623686}"/>
              </a:ext>
            </a:extLst>
          </p:cNvPr>
          <p:cNvSpPr txBox="1">
            <a:spLocks/>
          </p:cNvSpPr>
          <p:nvPr userDrawn="1"/>
        </p:nvSpPr>
        <p:spPr>
          <a:xfrm>
            <a:off x="416214" y="3321290"/>
            <a:ext cx="1903455" cy="942746"/>
          </a:xfrm>
          <a:prstGeom prst="rect">
            <a:avLst/>
          </a:prstGeom>
          <a:solidFill>
            <a:schemeClr val="tx2"/>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6" name="Text Placeholder 3">
            <a:extLst>
              <a:ext uri="{FF2B5EF4-FFF2-40B4-BE49-F238E27FC236}">
                <a16:creationId xmlns:a16="http://schemas.microsoft.com/office/drawing/2014/main" id="{7C7B663C-2897-4042-94A1-902B0E1FA1BC}"/>
              </a:ext>
            </a:extLst>
          </p:cNvPr>
          <p:cNvSpPr txBox="1">
            <a:spLocks/>
          </p:cNvSpPr>
          <p:nvPr userDrawn="1"/>
        </p:nvSpPr>
        <p:spPr>
          <a:xfrm>
            <a:off x="2641628" y="1435798"/>
            <a:ext cx="1903455" cy="942746"/>
          </a:xfrm>
          <a:prstGeom prst="rect">
            <a:avLst/>
          </a:prstGeom>
          <a:solidFill>
            <a:schemeClr val="accent1"/>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7" name="Text Placeholder 3">
            <a:extLst>
              <a:ext uri="{FF2B5EF4-FFF2-40B4-BE49-F238E27FC236}">
                <a16:creationId xmlns:a16="http://schemas.microsoft.com/office/drawing/2014/main" id="{BCC388F8-C753-D947-A1F1-0AEC7299CE33}"/>
              </a:ext>
            </a:extLst>
          </p:cNvPr>
          <p:cNvSpPr txBox="1">
            <a:spLocks/>
          </p:cNvSpPr>
          <p:nvPr userDrawn="1"/>
        </p:nvSpPr>
        <p:spPr>
          <a:xfrm>
            <a:off x="2641628" y="2378544"/>
            <a:ext cx="1903455" cy="942746"/>
          </a:xfrm>
          <a:prstGeom prst="rect">
            <a:avLst/>
          </a:prstGeom>
          <a:solidFill>
            <a:srgbClr val="D65D72"/>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t>DESCRIPTION</a:t>
            </a:r>
          </a:p>
        </p:txBody>
      </p:sp>
      <p:sp>
        <p:nvSpPr>
          <p:cNvPr id="78" name="Text Placeholder 3">
            <a:extLst>
              <a:ext uri="{FF2B5EF4-FFF2-40B4-BE49-F238E27FC236}">
                <a16:creationId xmlns:a16="http://schemas.microsoft.com/office/drawing/2014/main" id="{486C628D-41EE-6E48-A9CC-CAF87CB1962C}"/>
              </a:ext>
            </a:extLst>
          </p:cNvPr>
          <p:cNvSpPr txBox="1">
            <a:spLocks/>
          </p:cNvSpPr>
          <p:nvPr userDrawn="1"/>
        </p:nvSpPr>
        <p:spPr>
          <a:xfrm>
            <a:off x="2641628" y="3321290"/>
            <a:ext cx="1903455" cy="942746"/>
          </a:xfrm>
          <a:prstGeom prst="rect">
            <a:avLst/>
          </a:prstGeom>
          <a:solidFill>
            <a:srgbClr val="F4B7C8"/>
          </a:solidFill>
        </p:spPr>
        <p:txBody>
          <a:bodyPr lIns="108000" tIns="8100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lang="en-US" sz="3500" b="0" kern="1200" dirty="0" smtClean="0">
                <a:solidFill>
                  <a:srgbClr val="FFFFF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25" dirty="0">
                <a:solidFill>
                  <a:schemeClr val="tx1"/>
                </a:solidFill>
              </a:rPr>
              <a:t>12 million</a:t>
            </a:r>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endParaRPr lang="en-US" sz="600" b="1" spc="98" dirty="0"/>
          </a:p>
          <a:p>
            <a:pPr lvl="0">
              <a:spcBef>
                <a:spcPts val="0"/>
              </a:spcBef>
              <a:spcAft>
                <a:spcPts val="0"/>
              </a:spcAft>
            </a:pPr>
            <a:r>
              <a:rPr lang="en-US" sz="600" b="1" spc="98" dirty="0">
                <a:solidFill>
                  <a:schemeClr val="tx1"/>
                </a:solidFill>
              </a:rPr>
              <a:t>DESCRIPTION</a:t>
            </a:r>
          </a:p>
        </p:txBody>
      </p:sp>
    </p:spTree>
    <p:extLst>
      <p:ext uri="{BB962C8B-B14F-4D97-AF65-F5344CB8AC3E}">
        <p14:creationId xmlns:p14="http://schemas.microsoft.com/office/powerpoint/2010/main" val="25767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Textfolie: Bild rechts;Fließtext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(auch zweizeilig)</a:t>
            </a:r>
          </a:p>
        </p:txBody>
      </p:sp>
      <p:sp>
        <p:nvSpPr>
          <p:cNvPr id="7" name="Textplatzhalter 6"/>
          <p:cNvSpPr>
            <a:spLocks noGrp="1"/>
          </p:cNvSpPr>
          <p:nvPr>
            <p:ph type="body" sz="quarter" idx="13" hasCustomPrompt="1"/>
          </p:nvPr>
        </p:nvSpPr>
        <p:spPr>
          <a:xfrm>
            <a:off x="352945" y="1223512"/>
            <a:ext cx="4986322" cy="3305532"/>
          </a:xfrm>
        </p:spPr>
        <p:txBody>
          <a:bodyPr/>
          <a:lstStyle>
            <a:lvl8pPr>
              <a:buAutoNum type="arabicPeriod"/>
              <a:defRPr/>
            </a:lvl8p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Bildplatzhalter 10"/>
          <p:cNvSpPr>
            <a:spLocks noGrp="1"/>
          </p:cNvSpPr>
          <p:nvPr>
            <p:ph type="pic" sz="quarter" idx="16" hasCustomPrompt="1"/>
          </p:nvPr>
        </p:nvSpPr>
        <p:spPr>
          <a:xfrm>
            <a:off x="5495099" y="1224439"/>
            <a:ext cx="3278309" cy="3305686"/>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br>
              <a:rPr lang="de-DE" dirty="0"/>
            </a:br>
            <a:br>
              <a:rPr lang="de-DE" dirty="0"/>
            </a:br>
            <a:br>
              <a:rPr lang="de-DE" dirty="0"/>
            </a:br>
            <a:br>
              <a:rPr lang="de-DE" dirty="0"/>
            </a:br>
            <a:r>
              <a:rPr lang="de-DE" dirty="0"/>
              <a:t>Bild einfügen</a:t>
            </a:r>
          </a:p>
        </p:txBody>
      </p:sp>
      <p:sp>
        <p:nvSpPr>
          <p:cNvPr id="11" name="Datumsplatzhalter 10"/>
          <p:cNvSpPr>
            <a:spLocks noGrp="1"/>
          </p:cNvSpPr>
          <p:nvPr>
            <p:ph type="dt" sz="half" idx="17"/>
          </p:nvPr>
        </p:nvSpPr>
        <p:spPr/>
        <p:txBody>
          <a:bodyPr/>
          <a:lstStyle/>
          <a:p>
            <a:fld id="{C4DE45EC-4B55-4501-9149-3B29220DF3B1}" type="datetime1">
              <a:rPr lang="de-DE" smtClean="0"/>
              <a:t>12.06.2023</a:t>
            </a:fld>
            <a:endParaRPr lang="de-DE" dirty="0"/>
          </a:p>
        </p:txBody>
      </p:sp>
      <p:sp>
        <p:nvSpPr>
          <p:cNvPr id="12" name="Fußzeilenplatzhalter 11"/>
          <p:cNvSpPr>
            <a:spLocks noGrp="1"/>
          </p:cNvSpPr>
          <p:nvPr>
            <p:ph type="ftr" sz="quarter" idx="18"/>
          </p:nvPr>
        </p:nvSpPr>
        <p:spPr/>
        <p:txBody>
          <a:bodyPr/>
          <a:lstStyle/>
          <a:p>
            <a:endParaRPr lang="de-DE" dirty="0"/>
          </a:p>
        </p:txBody>
      </p:sp>
      <p:sp>
        <p:nvSpPr>
          <p:cNvPr id="13" name="Foliennummernplatzhalter 12"/>
          <p:cNvSpPr>
            <a:spLocks noGrp="1"/>
          </p:cNvSpPr>
          <p:nvPr>
            <p:ph type="sldNum" sz="quarter" idx="19"/>
          </p:nvPr>
        </p:nvSpPr>
        <p:spPr/>
        <p:txBody>
          <a:bodyPr/>
          <a:lstStyle/>
          <a:p>
            <a:fld id="{EFBE657A-4C9A-4C08-9857-0F5E99038174}" type="slidenum">
              <a:rPr lang="de-DE" smtClean="0"/>
              <a:pPr/>
              <a:t>‹#›</a:t>
            </a:fld>
            <a:endParaRPr lang="de-DE" dirty="0"/>
          </a:p>
        </p:txBody>
      </p:sp>
    </p:spTree>
    <p:extLst>
      <p:ext uri="{BB962C8B-B14F-4D97-AF65-F5344CB8AC3E}">
        <p14:creationId xmlns:p14="http://schemas.microsoft.com/office/powerpoint/2010/main" val="1887059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tatistic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2962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Table style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aphicFrame>
        <p:nvGraphicFramePr>
          <p:cNvPr id="3" name="Table 2">
            <a:extLst>
              <a:ext uri="{FF2B5EF4-FFF2-40B4-BE49-F238E27FC236}">
                <a16:creationId xmlns:a16="http://schemas.microsoft.com/office/drawing/2014/main" id="{AF787FCD-D082-F05C-7EEF-7815AA86C8A4}"/>
              </a:ext>
            </a:extLst>
          </p:cNvPr>
          <p:cNvGraphicFramePr>
            <a:graphicFrameLocks noGrp="1"/>
          </p:cNvGraphicFramePr>
          <p:nvPr userDrawn="1">
            <p:extLst>
              <p:ext uri="{D42A27DB-BD31-4B8C-83A1-F6EECF244321}">
                <p14:modId xmlns:p14="http://schemas.microsoft.com/office/powerpoint/2010/main" val="376755321"/>
              </p:ext>
            </p:extLst>
          </p:nvPr>
        </p:nvGraphicFramePr>
        <p:xfrm>
          <a:off x="403353" y="1404328"/>
          <a:ext cx="5597968" cy="1250369"/>
        </p:xfrm>
        <a:graphic>
          <a:graphicData uri="http://schemas.openxmlformats.org/drawingml/2006/table">
            <a:tbl>
              <a:tblPr firstRow="1" bandRow="1">
                <a:tableStyleId>{5C22544A-7EE6-4342-B048-85BDC9FD1C3A}</a:tableStyleId>
              </a:tblPr>
              <a:tblGrid>
                <a:gridCol w="1402486">
                  <a:extLst>
                    <a:ext uri="{9D8B030D-6E8A-4147-A177-3AD203B41FA5}">
                      <a16:colId xmlns:a16="http://schemas.microsoft.com/office/drawing/2014/main" val="2336126564"/>
                    </a:ext>
                  </a:extLst>
                </a:gridCol>
                <a:gridCol w="1395805">
                  <a:extLst>
                    <a:ext uri="{9D8B030D-6E8A-4147-A177-3AD203B41FA5}">
                      <a16:colId xmlns:a16="http://schemas.microsoft.com/office/drawing/2014/main" val="3067088167"/>
                    </a:ext>
                  </a:extLst>
                </a:gridCol>
                <a:gridCol w="1403873">
                  <a:extLst>
                    <a:ext uri="{9D8B030D-6E8A-4147-A177-3AD203B41FA5}">
                      <a16:colId xmlns:a16="http://schemas.microsoft.com/office/drawing/2014/main" val="3095411987"/>
                    </a:ext>
                  </a:extLst>
                </a:gridCol>
                <a:gridCol w="1395804">
                  <a:extLst>
                    <a:ext uri="{9D8B030D-6E8A-4147-A177-3AD203B41FA5}">
                      <a16:colId xmlns:a16="http://schemas.microsoft.com/office/drawing/2014/main" val="2061536865"/>
                    </a:ext>
                  </a:extLst>
                </a:gridCol>
              </a:tblGrid>
              <a:tr h="216060">
                <a:tc gridSpan="4">
                  <a:txBody>
                    <a:bodyPr/>
                    <a:lstStyle/>
                    <a:p>
                      <a:r>
                        <a:rPr lang="en-GB" sz="500" spc="130" baseline="0" dirty="0">
                          <a:solidFill>
                            <a:schemeClr val="accent1"/>
                          </a:solidFill>
                        </a:rPr>
                        <a:t>TABLE HEADING</a:t>
                      </a:r>
                    </a:p>
                  </a:txBody>
                  <a:tcPr marL="54000" marR="68580" marT="27000" marB="6750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en-GB" sz="1000" dirty="0">
                        <a:solidFill>
                          <a:schemeClr val="tx1"/>
                        </a:solidFill>
                      </a:endParaRPr>
                    </a:p>
                  </a:txBody>
                  <a:tcPr marL="36000" marT="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GB" sz="1000" dirty="0">
                        <a:solidFill>
                          <a:schemeClr val="tx1"/>
                        </a:solidFill>
                      </a:endParaRPr>
                    </a:p>
                  </a:txBody>
                  <a:tcPr marL="36000" marT="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GB" sz="1000" dirty="0">
                        <a:solidFill>
                          <a:schemeClr val="tx1"/>
                        </a:solidFill>
                      </a:endParaRPr>
                    </a:p>
                  </a:txBody>
                  <a:tcPr marL="36000" marT="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337619"/>
                  </a:ext>
                </a:extLst>
              </a:tr>
              <a:tr h="344879">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endParaRPr lang="en-GB" sz="600" dirty="0">
                        <a:solidFill>
                          <a:schemeClr val="tx1"/>
                        </a:solidFill>
                      </a:endParaRPr>
                    </a:p>
                  </a:txBody>
                  <a:tcPr marL="54000" marR="135000" marT="67500" marB="9449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8313759"/>
                  </a:ext>
                </a:extLst>
              </a:tr>
              <a:tr h="226440">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r>
                        <a:rPr lang="en-GB" sz="600" dirty="0">
                          <a:solidFill>
                            <a:schemeClr val="tx1"/>
                          </a:solidFill>
                        </a:rPr>
                        <a:t>Vit ped et </a:t>
                      </a:r>
                      <a:r>
                        <a:rPr lang="en-GB" sz="600" dirty="0" err="1">
                          <a:solidFill>
                            <a:schemeClr val="tx1"/>
                          </a:solidFill>
                        </a:rPr>
                        <a:t>quisique</a:t>
                      </a:r>
                      <a:r>
                        <a:rPr lang="en-GB" sz="600" dirty="0">
                          <a:solidFill>
                            <a:schemeClr val="tx1"/>
                          </a:solidFill>
                        </a:rPr>
                        <a:t> </a:t>
                      </a:r>
                      <a:r>
                        <a:rPr lang="en-GB" sz="600" dirty="0" err="1">
                          <a:solidFill>
                            <a:schemeClr val="tx1"/>
                          </a:solidFill>
                        </a:rPr>
                        <a:t>nuliaborro</a:t>
                      </a:r>
                      <a:endParaRPr lang="en-GB" sz="600" dirty="0">
                        <a:solidFill>
                          <a:schemeClr val="tx1"/>
                        </a:solidFill>
                      </a:endParaRPr>
                    </a:p>
                  </a:txBody>
                  <a:tcPr marL="54000" marR="135000" marT="54000" marB="81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279533"/>
                  </a:ext>
                </a:extLst>
              </a:tr>
            </a:tbl>
          </a:graphicData>
        </a:graphic>
      </p:graphicFrame>
      <p:grpSp>
        <p:nvGrpSpPr>
          <p:cNvPr id="6" name="Group 5">
            <a:extLst>
              <a:ext uri="{FF2B5EF4-FFF2-40B4-BE49-F238E27FC236}">
                <a16:creationId xmlns:a16="http://schemas.microsoft.com/office/drawing/2014/main" id="{86B1A1EE-0A02-F411-D13F-B89D5E079887}"/>
              </a:ext>
            </a:extLst>
          </p:cNvPr>
          <p:cNvGrpSpPr/>
          <p:nvPr userDrawn="1"/>
        </p:nvGrpSpPr>
        <p:grpSpPr>
          <a:xfrm>
            <a:off x="4398169" y="1552576"/>
            <a:ext cx="135731" cy="135731"/>
            <a:chOff x="8597900" y="2051050"/>
            <a:chExt cx="180975" cy="180975"/>
          </a:xfrm>
        </p:grpSpPr>
        <p:sp>
          <p:nvSpPr>
            <p:cNvPr id="7" name="Oval 6">
              <a:extLst>
                <a:ext uri="{FF2B5EF4-FFF2-40B4-BE49-F238E27FC236}">
                  <a16:creationId xmlns:a16="http://schemas.microsoft.com/office/drawing/2014/main" id="{1054D110-A544-3C80-A2BE-D2724DA924AC}"/>
                </a:ext>
              </a:extLst>
            </p:cNvPr>
            <p:cNvSpPr/>
            <p:nvPr userDrawn="1"/>
          </p:nvSpPr>
          <p:spPr>
            <a:xfrm>
              <a:off x="8597900" y="2051050"/>
              <a:ext cx="180975" cy="180975"/>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99875905-E76E-2C07-D6DD-2C04DABCA055}"/>
                </a:ext>
              </a:extLst>
            </p:cNvPr>
            <p:cNvGrpSpPr/>
            <p:nvPr userDrawn="1"/>
          </p:nvGrpSpPr>
          <p:grpSpPr>
            <a:xfrm>
              <a:off x="8639095" y="2109812"/>
              <a:ext cx="98583" cy="63450"/>
              <a:chOff x="9191625" y="1739984"/>
              <a:chExt cx="636364" cy="409575"/>
            </a:xfrm>
          </p:grpSpPr>
          <p:cxnSp>
            <p:nvCxnSpPr>
              <p:cNvPr id="10" name="Straight Connector 9">
                <a:extLst>
                  <a:ext uri="{FF2B5EF4-FFF2-40B4-BE49-F238E27FC236}">
                    <a16:creationId xmlns:a16="http://schemas.microsoft.com/office/drawing/2014/main" id="{BF848615-A512-6B3A-4C4B-D8D3CB218425}"/>
                  </a:ext>
                </a:extLst>
              </p:cNvPr>
              <p:cNvCxnSpPr>
                <a:cxnSpLocks/>
              </p:cNvCxnSpPr>
              <p:nvPr userDrawn="1"/>
            </p:nvCxnSpPr>
            <p:spPr>
              <a:xfrm flipH="1">
                <a:off x="9389839" y="1739984"/>
                <a:ext cx="438150" cy="409575"/>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A9D05FD-10A2-73CF-D0CC-E3845DC292C7}"/>
                  </a:ext>
                </a:extLst>
              </p:cNvPr>
              <p:cNvCxnSpPr>
                <a:cxnSpLocks/>
              </p:cNvCxnSpPr>
              <p:nvPr userDrawn="1"/>
            </p:nvCxnSpPr>
            <p:spPr>
              <a:xfrm>
                <a:off x="9191625" y="1939925"/>
                <a:ext cx="198214" cy="209634"/>
              </a:xfrm>
              <a:prstGeom prst="line">
                <a:avLst/>
              </a:prstGeom>
              <a:ln w="22225"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C3A195E2-735C-5D6B-F1A8-67A2967108A9}"/>
              </a:ext>
            </a:extLst>
          </p:cNvPr>
          <p:cNvGrpSpPr/>
          <p:nvPr userDrawn="1"/>
        </p:nvGrpSpPr>
        <p:grpSpPr>
          <a:xfrm>
            <a:off x="5792858" y="1552576"/>
            <a:ext cx="135731" cy="135731"/>
            <a:chOff x="8597900" y="2051050"/>
            <a:chExt cx="180975" cy="180975"/>
          </a:xfrm>
        </p:grpSpPr>
        <p:sp>
          <p:nvSpPr>
            <p:cNvPr id="13" name="Oval 12">
              <a:extLst>
                <a:ext uri="{FF2B5EF4-FFF2-40B4-BE49-F238E27FC236}">
                  <a16:creationId xmlns:a16="http://schemas.microsoft.com/office/drawing/2014/main" id="{1C403EF5-51D8-C8EE-4479-14CCFCD5116F}"/>
                </a:ext>
              </a:extLst>
            </p:cNvPr>
            <p:cNvSpPr/>
            <p:nvPr userDrawn="1"/>
          </p:nvSpPr>
          <p:spPr>
            <a:xfrm>
              <a:off x="8597900" y="2051050"/>
              <a:ext cx="180975" cy="180975"/>
            </a:xfrm>
            <a:prstGeom prst="ellipse">
              <a:avLst/>
            </a:prstGeom>
            <a:solidFill>
              <a:srgbClr val="FFFFFF"/>
            </a:solidFill>
            <a:ln w="22225">
              <a:solidFill>
                <a:srgbClr val="F4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6492A9F8-47F5-D525-2A10-E3D13571142E}"/>
                </a:ext>
              </a:extLst>
            </p:cNvPr>
            <p:cNvGrpSpPr/>
            <p:nvPr userDrawn="1"/>
          </p:nvGrpSpPr>
          <p:grpSpPr>
            <a:xfrm>
              <a:off x="8639095" y="2109812"/>
              <a:ext cx="98583" cy="63450"/>
              <a:chOff x="9191625" y="1739984"/>
              <a:chExt cx="636364" cy="409575"/>
            </a:xfrm>
          </p:grpSpPr>
          <p:cxnSp>
            <p:nvCxnSpPr>
              <p:cNvPr id="17" name="Straight Connector 16">
                <a:extLst>
                  <a:ext uri="{FF2B5EF4-FFF2-40B4-BE49-F238E27FC236}">
                    <a16:creationId xmlns:a16="http://schemas.microsoft.com/office/drawing/2014/main" id="{A628A54A-AF8A-3326-F2BF-77E10D65FFBB}"/>
                  </a:ext>
                </a:extLst>
              </p:cNvPr>
              <p:cNvCxnSpPr>
                <a:cxnSpLocks/>
              </p:cNvCxnSpPr>
              <p:nvPr userDrawn="1"/>
            </p:nvCxnSpPr>
            <p:spPr>
              <a:xfrm flipH="1">
                <a:off x="9389839" y="1739984"/>
                <a:ext cx="438150" cy="409575"/>
              </a:xfrm>
              <a:prstGeom prst="line">
                <a:avLst/>
              </a:prstGeom>
              <a:ln w="22225" cap="rnd">
                <a:solidFill>
                  <a:srgbClr val="F4B7C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5C29C1-A2ED-6EDC-EF95-7A7C03DF1EC9}"/>
                  </a:ext>
                </a:extLst>
              </p:cNvPr>
              <p:cNvCxnSpPr>
                <a:cxnSpLocks/>
              </p:cNvCxnSpPr>
              <p:nvPr userDrawn="1"/>
            </p:nvCxnSpPr>
            <p:spPr>
              <a:xfrm>
                <a:off x="9191625" y="1939925"/>
                <a:ext cx="198214" cy="209634"/>
              </a:xfrm>
              <a:prstGeom prst="line">
                <a:avLst/>
              </a:prstGeom>
              <a:ln w="22225" cap="rnd">
                <a:solidFill>
                  <a:srgbClr val="F4B7C8"/>
                </a:solidFill>
              </a:ln>
            </p:spPr>
            <p:style>
              <a:lnRef idx="1">
                <a:schemeClr val="accent1"/>
              </a:lnRef>
              <a:fillRef idx="0">
                <a:schemeClr val="accent1"/>
              </a:fillRef>
              <a:effectRef idx="0">
                <a:schemeClr val="accent1"/>
              </a:effectRef>
              <a:fontRef idx="minor">
                <a:schemeClr val="tx1"/>
              </a:fontRef>
            </p:style>
          </p:cxnSp>
        </p:grpSp>
      </p:grpSp>
      <p:graphicFrame>
        <p:nvGraphicFramePr>
          <p:cNvPr id="19" name="Table 2">
            <a:extLst>
              <a:ext uri="{FF2B5EF4-FFF2-40B4-BE49-F238E27FC236}">
                <a16:creationId xmlns:a16="http://schemas.microsoft.com/office/drawing/2014/main" id="{751B1527-8EFB-0787-B2C6-F107C6795BC9}"/>
              </a:ext>
            </a:extLst>
          </p:cNvPr>
          <p:cNvGraphicFramePr>
            <a:graphicFrameLocks noGrp="1"/>
          </p:cNvGraphicFramePr>
          <p:nvPr userDrawn="1">
            <p:extLst>
              <p:ext uri="{D42A27DB-BD31-4B8C-83A1-F6EECF244321}">
                <p14:modId xmlns:p14="http://schemas.microsoft.com/office/powerpoint/2010/main" val="2472428437"/>
              </p:ext>
            </p:extLst>
          </p:nvPr>
        </p:nvGraphicFramePr>
        <p:xfrm>
          <a:off x="403353" y="3067886"/>
          <a:ext cx="5597966" cy="1317509"/>
        </p:xfrm>
        <a:graphic>
          <a:graphicData uri="http://schemas.openxmlformats.org/drawingml/2006/table">
            <a:tbl>
              <a:tblPr firstRow="1" bandRow="1">
                <a:tableStyleId>{5C22544A-7EE6-4342-B048-85BDC9FD1C3A}</a:tableStyleId>
              </a:tblPr>
              <a:tblGrid>
                <a:gridCol w="1563811">
                  <a:extLst>
                    <a:ext uri="{9D8B030D-6E8A-4147-A177-3AD203B41FA5}">
                      <a16:colId xmlns:a16="http://schemas.microsoft.com/office/drawing/2014/main" val="2336126564"/>
                    </a:ext>
                  </a:extLst>
                </a:gridCol>
                <a:gridCol w="1010653">
                  <a:extLst>
                    <a:ext uri="{9D8B030D-6E8A-4147-A177-3AD203B41FA5}">
                      <a16:colId xmlns:a16="http://schemas.microsoft.com/office/drawing/2014/main" val="3067088167"/>
                    </a:ext>
                  </a:extLst>
                </a:gridCol>
                <a:gridCol w="1007043">
                  <a:extLst>
                    <a:ext uri="{9D8B030D-6E8A-4147-A177-3AD203B41FA5}">
                      <a16:colId xmlns:a16="http://schemas.microsoft.com/office/drawing/2014/main" val="3095411987"/>
                    </a:ext>
                  </a:extLst>
                </a:gridCol>
                <a:gridCol w="1010653">
                  <a:extLst>
                    <a:ext uri="{9D8B030D-6E8A-4147-A177-3AD203B41FA5}">
                      <a16:colId xmlns:a16="http://schemas.microsoft.com/office/drawing/2014/main" val="2731163453"/>
                    </a:ext>
                  </a:extLst>
                </a:gridCol>
                <a:gridCol w="1005807">
                  <a:extLst>
                    <a:ext uri="{9D8B030D-6E8A-4147-A177-3AD203B41FA5}">
                      <a16:colId xmlns:a16="http://schemas.microsoft.com/office/drawing/2014/main" val="2061536865"/>
                    </a:ext>
                  </a:extLst>
                </a:gridCol>
              </a:tblGrid>
              <a:tr h="188010">
                <a:tc>
                  <a:txBody>
                    <a:bodyPr/>
                    <a:lstStyle/>
                    <a:p>
                      <a:pPr algn="l"/>
                      <a:r>
                        <a:rPr lang="en-GB" sz="500" spc="130" baseline="0" dirty="0">
                          <a:solidFill>
                            <a:schemeClr val="accent1"/>
                          </a:solidFill>
                        </a:rPr>
                        <a:t>TABLE 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r>
                        <a:rPr lang="en-GB" sz="500" spc="130" baseline="0" dirty="0">
                          <a:solidFill>
                            <a:schemeClr val="tx1"/>
                          </a:solidFill>
                        </a:rPr>
                        <a:t>HEADING</a:t>
                      </a:r>
                    </a:p>
                  </a:txBody>
                  <a:tcPr marL="54000" marR="135000" marT="54000" marB="54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429873"/>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extLst>
                  <a:ext uri="{0D108BD9-81ED-4DB2-BD59-A6C34878D82A}">
                    <a16:rowId xmlns:a16="http://schemas.microsoft.com/office/drawing/2014/main" val="165337619"/>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6328656"/>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4B7C8"/>
                    </a:solidFill>
                  </a:tcPr>
                </a:tc>
                <a:extLst>
                  <a:ext uri="{0D108BD9-81ED-4DB2-BD59-A6C34878D82A}">
                    <a16:rowId xmlns:a16="http://schemas.microsoft.com/office/drawing/2014/main" val="1057846076"/>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642757"/>
                  </a:ext>
                </a:extLst>
              </a:tr>
              <a:tr h="172495">
                <a:tc>
                  <a:txBody>
                    <a:bodyPr/>
                    <a:lstStyle/>
                    <a:p>
                      <a:pPr>
                        <a:lnSpc>
                          <a:spcPct val="100000"/>
                        </a:lnSpc>
                      </a:pPr>
                      <a:r>
                        <a:rPr lang="en-GB" sz="600" dirty="0">
                          <a:solidFill>
                            <a:schemeClr val="tx1"/>
                          </a:solidFill>
                        </a:rPr>
                        <a:t>Lorem ipsum </a:t>
                      </a:r>
                      <a:r>
                        <a:rPr lang="en-GB" sz="600" dirty="0" err="1">
                          <a:solidFill>
                            <a:schemeClr val="tx1"/>
                          </a:solidFill>
                        </a:rPr>
                        <a:t>fuga</a:t>
                      </a:r>
                      <a:endParaRPr lang="en-GB" sz="600" dirty="0">
                        <a:solidFill>
                          <a:schemeClr val="tx1"/>
                        </a:solidFill>
                      </a:endParaRP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dirty="0">
                          <a:solidFill>
                            <a:schemeClr val="tx1"/>
                          </a:solidFill>
                        </a:rPr>
                        <a:t>00.00</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tc>
                  <a:txBody>
                    <a:bodyPr/>
                    <a:lstStyle/>
                    <a:p>
                      <a:pPr algn="l">
                        <a:lnSpc>
                          <a:spcPct val="100000"/>
                        </a:lnSpc>
                      </a:pPr>
                      <a:r>
                        <a:rPr lang="en-GB" sz="600" dirty="0">
                          <a:solidFill>
                            <a:schemeClr val="tx1"/>
                          </a:solidFill>
                        </a:rPr>
                        <a:t>Type 1</a:t>
                      </a:r>
                    </a:p>
                  </a:txBody>
                  <a:tcPr marL="54000" marR="135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B7C8"/>
                    </a:solidFill>
                  </a:tcPr>
                </a:tc>
                <a:extLst>
                  <a:ext uri="{0D108BD9-81ED-4DB2-BD59-A6C34878D82A}">
                    <a16:rowId xmlns:a16="http://schemas.microsoft.com/office/drawing/2014/main" val="2262925610"/>
                  </a:ext>
                </a:extLst>
              </a:tr>
              <a:tr h="267025">
                <a:tc>
                  <a:txBody>
                    <a:bodyPr/>
                    <a:lstStyle/>
                    <a:p>
                      <a:pPr>
                        <a:lnSpc>
                          <a:spcPct val="100000"/>
                        </a:lnSpc>
                      </a:pPr>
                      <a:r>
                        <a:rPr lang="en-GB" sz="600" b="1" dirty="0">
                          <a:solidFill>
                            <a:schemeClr val="tx1"/>
                          </a:solidFill>
                        </a:rPr>
                        <a:t>Lorem ipsum </a:t>
                      </a:r>
                      <a:r>
                        <a:rPr lang="en-GB" sz="600" b="1" dirty="0" err="1">
                          <a:solidFill>
                            <a:schemeClr val="tx1"/>
                          </a:solidFill>
                        </a:rPr>
                        <a:t>fuga</a:t>
                      </a:r>
                      <a:endParaRPr lang="en-GB" sz="600" b="1" dirty="0">
                        <a:solidFill>
                          <a:schemeClr val="tx1"/>
                        </a:solidFill>
                      </a:endParaRP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00000"/>
                        </a:lnSpc>
                      </a:pPr>
                      <a:r>
                        <a:rPr lang="en-GB" sz="600" b="1" dirty="0">
                          <a:solidFill>
                            <a:schemeClr val="tx1"/>
                          </a:solidFill>
                        </a:rPr>
                        <a:t>00.00</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00000"/>
                        </a:lnSpc>
                      </a:pPr>
                      <a:r>
                        <a:rPr lang="en-GB" sz="600" b="1" dirty="0">
                          <a:solidFill>
                            <a:schemeClr val="tx1"/>
                          </a:solidFill>
                        </a:rPr>
                        <a:t>00.00</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1" dirty="0">
                          <a:solidFill>
                            <a:schemeClr val="tx1"/>
                          </a:solidFill>
                        </a:rPr>
                        <a:t>00.00</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00000"/>
                        </a:lnSpc>
                      </a:pPr>
                      <a:r>
                        <a:rPr lang="en-GB" sz="600" b="1" dirty="0">
                          <a:solidFill>
                            <a:schemeClr val="tx1"/>
                          </a:solidFill>
                        </a:rPr>
                        <a:t>Type 1</a:t>
                      </a:r>
                    </a:p>
                  </a:txBody>
                  <a:tcPr marL="54000" marR="135000" marT="81000" marB="94499"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7503029"/>
                  </a:ext>
                </a:extLst>
              </a:tr>
            </a:tbl>
          </a:graphicData>
        </a:graphic>
      </p:graphicFrame>
    </p:spTree>
    <p:extLst>
      <p:ext uri="{BB962C8B-B14F-4D97-AF65-F5344CB8AC3E}">
        <p14:creationId xmlns:p14="http://schemas.microsoft.com/office/powerpoint/2010/main" val="783317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ur Vistra Network 1">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BCF81A-48E1-1444-C8C4-5CC4EE9CBF1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502" t="31964" r="16299" b="33332"/>
          <a:stretch/>
        </p:blipFill>
        <p:spPr>
          <a:xfrm>
            <a:off x="2110978" y="869452"/>
            <a:ext cx="6423049" cy="3367217"/>
          </a:xfrm>
          <a:prstGeom prst="rect">
            <a:avLst/>
          </a:prstGeom>
        </p:spPr>
      </p:pic>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a:t>
            </a:r>
            <a:r>
              <a:rPr lang="en-US" dirty="0" err="1"/>
              <a:t>Vistra</a:t>
            </a:r>
            <a:r>
              <a:rPr lang="en-US" dirty="0"/>
              <a:t>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Where you can find us</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396772" y="285637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385535" y="3055160"/>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14">
            <a:extLst>
              <a:ext uri="{FF2B5EF4-FFF2-40B4-BE49-F238E27FC236}">
                <a16:creationId xmlns:a16="http://schemas.microsoft.com/office/drawing/2014/main" id="{E858E58A-21E7-754B-A718-A1E5867A1237}"/>
              </a:ext>
            </a:extLst>
          </p:cNvPr>
          <p:cNvSpPr>
            <a:spLocks noGrp="1"/>
          </p:cNvSpPr>
          <p:nvPr>
            <p:ph type="body" sz="quarter" idx="37" hasCustomPrompt="1"/>
          </p:nvPr>
        </p:nvSpPr>
        <p:spPr>
          <a:xfrm>
            <a:off x="328261" y="1597465"/>
            <a:ext cx="1794655" cy="145548"/>
          </a:xfrm>
        </p:spPr>
        <p:txBody>
          <a:bodyPr bIns="0" anchor="t" anchorCtr="0">
            <a:norm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NETWORK AT A GLANCE</a:t>
            </a:r>
          </a:p>
        </p:txBody>
      </p:sp>
      <p:sp>
        <p:nvSpPr>
          <p:cNvPr id="14" name="Text Placeholder 14">
            <a:extLst>
              <a:ext uri="{FF2B5EF4-FFF2-40B4-BE49-F238E27FC236}">
                <a16:creationId xmlns:a16="http://schemas.microsoft.com/office/drawing/2014/main" id="{0A65F283-E15E-2A4D-ADEC-27ECC134A85C}"/>
              </a:ext>
            </a:extLst>
          </p:cNvPr>
          <p:cNvSpPr>
            <a:spLocks noGrp="1"/>
          </p:cNvSpPr>
          <p:nvPr>
            <p:ph type="body" sz="quarter" idx="38" hasCustomPrompt="1"/>
          </p:nvPr>
        </p:nvSpPr>
        <p:spPr>
          <a:xfrm>
            <a:off x="328261" y="1743013"/>
            <a:ext cx="1871885" cy="305837"/>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1575" smtClean="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5,000+ employees</a:t>
            </a:r>
          </a:p>
        </p:txBody>
      </p:sp>
      <p:sp>
        <p:nvSpPr>
          <p:cNvPr id="15" name="Text Placeholder 14">
            <a:extLst>
              <a:ext uri="{FF2B5EF4-FFF2-40B4-BE49-F238E27FC236}">
                <a16:creationId xmlns:a16="http://schemas.microsoft.com/office/drawing/2014/main" id="{37EF942C-1FF3-B241-916C-B270A9B49AAE}"/>
              </a:ext>
            </a:extLst>
          </p:cNvPr>
          <p:cNvSpPr>
            <a:spLocks noGrp="1"/>
          </p:cNvSpPr>
          <p:nvPr>
            <p:ph type="body" sz="quarter" idx="39" hasCustomPrompt="1"/>
          </p:nvPr>
        </p:nvSpPr>
        <p:spPr>
          <a:xfrm>
            <a:off x="328261" y="2012308"/>
            <a:ext cx="1871885" cy="283572"/>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1575" smtClean="0">
                <a:solidFill>
                  <a:srgbClr val="D65D72"/>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80+ offices</a:t>
            </a:r>
          </a:p>
        </p:txBody>
      </p:sp>
      <p:sp>
        <p:nvSpPr>
          <p:cNvPr id="16" name="Text Placeholder 14">
            <a:extLst>
              <a:ext uri="{FF2B5EF4-FFF2-40B4-BE49-F238E27FC236}">
                <a16:creationId xmlns:a16="http://schemas.microsoft.com/office/drawing/2014/main" id="{03FF1AC3-4290-3A4A-BF51-63071BCA5586}"/>
              </a:ext>
            </a:extLst>
          </p:cNvPr>
          <p:cNvSpPr>
            <a:spLocks noGrp="1"/>
          </p:cNvSpPr>
          <p:nvPr>
            <p:ph type="body" sz="quarter" idx="40" hasCustomPrompt="1"/>
          </p:nvPr>
        </p:nvSpPr>
        <p:spPr>
          <a:xfrm>
            <a:off x="325157" y="2276329"/>
            <a:ext cx="1871885" cy="303389"/>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1575" smtClean="0">
                <a:solidFill>
                  <a:srgbClr val="F4B7C8"/>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45+ jurisdictions</a:t>
            </a:r>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91462" y="2848853"/>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91462" y="3029574"/>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Tree>
    <p:extLst>
      <p:ext uri="{BB962C8B-B14F-4D97-AF65-F5344CB8AC3E}">
        <p14:creationId xmlns:p14="http://schemas.microsoft.com/office/powerpoint/2010/main" val="1494646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ur Vistra Network 2">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5BCA7C3-430F-34C7-543C-3DD746FD85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502" t="31964" r="16299" b="33332"/>
          <a:stretch/>
        </p:blipFill>
        <p:spPr>
          <a:xfrm>
            <a:off x="70581" y="1164596"/>
            <a:ext cx="5669038" cy="2971935"/>
          </a:xfrm>
          <a:prstGeom prst="rect">
            <a:avLst/>
          </a:prstGeom>
        </p:spPr>
      </p:pic>
      <p:sp>
        <p:nvSpPr>
          <p:cNvPr id="353" name="Text Placeholder 14">
            <a:extLst>
              <a:ext uri="{FF2B5EF4-FFF2-40B4-BE49-F238E27FC236}">
                <a16:creationId xmlns:a16="http://schemas.microsoft.com/office/drawing/2014/main" id="{F188AD34-E9BF-1D49-8DFB-0ECD38B3030E}"/>
              </a:ext>
            </a:extLst>
          </p:cNvPr>
          <p:cNvSpPr>
            <a:spLocks noGrp="1"/>
          </p:cNvSpPr>
          <p:nvPr>
            <p:ph type="body" sz="quarter" idx="45" hasCustomPrompt="1"/>
          </p:nvPr>
        </p:nvSpPr>
        <p:spPr>
          <a:xfrm>
            <a:off x="385534" y="4842856"/>
            <a:ext cx="2754142" cy="132428"/>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kumimoji="0" lang="en-GB" sz="375" b="0" i="0" u="none" strike="noStrike" kern="0" cap="none" spc="0" normalizeH="0" baseline="0" noProof="0">
                <a:ln>
                  <a:noFill/>
                </a:ln>
                <a:solidFill>
                  <a:srgbClr val="242828"/>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75" b="0" i="0" u="none" strike="noStrike" kern="0" cap="none" spc="0" normalizeH="0" baseline="0" noProof="0" dirty="0">
                <a:ln>
                  <a:noFill/>
                </a:ln>
                <a:solidFill>
                  <a:srgbClr val="242828"/>
                </a:solidFill>
                <a:effectLst/>
                <a:uLnTx/>
                <a:uFillTx/>
                <a:latin typeface="Arial" panose="020B0604020202020204"/>
                <a:ea typeface="+mn-ea"/>
                <a:cs typeface="Arial" panose="020B0604020202020204" pitchFamily="34" charset="0"/>
              </a:rPr>
              <a:t>^ In partnership with a local trust company</a:t>
            </a:r>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4889475"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a:t>
            </a:r>
            <a:r>
              <a:rPr lang="en-US" dirty="0" err="1"/>
              <a:t>Vistra</a:t>
            </a:r>
            <a:r>
              <a:rPr lang="en-US" dirty="0"/>
              <a:t>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Where you can find us</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396772" y="434569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385535" y="4544480"/>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91462" y="4338173"/>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91462" y="4518894"/>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cxnSp>
        <p:nvCxnSpPr>
          <p:cNvPr id="345" name="Straight Connector 344">
            <a:extLst>
              <a:ext uri="{FF2B5EF4-FFF2-40B4-BE49-F238E27FC236}">
                <a16:creationId xmlns:a16="http://schemas.microsoft.com/office/drawing/2014/main" id="{13D01C08-785B-D041-91CA-ABDF5F440974}"/>
              </a:ext>
            </a:extLst>
          </p:cNvPr>
          <p:cNvCxnSpPr/>
          <p:nvPr userDrawn="1"/>
        </p:nvCxnSpPr>
        <p:spPr>
          <a:xfrm>
            <a:off x="7042242" y="533456"/>
            <a:ext cx="0" cy="4357736"/>
          </a:xfrm>
          <a:prstGeom prst="line">
            <a:avLst/>
          </a:prstGeom>
          <a:ln w="12700">
            <a:solidFill>
              <a:srgbClr val="D6D7D9"/>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4885FB01-3AF0-2E43-B119-DE8775E9AB8E}"/>
              </a:ext>
            </a:extLst>
          </p:cNvPr>
          <p:cNvCxnSpPr/>
          <p:nvPr userDrawn="1"/>
        </p:nvCxnSpPr>
        <p:spPr>
          <a:xfrm>
            <a:off x="6331661" y="533456"/>
            <a:ext cx="0" cy="4357736"/>
          </a:xfrm>
          <a:prstGeom prst="line">
            <a:avLst/>
          </a:prstGeom>
          <a:ln w="12700">
            <a:solidFill>
              <a:srgbClr val="D6D7D9"/>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FA3E2D2D-AB27-0944-B0BB-A9DFDC7702D8}"/>
              </a:ext>
            </a:extLst>
          </p:cNvPr>
          <p:cNvCxnSpPr/>
          <p:nvPr userDrawn="1"/>
        </p:nvCxnSpPr>
        <p:spPr>
          <a:xfrm>
            <a:off x="7722584" y="533456"/>
            <a:ext cx="0" cy="4357736"/>
          </a:xfrm>
          <a:prstGeom prst="line">
            <a:avLst/>
          </a:prstGeom>
          <a:ln w="12700">
            <a:solidFill>
              <a:srgbClr val="D6D7D9"/>
            </a:solidFill>
          </a:ln>
        </p:spPr>
        <p:style>
          <a:lnRef idx="1">
            <a:schemeClr val="accent1"/>
          </a:lnRef>
          <a:fillRef idx="0">
            <a:schemeClr val="accent1"/>
          </a:fillRef>
          <a:effectRef idx="0">
            <a:schemeClr val="accent1"/>
          </a:effectRef>
          <a:fontRef idx="minor">
            <a:schemeClr val="tx1"/>
          </a:fontRef>
        </p:style>
      </p:cxnSp>
      <p:sp>
        <p:nvSpPr>
          <p:cNvPr id="352" name="Text Placeholder 14">
            <a:extLst>
              <a:ext uri="{FF2B5EF4-FFF2-40B4-BE49-F238E27FC236}">
                <a16:creationId xmlns:a16="http://schemas.microsoft.com/office/drawing/2014/main" id="{E07E5DD5-6339-9045-9BBB-869EDB76D9C8}"/>
              </a:ext>
            </a:extLst>
          </p:cNvPr>
          <p:cNvSpPr>
            <a:spLocks noGrp="1"/>
          </p:cNvSpPr>
          <p:nvPr userDrawn="1">
            <p:ph type="body" sz="quarter" idx="44" hasCustomPrompt="1"/>
          </p:nvPr>
        </p:nvSpPr>
        <p:spPr>
          <a:xfrm>
            <a:off x="385535" y="4768536"/>
            <a:ext cx="2754142" cy="132428"/>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kumimoji="0" lang="en-GB" sz="375" b="0" i="0" u="none" strike="noStrike" kern="0" cap="none" spc="0" normalizeH="0" baseline="0" noProof="0">
                <a:ln>
                  <a:noFill/>
                </a:ln>
                <a:solidFill>
                  <a:srgbClr val="242828"/>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75" b="0" i="0" u="none" strike="noStrike" kern="0" cap="none" spc="0" normalizeH="0" baseline="0" noProof="0" dirty="0">
                <a:ln>
                  <a:noFill/>
                </a:ln>
                <a:solidFill>
                  <a:srgbClr val="242828"/>
                </a:solidFill>
                <a:effectLst/>
                <a:uLnTx/>
                <a:uFillTx/>
                <a:latin typeface="Arial" panose="020B0604020202020204"/>
                <a:ea typeface="+mn-ea"/>
                <a:cs typeface="Arial" panose="020B0604020202020204" pitchFamily="34" charset="0"/>
              </a:rPr>
              <a:t>* Locations where we have relevant licenses to operate but do not have a physical office</a:t>
            </a:r>
          </a:p>
        </p:txBody>
      </p:sp>
      <p:sp>
        <p:nvSpPr>
          <p:cNvPr id="25" name="Text Placeholder 14">
            <a:extLst>
              <a:ext uri="{FF2B5EF4-FFF2-40B4-BE49-F238E27FC236}">
                <a16:creationId xmlns:a16="http://schemas.microsoft.com/office/drawing/2014/main" id="{BBC00B16-83B5-484B-BE71-884243F7894D}"/>
              </a:ext>
            </a:extLst>
          </p:cNvPr>
          <p:cNvSpPr>
            <a:spLocks noGrp="1"/>
          </p:cNvSpPr>
          <p:nvPr>
            <p:ph type="body" sz="quarter" idx="46" hasCustomPrompt="1"/>
          </p:nvPr>
        </p:nvSpPr>
        <p:spPr>
          <a:xfrm>
            <a:off x="5462432" y="487692"/>
            <a:ext cx="868700" cy="2252421"/>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lang="en-GB" sz="563" b="1">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mn-cs"/>
              </a:rPr>
              <a:t>Americas</a:t>
            </a:r>
          </a:p>
          <a:p>
            <a:pPr marL="0" marR="0" lvl="0" indent="0" algn="l" defTabSz="685800" rtl="0" eaLnBrk="1" fontAlgn="auto" latinLnBrk="0" hangingPunct="1">
              <a:lnSpc>
                <a:spcPct val="105000"/>
              </a:lnSpc>
              <a:spcBef>
                <a:spcPts val="0"/>
              </a:spcBef>
              <a:spcAft>
                <a:spcPts val="0"/>
              </a:spcAft>
              <a:buClrTx/>
              <a:buSzTx/>
              <a:buFontTx/>
              <a:buNone/>
              <a:tabLst/>
              <a:defRPr/>
            </a:pPr>
            <a:endParaRPr lang="en-US" b="0" dirty="0">
              <a:solidFill>
                <a:schemeClr val="tx1"/>
              </a:solidFill>
            </a:endParaRPr>
          </a:p>
          <a:p>
            <a:pPr lvl="0">
              <a:spcAft>
                <a:spcPts val="0"/>
              </a:spcAft>
            </a:pPr>
            <a:r>
              <a:rPr lang="en-US" b="1" noProof="0" dirty="0">
                <a:solidFill>
                  <a:schemeClr val="tx1"/>
                </a:solidFill>
              </a:rPr>
              <a:t>Anguilla*</a:t>
            </a:r>
          </a:p>
          <a:p>
            <a:pPr lvl="0">
              <a:spcAft>
                <a:spcPts val="0"/>
              </a:spcAft>
            </a:pPr>
            <a:r>
              <a:rPr lang="en-US" b="1" noProof="0" dirty="0">
                <a:solidFill>
                  <a:schemeClr val="tx1"/>
                </a:solidFill>
              </a:rPr>
              <a:t>Aruba*</a:t>
            </a:r>
          </a:p>
          <a:p>
            <a:pPr lvl="0">
              <a:spcAft>
                <a:spcPts val="0"/>
              </a:spcAft>
            </a:pPr>
            <a:r>
              <a:rPr lang="en-US" b="1" noProof="0" dirty="0">
                <a:solidFill>
                  <a:schemeClr val="tx1"/>
                </a:solidFill>
              </a:rPr>
              <a:t>Bahamas*</a:t>
            </a:r>
          </a:p>
          <a:p>
            <a:pPr lvl="0">
              <a:spcAft>
                <a:spcPts val="0"/>
              </a:spcAft>
            </a:pPr>
            <a:r>
              <a:rPr lang="en-US" b="1" noProof="0" dirty="0">
                <a:solidFill>
                  <a:schemeClr val="tx1"/>
                </a:solidFill>
              </a:rPr>
              <a:t>Belize*</a:t>
            </a:r>
          </a:p>
          <a:p>
            <a:pPr lvl="0">
              <a:spcAft>
                <a:spcPts val="0"/>
              </a:spcAft>
            </a:pPr>
            <a:r>
              <a:rPr lang="en-US" b="1" noProof="0" dirty="0">
                <a:solidFill>
                  <a:schemeClr val="tx1"/>
                </a:solidFill>
              </a:rPr>
              <a:t>Brazil</a:t>
            </a:r>
          </a:p>
          <a:p>
            <a:pPr lvl="0">
              <a:spcAft>
                <a:spcPts val="0"/>
              </a:spcAft>
            </a:pPr>
            <a:r>
              <a:rPr lang="en-US" b="1" noProof="0" dirty="0">
                <a:solidFill>
                  <a:schemeClr val="tx1"/>
                </a:solidFill>
              </a:rPr>
              <a:t>British Virgin Islands</a:t>
            </a:r>
          </a:p>
          <a:p>
            <a:pPr lvl="0">
              <a:spcAft>
                <a:spcPts val="0"/>
              </a:spcAft>
            </a:pPr>
            <a:r>
              <a:rPr lang="en-US" b="1" noProof="0" dirty="0">
                <a:solidFill>
                  <a:schemeClr val="tx1"/>
                </a:solidFill>
              </a:rPr>
              <a:t>Canada</a:t>
            </a:r>
          </a:p>
          <a:p>
            <a:pPr lvl="0">
              <a:spcAft>
                <a:spcPts val="0"/>
              </a:spcAft>
            </a:pPr>
            <a:r>
              <a:rPr lang="en-US" b="1" noProof="0" dirty="0">
                <a:solidFill>
                  <a:schemeClr val="tx1"/>
                </a:solidFill>
              </a:rPr>
              <a:t>Cayman Islands</a:t>
            </a:r>
          </a:p>
          <a:p>
            <a:pPr lvl="0">
              <a:spcAft>
                <a:spcPts val="0"/>
              </a:spcAft>
            </a:pPr>
            <a:r>
              <a:rPr lang="en-US" b="1" noProof="0" dirty="0">
                <a:solidFill>
                  <a:schemeClr val="tx1"/>
                </a:solidFill>
              </a:rPr>
              <a:t>Curaçao</a:t>
            </a:r>
          </a:p>
          <a:p>
            <a:pPr lvl="0">
              <a:spcAft>
                <a:spcPts val="0"/>
              </a:spcAft>
            </a:pPr>
            <a:endParaRPr lang="en-US" b="1" noProof="0" dirty="0">
              <a:solidFill>
                <a:schemeClr val="tx1"/>
              </a:solidFill>
            </a:endParaRPr>
          </a:p>
          <a:p>
            <a:pPr lvl="0">
              <a:spcAft>
                <a:spcPts val="0"/>
              </a:spcAft>
            </a:pPr>
            <a:r>
              <a:rPr lang="en-US" b="1" noProof="0" dirty="0">
                <a:solidFill>
                  <a:schemeClr val="tx1"/>
                </a:solidFill>
              </a:rPr>
              <a:t>United States</a:t>
            </a:r>
          </a:p>
          <a:p>
            <a:pPr lvl="0">
              <a:spcAft>
                <a:spcPts val="0"/>
              </a:spcAft>
            </a:pPr>
            <a:r>
              <a:rPr lang="en-US" b="0" noProof="0" dirty="0">
                <a:solidFill>
                  <a:schemeClr val="tx1"/>
                </a:solidFill>
              </a:rPr>
              <a:t>Bedford</a:t>
            </a:r>
          </a:p>
          <a:p>
            <a:pPr lvl="0">
              <a:spcAft>
                <a:spcPts val="0"/>
              </a:spcAft>
            </a:pPr>
            <a:r>
              <a:rPr lang="en-US" b="0" noProof="0" dirty="0">
                <a:solidFill>
                  <a:schemeClr val="tx1"/>
                </a:solidFill>
              </a:rPr>
              <a:t>Boston</a:t>
            </a:r>
          </a:p>
          <a:p>
            <a:pPr lvl="0">
              <a:spcAft>
                <a:spcPts val="0"/>
              </a:spcAft>
            </a:pPr>
            <a:r>
              <a:rPr lang="en-US" b="0" noProof="0" dirty="0">
                <a:solidFill>
                  <a:schemeClr val="tx1"/>
                </a:solidFill>
              </a:rPr>
              <a:t>Chicago</a:t>
            </a:r>
          </a:p>
          <a:p>
            <a:pPr lvl="0">
              <a:spcAft>
                <a:spcPts val="0"/>
              </a:spcAft>
            </a:pPr>
            <a:r>
              <a:rPr lang="en-US" b="0" noProof="0" dirty="0">
                <a:solidFill>
                  <a:schemeClr val="tx1"/>
                </a:solidFill>
              </a:rPr>
              <a:t>Dallas</a:t>
            </a:r>
          </a:p>
          <a:p>
            <a:pPr lvl="0">
              <a:spcAft>
                <a:spcPts val="0"/>
              </a:spcAft>
            </a:pPr>
            <a:r>
              <a:rPr lang="en-US" b="0" noProof="0" dirty="0">
                <a:solidFill>
                  <a:schemeClr val="tx1"/>
                </a:solidFill>
              </a:rPr>
              <a:t>Estero</a:t>
            </a:r>
          </a:p>
          <a:p>
            <a:pPr lvl="0">
              <a:spcAft>
                <a:spcPts val="0"/>
              </a:spcAft>
            </a:pPr>
            <a:r>
              <a:rPr lang="en-US" b="0" noProof="0" dirty="0">
                <a:solidFill>
                  <a:schemeClr val="tx1"/>
                </a:solidFill>
              </a:rPr>
              <a:t>Miami</a:t>
            </a:r>
          </a:p>
          <a:p>
            <a:pPr lvl="0">
              <a:spcAft>
                <a:spcPts val="0"/>
              </a:spcAft>
            </a:pPr>
            <a:r>
              <a:rPr lang="en-US" b="0" noProof="0" dirty="0">
                <a:solidFill>
                  <a:schemeClr val="tx1"/>
                </a:solidFill>
              </a:rPr>
              <a:t>New York</a:t>
            </a:r>
          </a:p>
          <a:p>
            <a:pPr lvl="0">
              <a:spcAft>
                <a:spcPts val="0"/>
              </a:spcAft>
            </a:pPr>
            <a:r>
              <a:rPr lang="en-US" b="0" dirty="0">
                <a:solidFill>
                  <a:schemeClr val="tx1"/>
                </a:solidFill>
              </a:rPr>
              <a:t>Reno^</a:t>
            </a:r>
            <a:endParaRPr lang="en-US" b="0" noProof="0" dirty="0">
              <a:solidFill>
                <a:schemeClr val="tx1"/>
              </a:solidFill>
            </a:endParaRPr>
          </a:p>
          <a:p>
            <a:pPr lvl="0">
              <a:spcAft>
                <a:spcPts val="0"/>
              </a:spcAft>
            </a:pPr>
            <a:r>
              <a:rPr lang="en-US" b="0" noProof="0" dirty="0">
                <a:solidFill>
                  <a:schemeClr val="tx1"/>
                </a:solidFill>
              </a:rPr>
              <a:t>San Francisco</a:t>
            </a:r>
            <a:endParaRPr lang="en-US" dirty="0"/>
          </a:p>
        </p:txBody>
      </p:sp>
      <p:sp>
        <p:nvSpPr>
          <p:cNvPr id="26" name="Text Placeholder 14">
            <a:extLst>
              <a:ext uri="{FF2B5EF4-FFF2-40B4-BE49-F238E27FC236}">
                <a16:creationId xmlns:a16="http://schemas.microsoft.com/office/drawing/2014/main" id="{138EF445-1707-A443-BFA2-6904404C172B}"/>
              </a:ext>
            </a:extLst>
          </p:cNvPr>
          <p:cNvSpPr>
            <a:spLocks noGrp="1"/>
          </p:cNvSpPr>
          <p:nvPr>
            <p:ph type="body" sz="quarter" idx="47" hasCustomPrompt="1"/>
          </p:nvPr>
        </p:nvSpPr>
        <p:spPr>
          <a:xfrm>
            <a:off x="6336596" y="485635"/>
            <a:ext cx="710580" cy="2252421"/>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BF0D3E"/>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mn-cs"/>
              </a:rPr>
              <a:t>UK, Ireland, Channel Islands, Middle East and Africa</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mn-cs"/>
            </a:endParaRPr>
          </a:p>
          <a:p>
            <a:pPr lvl="0">
              <a:spcAft>
                <a:spcPts val="0"/>
              </a:spcAft>
            </a:pPr>
            <a:endParaRPr lang="en-US" sz="563" b="1" dirty="0">
              <a:solidFill>
                <a:schemeClr val="accent4"/>
              </a:solidFill>
            </a:endParaRPr>
          </a:p>
          <a:p>
            <a:pPr lvl="0">
              <a:spcAft>
                <a:spcPts val="0"/>
              </a:spcAft>
            </a:pPr>
            <a:r>
              <a:rPr lang="en-US" dirty="0">
                <a:solidFill>
                  <a:schemeClr val="tx1"/>
                </a:solidFill>
              </a:rPr>
              <a:t>Guernsey</a:t>
            </a:r>
          </a:p>
          <a:p>
            <a:pPr lvl="0">
              <a:spcAft>
                <a:spcPts val="0"/>
              </a:spcAft>
            </a:pPr>
            <a:r>
              <a:rPr lang="en-US" dirty="0">
                <a:solidFill>
                  <a:schemeClr val="tx1"/>
                </a:solidFill>
              </a:rPr>
              <a:t>Jersey </a:t>
            </a:r>
          </a:p>
          <a:p>
            <a:pPr lvl="0">
              <a:spcAft>
                <a:spcPts val="0"/>
              </a:spcAft>
            </a:pPr>
            <a:endParaRPr lang="en-US" dirty="0">
              <a:solidFill>
                <a:schemeClr val="tx1"/>
              </a:solidFill>
            </a:endParaRPr>
          </a:p>
          <a:p>
            <a:pPr lvl="0">
              <a:spcAft>
                <a:spcPts val="0"/>
              </a:spcAft>
            </a:pPr>
            <a:r>
              <a:rPr lang="en-US" dirty="0">
                <a:solidFill>
                  <a:schemeClr val="tx1"/>
                </a:solidFill>
              </a:rPr>
              <a:t>Ireland</a:t>
            </a:r>
          </a:p>
          <a:p>
            <a:pPr lvl="0">
              <a:spcAft>
                <a:spcPts val="0"/>
              </a:spcAft>
            </a:pPr>
            <a:r>
              <a:rPr lang="en-US" b="0" noProof="0" dirty="0">
                <a:solidFill>
                  <a:schemeClr val="tx1"/>
                </a:solidFill>
              </a:rPr>
              <a:t>Dublin</a:t>
            </a:r>
          </a:p>
          <a:p>
            <a:pPr lvl="0">
              <a:spcAft>
                <a:spcPts val="0"/>
              </a:spcAft>
            </a:pPr>
            <a:r>
              <a:rPr lang="en-US" b="0" noProof="0" dirty="0">
                <a:solidFill>
                  <a:schemeClr val="tx1"/>
                </a:solidFill>
              </a:rPr>
              <a:t>Shannon</a:t>
            </a:r>
          </a:p>
          <a:p>
            <a:pPr>
              <a:spcAft>
                <a:spcPts val="0"/>
              </a:spcAft>
            </a:pPr>
            <a:endParaRPr lang="en-US" dirty="0">
              <a:solidFill>
                <a:schemeClr val="accent3">
                  <a:lumMod val="75000"/>
                </a:schemeClr>
              </a:solidFill>
            </a:endParaRPr>
          </a:p>
          <a:p>
            <a:pPr>
              <a:spcAft>
                <a:spcPts val="0"/>
              </a:spcAft>
            </a:pPr>
            <a:r>
              <a:rPr lang="en-US" dirty="0">
                <a:solidFill>
                  <a:schemeClr val="tx1"/>
                </a:solidFill>
              </a:rPr>
              <a:t>Mauritius</a:t>
            </a: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United Kingdom</a:t>
            </a:r>
          </a:p>
          <a:p>
            <a:pPr lvl="0">
              <a:spcAft>
                <a:spcPts val="0"/>
              </a:spcAft>
            </a:pPr>
            <a:r>
              <a:rPr lang="en-US" b="0" noProof="0" dirty="0">
                <a:solidFill>
                  <a:schemeClr val="tx1"/>
                </a:solidFill>
              </a:rPr>
              <a:t>Bristol</a:t>
            </a:r>
          </a:p>
          <a:p>
            <a:pPr lvl="0">
              <a:spcAft>
                <a:spcPts val="0"/>
              </a:spcAft>
            </a:pPr>
            <a:r>
              <a:rPr lang="en-US" b="0" noProof="0" dirty="0">
                <a:solidFill>
                  <a:schemeClr val="tx1"/>
                </a:solidFill>
              </a:rPr>
              <a:t>Edinburgh</a:t>
            </a:r>
          </a:p>
          <a:p>
            <a:pPr lvl="0">
              <a:spcAft>
                <a:spcPts val="0"/>
              </a:spcAft>
            </a:pPr>
            <a:r>
              <a:rPr lang="en-US" b="0" noProof="0" dirty="0">
                <a:solidFill>
                  <a:schemeClr val="tx1"/>
                </a:solidFill>
              </a:rPr>
              <a:t>London</a:t>
            </a:r>
          </a:p>
          <a:p>
            <a:pPr lvl="0">
              <a:spcAft>
                <a:spcPts val="0"/>
              </a:spcAft>
            </a:pPr>
            <a:r>
              <a:rPr lang="en-US" b="0" noProof="0" dirty="0">
                <a:solidFill>
                  <a:schemeClr val="tx1"/>
                </a:solidFill>
              </a:rPr>
              <a:t>Reading</a:t>
            </a:r>
          </a:p>
          <a:p>
            <a:pPr lvl="0">
              <a:spcAft>
                <a:spcPts val="0"/>
              </a:spcAft>
            </a:pPr>
            <a:endParaRPr lang="en-US" dirty="0">
              <a:solidFill>
                <a:schemeClr val="accent3">
                  <a:lumMod val="75000"/>
                </a:schemeClr>
              </a:solidFill>
            </a:endParaRPr>
          </a:p>
          <a:p>
            <a:pPr lvl="0">
              <a:spcAft>
                <a:spcPts val="0"/>
              </a:spcAft>
            </a:pPr>
            <a:r>
              <a:rPr lang="en-US" dirty="0">
                <a:solidFill>
                  <a:schemeClr val="tx1"/>
                </a:solidFill>
              </a:rPr>
              <a:t>UAE</a:t>
            </a:r>
          </a:p>
          <a:p>
            <a:pPr lvl="0">
              <a:spcAft>
                <a:spcPts val="0"/>
              </a:spcAft>
            </a:pPr>
            <a:r>
              <a:rPr lang="en-US" b="0" noProof="0" dirty="0">
                <a:solidFill>
                  <a:schemeClr val="tx1"/>
                </a:solidFill>
              </a:rPr>
              <a:t>Abu Dhabi</a:t>
            </a:r>
          </a:p>
          <a:p>
            <a:pPr lvl="0">
              <a:spcAft>
                <a:spcPts val="0"/>
              </a:spcAft>
            </a:pPr>
            <a:r>
              <a:rPr lang="en-US" b="0" noProof="0" dirty="0">
                <a:solidFill>
                  <a:schemeClr val="tx1"/>
                </a:solidFill>
              </a:rPr>
              <a:t>Dubai</a:t>
            </a:r>
          </a:p>
        </p:txBody>
      </p:sp>
      <p:sp>
        <p:nvSpPr>
          <p:cNvPr id="27" name="Text Placeholder 14">
            <a:extLst>
              <a:ext uri="{FF2B5EF4-FFF2-40B4-BE49-F238E27FC236}">
                <a16:creationId xmlns:a16="http://schemas.microsoft.com/office/drawing/2014/main" id="{EB53A12E-E7FE-674F-812A-037A0689B96D}"/>
              </a:ext>
            </a:extLst>
          </p:cNvPr>
          <p:cNvSpPr>
            <a:spLocks noGrp="1"/>
          </p:cNvSpPr>
          <p:nvPr>
            <p:ph type="body" sz="quarter" idx="48" hasCustomPrompt="1"/>
          </p:nvPr>
        </p:nvSpPr>
        <p:spPr>
          <a:xfrm>
            <a:off x="7047710" y="485634"/>
            <a:ext cx="710580" cy="4578734"/>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kumimoji="0" lang="en-US" sz="563" b="1" i="0" u="none" strike="noStrike" kern="1200" cap="none" spc="0" normalizeH="0" baseline="0" noProof="0">
                <a:ln>
                  <a:noFill/>
                </a:ln>
                <a:solidFill>
                  <a:srgbClr val="BF0D3E"/>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Continental Europe</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mn-cs"/>
            </a:endParaRPr>
          </a:p>
          <a:p>
            <a:pPr lvl="0">
              <a:spcAft>
                <a:spcPts val="0"/>
              </a:spcAft>
            </a:pPr>
            <a:endParaRPr lang="en-US" noProof="0" dirty="0">
              <a:solidFill>
                <a:schemeClr val="accent1"/>
              </a:solidFill>
            </a:endParaRPr>
          </a:p>
          <a:p>
            <a:pPr lvl="0">
              <a:spcAft>
                <a:spcPts val="0"/>
              </a:spcAft>
            </a:pPr>
            <a:r>
              <a:rPr lang="en-US" noProof="0" dirty="0">
                <a:solidFill>
                  <a:schemeClr val="tx1"/>
                </a:solidFill>
              </a:rPr>
              <a:t>Austria*</a:t>
            </a:r>
          </a:p>
          <a:p>
            <a:pPr lvl="0">
              <a:spcAft>
                <a:spcPts val="0"/>
              </a:spcAft>
            </a:pPr>
            <a:endParaRPr lang="en-US" noProof="0" dirty="0">
              <a:solidFill>
                <a:schemeClr val="tx1"/>
              </a:solidFill>
            </a:endParaRPr>
          </a:p>
          <a:p>
            <a:pPr lvl="0">
              <a:spcAft>
                <a:spcPts val="0"/>
              </a:spcAft>
            </a:pPr>
            <a:r>
              <a:rPr lang="en-US" noProof="0" dirty="0">
                <a:solidFill>
                  <a:schemeClr val="tx1"/>
                </a:solidFill>
              </a:rPr>
              <a:t>Belgium</a:t>
            </a:r>
          </a:p>
          <a:p>
            <a:pPr lvl="0">
              <a:spcAft>
                <a:spcPts val="0"/>
              </a:spcAft>
            </a:pPr>
            <a:r>
              <a:rPr lang="en-US" b="0" noProof="0" dirty="0">
                <a:solidFill>
                  <a:schemeClr val="tx1"/>
                </a:solidFill>
              </a:rPr>
              <a:t>Antwerp</a:t>
            </a:r>
          </a:p>
          <a:p>
            <a:pPr lvl="0">
              <a:spcAft>
                <a:spcPts val="0"/>
              </a:spcAft>
            </a:pPr>
            <a:r>
              <a:rPr lang="en-US" b="0" noProof="0" dirty="0">
                <a:solidFill>
                  <a:schemeClr val="tx1"/>
                </a:solidFill>
              </a:rPr>
              <a:t>Brussels</a:t>
            </a:r>
          </a:p>
          <a:p>
            <a:pPr lvl="0">
              <a:spcAft>
                <a:spcPts val="0"/>
              </a:spcAft>
            </a:pPr>
            <a:endParaRPr lang="en-US" noProof="0" dirty="0"/>
          </a:p>
          <a:p>
            <a:pPr lvl="0">
              <a:spcAft>
                <a:spcPts val="0"/>
              </a:spcAft>
            </a:pPr>
            <a:r>
              <a:rPr lang="en-US" noProof="0" dirty="0">
                <a:solidFill>
                  <a:schemeClr val="tx1"/>
                </a:solidFill>
              </a:rPr>
              <a:t>Bulgaria</a:t>
            </a:r>
          </a:p>
          <a:p>
            <a:pPr lvl="0">
              <a:spcAft>
                <a:spcPts val="0"/>
              </a:spcAft>
            </a:pPr>
            <a:r>
              <a:rPr lang="en-US" noProof="0" dirty="0">
                <a:solidFill>
                  <a:schemeClr val="tx1"/>
                </a:solidFill>
              </a:rPr>
              <a:t>Cyprus</a:t>
            </a:r>
          </a:p>
          <a:p>
            <a:pPr lvl="0">
              <a:spcAft>
                <a:spcPts val="0"/>
              </a:spcAft>
            </a:pPr>
            <a:r>
              <a:rPr lang="en-US" noProof="0" dirty="0">
                <a:solidFill>
                  <a:schemeClr val="tx1"/>
                </a:solidFill>
              </a:rPr>
              <a:t>Czech Republic</a:t>
            </a:r>
          </a:p>
          <a:p>
            <a:pPr lvl="0">
              <a:spcAft>
                <a:spcPts val="0"/>
              </a:spcAft>
            </a:pPr>
            <a:r>
              <a:rPr lang="en-US" noProof="0" dirty="0">
                <a:solidFill>
                  <a:schemeClr val="tx1"/>
                </a:solidFill>
              </a:rPr>
              <a:t>France</a:t>
            </a:r>
          </a:p>
          <a:p>
            <a:pPr lvl="0">
              <a:spcAft>
                <a:spcPts val="0"/>
              </a:spcAft>
            </a:pPr>
            <a:endParaRPr lang="en-US" noProof="0" dirty="0">
              <a:solidFill>
                <a:schemeClr val="tx1"/>
              </a:solidFill>
            </a:endParaRPr>
          </a:p>
          <a:p>
            <a:pPr lvl="0">
              <a:spcAft>
                <a:spcPts val="0"/>
              </a:spcAft>
            </a:pPr>
            <a:r>
              <a:rPr lang="en-US" noProof="0" dirty="0">
                <a:solidFill>
                  <a:schemeClr val="tx1"/>
                </a:solidFill>
              </a:rPr>
              <a:t>Germany</a:t>
            </a:r>
          </a:p>
          <a:p>
            <a:pPr lvl="0">
              <a:spcAft>
                <a:spcPts val="0"/>
              </a:spcAft>
            </a:pPr>
            <a:r>
              <a:rPr lang="en-US" b="0" noProof="0" dirty="0">
                <a:solidFill>
                  <a:schemeClr val="tx1"/>
                </a:solidFill>
              </a:rPr>
              <a:t>Berlin</a:t>
            </a:r>
          </a:p>
          <a:p>
            <a:pPr lvl="0">
              <a:spcAft>
                <a:spcPts val="0"/>
              </a:spcAft>
            </a:pPr>
            <a:r>
              <a:rPr lang="en-US" b="0" noProof="0" dirty="0">
                <a:solidFill>
                  <a:schemeClr val="tx1"/>
                </a:solidFill>
              </a:rPr>
              <a:t>Cologne</a:t>
            </a:r>
          </a:p>
          <a:p>
            <a:pPr lvl="0">
              <a:spcAft>
                <a:spcPts val="0"/>
              </a:spcAft>
            </a:pPr>
            <a:r>
              <a:rPr lang="en-US" b="0" noProof="0" dirty="0">
                <a:solidFill>
                  <a:schemeClr val="tx1"/>
                </a:solidFill>
              </a:rPr>
              <a:t>Frankfurt</a:t>
            </a:r>
          </a:p>
          <a:p>
            <a:pPr lvl="0">
              <a:spcAft>
                <a:spcPts val="0"/>
              </a:spcAft>
            </a:pPr>
            <a:r>
              <a:rPr lang="en-US" b="0" noProof="0" dirty="0">
                <a:solidFill>
                  <a:schemeClr val="tx1"/>
                </a:solidFill>
              </a:rPr>
              <a:t>Hamburg</a:t>
            </a:r>
          </a:p>
          <a:p>
            <a:pPr lvl="0">
              <a:spcAft>
                <a:spcPts val="0"/>
              </a:spcAft>
            </a:pPr>
            <a:r>
              <a:rPr lang="en-US" b="0" noProof="0" dirty="0">
                <a:solidFill>
                  <a:schemeClr val="tx1"/>
                </a:solidFill>
              </a:rPr>
              <a:t>Munich</a:t>
            </a:r>
          </a:p>
          <a:p>
            <a:pPr lvl="0">
              <a:spcAft>
                <a:spcPts val="0"/>
              </a:spcAft>
            </a:pPr>
            <a:endParaRPr lang="en-US" noProof="0" dirty="0"/>
          </a:p>
          <a:p>
            <a:pPr lvl="0">
              <a:spcAft>
                <a:spcPts val="0"/>
              </a:spcAft>
            </a:pPr>
            <a:r>
              <a:rPr lang="en-US" noProof="0" dirty="0">
                <a:solidFill>
                  <a:schemeClr val="tx1"/>
                </a:solidFill>
              </a:rPr>
              <a:t>Hungary</a:t>
            </a:r>
          </a:p>
          <a:p>
            <a:pPr lvl="0">
              <a:spcAft>
                <a:spcPts val="0"/>
              </a:spcAft>
            </a:pPr>
            <a:r>
              <a:rPr lang="en-US" noProof="0" dirty="0">
                <a:solidFill>
                  <a:schemeClr val="tx1"/>
                </a:solidFill>
              </a:rPr>
              <a:t>Italy</a:t>
            </a:r>
          </a:p>
          <a:p>
            <a:pPr lvl="0">
              <a:spcAft>
                <a:spcPts val="0"/>
              </a:spcAft>
            </a:pPr>
            <a:r>
              <a:rPr lang="en-US" noProof="0" dirty="0">
                <a:solidFill>
                  <a:schemeClr val="tx1"/>
                </a:solidFill>
              </a:rPr>
              <a:t>Luxembourg</a:t>
            </a:r>
          </a:p>
          <a:p>
            <a:pPr lvl="0">
              <a:spcAft>
                <a:spcPts val="0"/>
              </a:spcAft>
            </a:pPr>
            <a:r>
              <a:rPr lang="en-US" noProof="0" dirty="0">
                <a:solidFill>
                  <a:schemeClr val="tx1"/>
                </a:solidFill>
              </a:rPr>
              <a:t>Malta</a:t>
            </a:r>
          </a:p>
          <a:p>
            <a:pPr lvl="0">
              <a:spcAft>
                <a:spcPts val="0"/>
              </a:spcAft>
            </a:pPr>
            <a:endParaRPr lang="en-US" noProof="0" dirty="0">
              <a:solidFill>
                <a:schemeClr val="tx1"/>
              </a:solidFill>
            </a:endParaRPr>
          </a:p>
          <a:p>
            <a:pPr lvl="0">
              <a:spcAft>
                <a:spcPts val="0"/>
              </a:spcAft>
            </a:pPr>
            <a:r>
              <a:rPr lang="en-US" noProof="0" dirty="0">
                <a:solidFill>
                  <a:schemeClr val="tx1"/>
                </a:solidFill>
              </a:rPr>
              <a:t>Netherlands</a:t>
            </a:r>
          </a:p>
          <a:p>
            <a:pPr lvl="0">
              <a:spcAft>
                <a:spcPts val="0"/>
              </a:spcAft>
            </a:pPr>
            <a:r>
              <a:rPr lang="en-US" b="0" noProof="0" dirty="0">
                <a:solidFill>
                  <a:schemeClr val="tx1"/>
                </a:solidFill>
              </a:rPr>
              <a:t>Amsterdam</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err="1">
                <a:solidFill>
                  <a:schemeClr val="tx1"/>
                </a:solidFill>
              </a:rPr>
              <a:t>Eemnes</a:t>
            </a:r>
            <a:endParaRPr lang="en-US" b="0" noProof="0" dirty="0">
              <a:solidFill>
                <a:schemeClr val="tx1"/>
              </a:solidFill>
            </a:endParaRP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Poland</a:t>
            </a:r>
          </a:p>
          <a:p>
            <a:pPr lvl="0">
              <a:spcAft>
                <a:spcPts val="0"/>
              </a:spcAft>
            </a:pPr>
            <a:r>
              <a:rPr lang="en-US" b="0" noProof="0" dirty="0">
                <a:solidFill>
                  <a:schemeClr val="tx1"/>
                </a:solidFill>
              </a:rPr>
              <a:t>Krakow</a:t>
            </a:r>
          </a:p>
          <a:p>
            <a:pPr lvl="0">
              <a:spcAft>
                <a:spcPts val="0"/>
              </a:spcAft>
            </a:pPr>
            <a:r>
              <a:rPr lang="en-US" b="0" noProof="0" dirty="0">
                <a:solidFill>
                  <a:schemeClr val="tx1"/>
                </a:solidFill>
              </a:rPr>
              <a:t>Lublin</a:t>
            </a:r>
          </a:p>
          <a:p>
            <a:pPr lvl="0">
              <a:spcAft>
                <a:spcPts val="0"/>
              </a:spcAft>
            </a:pPr>
            <a:r>
              <a:rPr lang="en-US" b="0" noProof="0" dirty="0">
                <a:solidFill>
                  <a:schemeClr val="tx1"/>
                </a:solidFill>
              </a:rPr>
              <a:t>Poznan</a:t>
            </a:r>
          </a:p>
          <a:p>
            <a:pPr lvl="0">
              <a:spcAft>
                <a:spcPts val="0"/>
              </a:spcAft>
            </a:pPr>
            <a:r>
              <a:rPr lang="en-US" b="0" noProof="0" dirty="0">
                <a:solidFill>
                  <a:schemeClr val="tx1"/>
                </a:solidFill>
              </a:rPr>
              <a:t>Warsaw</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Wroclaw</a:t>
            </a:r>
            <a:endParaRPr lang="en-US" b="0" dirty="0">
              <a:solidFill>
                <a:schemeClr val="accent4"/>
              </a:solidFill>
            </a:endParaRPr>
          </a:p>
          <a:p>
            <a:pPr lvl="0">
              <a:spcAft>
                <a:spcPts val="0"/>
              </a:spcAft>
            </a:pPr>
            <a:endParaRPr lang="en-US" dirty="0"/>
          </a:p>
          <a:p>
            <a:pPr lvl="0">
              <a:spcAft>
                <a:spcPts val="0"/>
              </a:spcAft>
            </a:pPr>
            <a:r>
              <a:rPr lang="en-US" dirty="0">
                <a:solidFill>
                  <a:schemeClr val="tx1"/>
                </a:solidFill>
              </a:rPr>
              <a:t>Romania</a:t>
            </a:r>
          </a:p>
          <a:p>
            <a:pPr lvl="0">
              <a:spcAft>
                <a:spcPts val="0"/>
              </a:spcAft>
            </a:pPr>
            <a:r>
              <a:rPr lang="en-US" dirty="0">
                <a:solidFill>
                  <a:schemeClr val="tx1"/>
                </a:solidFill>
              </a:rPr>
              <a:t>Slovakia</a:t>
            </a:r>
          </a:p>
          <a:p>
            <a:pPr lvl="0">
              <a:spcAft>
                <a:spcPts val="0"/>
              </a:spcAft>
            </a:pPr>
            <a:endParaRPr lang="en-US" dirty="0">
              <a:solidFill>
                <a:schemeClr val="tx1"/>
              </a:solidFill>
            </a:endParaRPr>
          </a:p>
          <a:p>
            <a:pPr lvl="0">
              <a:spcAft>
                <a:spcPts val="0"/>
              </a:spcAft>
            </a:pPr>
            <a:r>
              <a:rPr lang="en-US" dirty="0">
                <a:solidFill>
                  <a:schemeClr val="tx1"/>
                </a:solidFill>
              </a:rPr>
              <a:t>Spain</a:t>
            </a:r>
          </a:p>
          <a:p>
            <a:pPr lvl="0">
              <a:spcAft>
                <a:spcPts val="0"/>
              </a:spcAft>
            </a:pPr>
            <a:r>
              <a:rPr lang="en-US" b="0" noProof="0" dirty="0">
                <a:solidFill>
                  <a:schemeClr val="tx1"/>
                </a:solidFill>
              </a:rPr>
              <a:t>Barcelona</a:t>
            </a:r>
          </a:p>
          <a:p>
            <a:pPr lvl="0">
              <a:spcAft>
                <a:spcPts val="0"/>
              </a:spcAft>
            </a:pPr>
            <a:r>
              <a:rPr lang="en-US" b="0" noProof="0" dirty="0">
                <a:solidFill>
                  <a:schemeClr val="tx1"/>
                </a:solidFill>
              </a:rPr>
              <a:t>Madrid</a:t>
            </a:r>
          </a:p>
          <a:p>
            <a:pPr lvl="0">
              <a:spcAft>
                <a:spcPts val="0"/>
              </a:spcAft>
            </a:pPr>
            <a:endParaRPr lang="en-US" dirty="0"/>
          </a:p>
          <a:p>
            <a:pPr lvl="0">
              <a:spcAft>
                <a:spcPts val="0"/>
              </a:spcAft>
            </a:pPr>
            <a:r>
              <a:rPr lang="en-US" dirty="0">
                <a:solidFill>
                  <a:schemeClr val="tx1"/>
                </a:solidFill>
              </a:rPr>
              <a:t>Sweden</a:t>
            </a:r>
          </a:p>
          <a:p>
            <a:pPr lvl="0">
              <a:spcAft>
                <a:spcPts val="0"/>
              </a:spcAft>
            </a:pPr>
            <a:endParaRPr lang="en-US" dirty="0">
              <a:solidFill>
                <a:schemeClr val="tx1"/>
              </a:solidFill>
            </a:endParaRPr>
          </a:p>
          <a:p>
            <a:pPr lvl="0">
              <a:spcAft>
                <a:spcPts val="0"/>
              </a:spcAft>
            </a:pPr>
            <a:r>
              <a:rPr lang="en-US" dirty="0">
                <a:solidFill>
                  <a:schemeClr val="tx1"/>
                </a:solidFill>
              </a:rPr>
              <a:t>Switzerland</a:t>
            </a:r>
          </a:p>
          <a:p>
            <a:pPr lvl="0">
              <a:spcAft>
                <a:spcPts val="0"/>
              </a:spcAft>
            </a:pPr>
            <a:r>
              <a:rPr lang="en-US" b="0" noProof="0" dirty="0">
                <a:solidFill>
                  <a:schemeClr val="tx1"/>
                </a:solidFill>
              </a:rPr>
              <a:t>Geneva</a:t>
            </a:r>
          </a:p>
          <a:p>
            <a:pPr lvl="0">
              <a:spcAft>
                <a:spcPts val="0"/>
              </a:spcAft>
            </a:pPr>
            <a:r>
              <a:rPr lang="en-US" b="0" noProof="0" dirty="0">
                <a:solidFill>
                  <a:schemeClr val="tx1"/>
                </a:solidFill>
              </a:rPr>
              <a:t>Zug</a:t>
            </a:r>
          </a:p>
          <a:p>
            <a:pPr lvl="0">
              <a:spcAft>
                <a:spcPts val="0"/>
              </a:spcAft>
            </a:pPr>
            <a:r>
              <a:rPr lang="en-US" b="0" noProof="0" dirty="0">
                <a:solidFill>
                  <a:schemeClr val="tx1"/>
                </a:solidFill>
              </a:rPr>
              <a:t>Zurich</a:t>
            </a:r>
          </a:p>
        </p:txBody>
      </p:sp>
      <p:sp>
        <p:nvSpPr>
          <p:cNvPr id="28" name="Text Placeholder 14">
            <a:extLst>
              <a:ext uri="{FF2B5EF4-FFF2-40B4-BE49-F238E27FC236}">
                <a16:creationId xmlns:a16="http://schemas.microsoft.com/office/drawing/2014/main" id="{9B2AB52C-BD37-0D4C-9660-57A358972A3D}"/>
              </a:ext>
            </a:extLst>
          </p:cNvPr>
          <p:cNvSpPr>
            <a:spLocks noGrp="1"/>
          </p:cNvSpPr>
          <p:nvPr>
            <p:ph type="body" sz="quarter" idx="49" hasCustomPrompt="1"/>
          </p:nvPr>
        </p:nvSpPr>
        <p:spPr>
          <a:xfrm>
            <a:off x="7722050" y="485634"/>
            <a:ext cx="710580" cy="4578734"/>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chemeClr val="accent1"/>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Asia-Pacific</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mn-cs"/>
            </a:endParaRPr>
          </a:p>
          <a:p>
            <a:pPr lvl="0">
              <a:spcAft>
                <a:spcPts val="0"/>
              </a:spcAft>
            </a:pPr>
            <a:endParaRPr lang="en-US" noProof="0" dirty="0">
              <a:solidFill>
                <a:schemeClr val="accent1"/>
              </a:solidFill>
            </a:endParaRPr>
          </a:p>
          <a:p>
            <a:pPr lvl="0">
              <a:spcAft>
                <a:spcPts val="0"/>
              </a:spcAft>
            </a:pPr>
            <a:r>
              <a:rPr lang="en-US" noProof="0" dirty="0">
                <a:solidFill>
                  <a:schemeClr val="tx1"/>
                </a:solidFill>
              </a:rPr>
              <a:t>Australia</a:t>
            </a:r>
          </a:p>
          <a:p>
            <a:pPr lvl="0">
              <a:spcAft>
                <a:spcPts val="0"/>
              </a:spcAft>
            </a:pPr>
            <a:endParaRPr lang="en-US" noProof="0" dirty="0">
              <a:solidFill>
                <a:schemeClr val="tx1"/>
              </a:solidFill>
            </a:endParaRPr>
          </a:p>
          <a:p>
            <a:pPr lvl="0">
              <a:spcAft>
                <a:spcPts val="0"/>
              </a:spcAft>
            </a:pPr>
            <a:r>
              <a:rPr lang="en-US" noProof="0" dirty="0">
                <a:solidFill>
                  <a:schemeClr val="tx1"/>
                </a:solidFill>
              </a:rPr>
              <a:t>China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Beijing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Foshan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Chengdu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Guangzhou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Shanghai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Shenzhen</a:t>
            </a:r>
          </a:p>
          <a:p>
            <a:pPr lvl="0">
              <a:spcAft>
                <a:spcPts val="0"/>
              </a:spcAft>
            </a:pPr>
            <a:endParaRPr lang="en-US" noProof="0" dirty="0"/>
          </a:p>
          <a:p>
            <a:pPr lvl="0">
              <a:spcAft>
                <a:spcPts val="0"/>
              </a:spcAft>
            </a:pPr>
            <a:r>
              <a:rPr lang="en-US" noProof="0" dirty="0">
                <a:solidFill>
                  <a:schemeClr val="tx1"/>
                </a:solidFill>
              </a:rPr>
              <a:t>Hong Kong SAR</a:t>
            </a:r>
          </a:p>
          <a:p>
            <a:pPr lvl="0">
              <a:spcAft>
                <a:spcPts val="0"/>
              </a:spcAft>
            </a:pPr>
            <a:endParaRPr lang="en-US" noProof="0" dirty="0">
              <a:solidFill>
                <a:schemeClr val="tx1"/>
              </a:solidFill>
            </a:endParaRPr>
          </a:p>
          <a:p>
            <a:pPr lvl="0">
              <a:spcAft>
                <a:spcPts val="0"/>
              </a:spcAft>
            </a:pPr>
            <a:r>
              <a:rPr lang="en-US" noProof="0" dirty="0">
                <a:solidFill>
                  <a:schemeClr val="tx1"/>
                </a:solidFill>
              </a:rPr>
              <a:t>India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Ahmedabad</a:t>
            </a:r>
            <a:endParaRPr lang="en-US" b="0" dirty="0">
              <a:solidFill>
                <a:schemeClr val="accent4"/>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Bangalore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Chennai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Hyderabad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Indore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Kolkata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Mumbai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New Delhi</a:t>
            </a:r>
          </a:p>
          <a:p>
            <a:pPr lvl="0">
              <a:spcAft>
                <a:spcPts val="0"/>
              </a:spcAft>
            </a:pPr>
            <a:endParaRPr lang="en-US" noProof="0" dirty="0"/>
          </a:p>
          <a:p>
            <a:pPr lvl="0">
              <a:spcAft>
                <a:spcPts val="0"/>
              </a:spcAft>
            </a:pPr>
            <a:r>
              <a:rPr lang="en-US" noProof="0" dirty="0">
                <a:solidFill>
                  <a:schemeClr val="tx1"/>
                </a:solidFill>
              </a:rPr>
              <a:t>Indonesia</a:t>
            </a:r>
          </a:p>
          <a:p>
            <a:pPr lvl="0">
              <a:spcAft>
                <a:spcPts val="0"/>
              </a:spcAft>
            </a:pPr>
            <a:r>
              <a:rPr lang="en-US" dirty="0">
                <a:solidFill>
                  <a:schemeClr val="tx1"/>
                </a:solidFill>
              </a:rPr>
              <a:t>Japan</a:t>
            </a:r>
          </a:p>
          <a:p>
            <a:pPr>
              <a:spcAft>
                <a:spcPts val="0"/>
              </a:spcAft>
            </a:pPr>
            <a:r>
              <a:rPr lang="en-US" dirty="0">
                <a:solidFill>
                  <a:schemeClr val="tx1"/>
                </a:solidFill>
              </a:rPr>
              <a:t>Macau SAR</a:t>
            </a:r>
          </a:p>
          <a:p>
            <a:pPr lvl="0">
              <a:spcAft>
                <a:spcPts val="0"/>
              </a:spcAft>
            </a:pPr>
            <a:endParaRPr lang="en-US" noProof="0" dirty="0"/>
          </a:p>
          <a:p>
            <a:pPr lvl="0">
              <a:spcAft>
                <a:spcPts val="0"/>
              </a:spcAft>
            </a:pPr>
            <a:r>
              <a:rPr lang="en-US" noProof="0" dirty="0">
                <a:solidFill>
                  <a:schemeClr val="tx1"/>
                </a:solidFill>
              </a:rPr>
              <a:t>Malaysia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Kuala Lumpur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Johor Bahru</a:t>
            </a:r>
          </a:p>
          <a:p>
            <a:pPr lvl="0">
              <a:spcAft>
                <a:spcPts val="0"/>
              </a:spcAft>
            </a:pPr>
            <a:endParaRPr lang="en-US" noProof="0" dirty="0"/>
          </a:p>
          <a:p>
            <a:pPr lvl="0">
              <a:spcAft>
                <a:spcPts val="0"/>
              </a:spcAft>
            </a:pPr>
            <a:r>
              <a:rPr lang="en-US" noProof="0" dirty="0">
                <a:solidFill>
                  <a:schemeClr val="tx1"/>
                </a:solidFill>
              </a:rPr>
              <a:t>New Zealand*</a:t>
            </a:r>
          </a:p>
          <a:p>
            <a:pPr lvl="0">
              <a:spcAft>
                <a:spcPts val="0"/>
              </a:spcAft>
            </a:pPr>
            <a:r>
              <a:rPr lang="en-US" noProof="0" dirty="0">
                <a:solidFill>
                  <a:schemeClr val="tx1"/>
                </a:solidFill>
              </a:rPr>
              <a:t>Samoa*</a:t>
            </a:r>
          </a:p>
          <a:p>
            <a:pPr lvl="0">
              <a:spcAft>
                <a:spcPts val="0"/>
              </a:spcAft>
            </a:pPr>
            <a:r>
              <a:rPr lang="en-US" noProof="0" dirty="0">
                <a:solidFill>
                  <a:schemeClr val="tx1"/>
                </a:solidFill>
              </a:rPr>
              <a:t>Seychelles</a:t>
            </a:r>
          </a:p>
          <a:p>
            <a:pPr lvl="0">
              <a:spcAft>
                <a:spcPts val="0"/>
              </a:spcAft>
            </a:pPr>
            <a:r>
              <a:rPr lang="en-US" noProof="0" dirty="0">
                <a:solidFill>
                  <a:schemeClr val="tx1"/>
                </a:solidFill>
              </a:rPr>
              <a:t>Singapore</a:t>
            </a:r>
          </a:p>
          <a:p>
            <a:pPr lvl="0">
              <a:spcAft>
                <a:spcPts val="0"/>
              </a:spcAft>
            </a:pPr>
            <a:r>
              <a:rPr lang="en-US" noProof="0" dirty="0">
                <a:solidFill>
                  <a:schemeClr val="tx1"/>
                </a:solidFill>
              </a:rPr>
              <a:t>Taiwan</a:t>
            </a:r>
            <a:endParaRPr lang="en-US" b="0" dirty="0">
              <a:solidFill>
                <a:schemeClr val="accent4"/>
              </a:solidFill>
            </a:endParaRPr>
          </a:p>
        </p:txBody>
      </p:sp>
    </p:spTree>
    <p:extLst>
      <p:ext uri="{BB962C8B-B14F-4D97-AF65-F5344CB8AC3E}">
        <p14:creationId xmlns:p14="http://schemas.microsoft.com/office/powerpoint/2010/main" val="530506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ur Network-UK, I, CI, ME, Africa">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3311"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UK, Ireland, Channel Islands, Middle East and Africa</a:t>
            </a:r>
          </a:p>
        </p:txBody>
      </p:sp>
      <p:grpSp>
        <p:nvGrpSpPr>
          <p:cNvPr id="5" name="Group 4">
            <a:extLst>
              <a:ext uri="{FF2B5EF4-FFF2-40B4-BE49-F238E27FC236}">
                <a16:creationId xmlns:a16="http://schemas.microsoft.com/office/drawing/2014/main" id="{3693474D-4F6D-2D43-87C0-7BBBC0676CC8}"/>
              </a:ext>
            </a:extLst>
          </p:cNvPr>
          <p:cNvGrpSpPr/>
          <p:nvPr userDrawn="1"/>
        </p:nvGrpSpPr>
        <p:grpSpPr>
          <a:xfrm>
            <a:off x="4572000" y="3667282"/>
            <a:ext cx="2224058" cy="1124916"/>
            <a:chOff x="6096000" y="3867973"/>
            <a:chExt cx="2965410" cy="1499888"/>
          </a:xfrm>
        </p:grpSpPr>
        <p:sp>
          <p:nvSpPr>
            <p:cNvPr id="346" name="TextBox 345">
              <a:extLst>
                <a:ext uri="{FF2B5EF4-FFF2-40B4-BE49-F238E27FC236}">
                  <a16:creationId xmlns:a16="http://schemas.microsoft.com/office/drawing/2014/main" id="{EA559152-853F-E14F-80E4-3BB60DAE5B06}"/>
                </a:ext>
              </a:extLst>
            </p:cNvPr>
            <p:cNvSpPr txBox="1"/>
            <p:nvPr userDrawn="1"/>
          </p:nvSpPr>
          <p:spPr>
            <a:xfrm>
              <a:off x="6096000" y="3867973"/>
              <a:ext cx="1545438" cy="1278128"/>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noProof="0" dirty="0">
                  <a:solidFill>
                    <a:schemeClr val="accent2"/>
                  </a:solidFill>
                </a:rPr>
                <a:t>UK, Ireland, Channel Islands, Middle East and Africa</a:t>
              </a:r>
            </a:p>
            <a:p>
              <a:pPr lvl="0">
                <a:spcAft>
                  <a:spcPts val="0"/>
                </a:spcAft>
              </a:pPr>
              <a:endParaRPr lang="en-US" sz="563" noProof="0" dirty="0">
                <a:solidFill>
                  <a:schemeClr val="accent1"/>
                </a:solidFill>
              </a:endParaRPr>
            </a:p>
            <a:p>
              <a:pPr lvl="0">
                <a:spcAft>
                  <a:spcPts val="0"/>
                </a:spcAft>
              </a:pPr>
              <a:r>
                <a:rPr lang="en-US" sz="563" dirty="0">
                  <a:solidFill>
                    <a:schemeClr val="tx1"/>
                  </a:solidFill>
                </a:rPr>
                <a:t>Guernsey</a:t>
              </a:r>
            </a:p>
            <a:p>
              <a:pPr lvl="0">
                <a:spcAft>
                  <a:spcPts val="0"/>
                </a:spcAft>
              </a:pPr>
              <a:r>
                <a:rPr lang="en-US" sz="563" dirty="0">
                  <a:solidFill>
                    <a:schemeClr val="tx1"/>
                  </a:solidFill>
                </a:rPr>
                <a:t>Jersey </a:t>
              </a:r>
            </a:p>
            <a:p>
              <a:pPr lvl="0">
                <a:spcAft>
                  <a:spcPts val="0"/>
                </a:spcAft>
              </a:pPr>
              <a:endParaRPr lang="en-US" sz="563" dirty="0">
                <a:solidFill>
                  <a:schemeClr val="tx1"/>
                </a:solidFill>
              </a:endParaRPr>
            </a:p>
            <a:p>
              <a:pPr lvl="0">
                <a:spcAft>
                  <a:spcPts val="0"/>
                </a:spcAft>
              </a:pPr>
              <a:r>
                <a:rPr lang="en-US" sz="563" dirty="0">
                  <a:solidFill>
                    <a:schemeClr val="tx1"/>
                  </a:solidFill>
                </a:rPr>
                <a:t>Ireland</a:t>
              </a:r>
            </a:p>
            <a:p>
              <a:pPr>
                <a:spcAft>
                  <a:spcPts val="0"/>
                </a:spcAft>
              </a:pPr>
              <a:r>
                <a:rPr lang="en-US" sz="563" b="0" dirty="0">
                  <a:solidFill>
                    <a:schemeClr val="accent4"/>
                  </a:solidFill>
                </a:rPr>
                <a:t>Dublin</a:t>
              </a:r>
            </a:p>
            <a:p>
              <a:pPr>
                <a:spcAft>
                  <a:spcPts val="0"/>
                </a:spcAft>
              </a:pPr>
              <a:r>
                <a:rPr lang="en-US" sz="563" b="0" dirty="0">
                  <a:solidFill>
                    <a:schemeClr val="accent4"/>
                  </a:solidFill>
                </a:rPr>
                <a:t>Shannon</a:t>
              </a:r>
              <a:endParaRPr lang="en-US" sz="563" dirty="0">
                <a:solidFill>
                  <a:schemeClr val="accent3">
                    <a:lumMod val="75000"/>
                  </a:schemeClr>
                </a:solidFill>
              </a:endParaRPr>
            </a:p>
            <a:p>
              <a:pPr lvl="0">
                <a:spcAft>
                  <a:spcPts val="0"/>
                </a:spcAft>
              </a:pPr>
              <a:endParaRPr lang="en-US" sz="563" noProof="0" dirty="0"/>
            </a:p>
          </p:txBody>
        </p:sp>
        <p:sp>
          <p:nvSpPr>
            <p:cNvPr id="23" name="TextBox 22">
              <a:extLst>
                <a:ext uri="{FF2B5EF4-FFF2-40B4-BE49-F238E27FC236}">
                  <a16:creationId xmlns:a16="http://schemas.microsoft.com/office/drawing/2014/main" id="{1BFFAABF-5B7C-5641-85D7-17CCD7262820}"/>
                </a:ext>
              </a:extLst>
            </p:cNvPr>
            <p:cNvSpPr txBox="1"/>
            <p:nvPr userDrawn="1"/>
          </p:nvSpPr>
          <p:spPr>
            <a:xfrm>
              <a:off x="7018452" y="4205234"/>
              <a:ext cx="991144" cy="1162627"/>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63" dirty="0">
                  <a:solidFill>
                    <a:schemeClr val="tx1"/>
                  </a:solidFill>
                </a:rPr>
                <a:t>Mauritius</a:t>
              </a:r>
              <a:endParaRPr lang="en-US" sz="563" dirty="0">
                <a:solidFill>
                  <a:schemeClr val="accent3">
                    <a:lumMod val="75000"/>
                  </a:schemeClr>
                </a:solidFill>
              </a:endParaRPr>
            </a:p>
            <a:p>
              <a:pPr lvl="0">
                <a:spcAft>
                  <a:spcPts val="0"/>
                </a:spcAft>
              </a:pPr>
              <a:endParaRPr lang="en-US" sz="563" dirty="0">
                <a:solidFill>
                  <a:schemeClr val="tx1"/>
                </a:solidFill>
              </a:endParaRPr>
            </a:p>
            <a:p>
              <a:pPr lvl="0">
                <a:spcAft>
                  <a:spcPts val="0"/>
                </a:spcAft>
              </a:pPr>
              <a:r>
                <a:rPr lang="en-US" sz="563" dirty="0">
                  <a:solidFill>
                    <a:schemeClr val="tx1"/>
                  </a:solidFill>
                </a:rPr>
                <a:t>United Kingdom</a:t>
              </a:r>
            </a:p>
            <a:p>
              <a:pPr lvl="0">
                <a:spcAft>
                  <a:spcPts val="0"/>
                </a:spcAft>
              </a:pPr>
              <a:r>
                <a:rPr lang="en-US" sz="563" b="0" dirty="0">
                  <a:solidFill>
                    <a:schemeClr val="accent4"/>
                  </a:solidFill>
                </a:rPr>
                <a:t>Bristol</a:t>
              </a:r>
            </a:p>
            <a:p>
              <a:pPr lvl="0">
                <a:spcAft>
                  <a:spcPts val="0"/>
                </a:spcAft>
              </a:pPr>
              <a:r>
                <a:rPr lang="en-US" sz="563" b="0" dirty="0">
                  <a:solidFill>
                    <a:schemeClr val="accent4"/>
                  </a:solidFill>
                </a:rPr>
                <a:t>Edinburgh</a:t>
              </a:r>
            </a:p>
            <a:p>
              <a:pPr lvl="0">
                <a:spcAft>
                  <a:spcPts val="0"/>
                </a:spcAft>
              </a:pPr>
              <a:r>
                <a:rPr lang="en-US" sz="563" b="0" dirty="0">
                  <a:solidFill>
                    <a:schemeClr val="accent4"/>
                  </a:solidFill>
                </a:rPr>
                <a:t>London</a:t>
              </a:r>
            </a:p>
            <a:p>
              <a:pPr lvl="0">
                <a:spcAft>
                  <a:spcPts val="0"/>
                </a:spcAft>
              </a:pPr>
              <a:r>
                <a:rPr lang="en-US" sz="563" b="0" dirty="0">
                  <a:solidFill>
                    <a:schemeClr val="accent4"/>
                  </a:solidFill>
                </a:rPr>
                <a:t>Reading</a:t>
              </a: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sp>
          <p:nvSpPr>
            <p:cNvPr id="24" name="TextBox 23">
              <a:extLst>
                <a:ext uri="{FF2B5EF4-FFF2-40B4-BE49-F238E27FC236}">
                  <a16:creationId xmlns:a16="http://schemas.microsoft.com/office/drawing/2014/main" id="{3D36F04C-2C2D-784A-9EE0-E12C9BECE0AB}"/>
                </a:ext>
              </a:extLst>
            </p:cNvPr>
            <p:cNvSpPr txBox="1"/>
            <p:nvPr userDrawn="1"/>
          </p:nvSpPr>
          <p:spPr>
            <a:xfrm>
              <a:off x="8070266" y="4204000"/>
              <a:ext cx="991144" cy="816121"/>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dirty="0">
                  <a:solidFill>
                    <a:schemeClr val="tx1"/>
                  </a:solidFill>
                </a:rPr>
                <a:t>UAE</a:t>
              </a:r>
            </a:p>
            <a:p>
              <a:pPr>
                <a:spcAft>
                  <a:spcPts val="0"/>
                </a:spcAft>
              </a:pPr>
              <a:r>
                <a:rPr lang="en-US" sz="563" b="0" dirty="0">
                  <a:solidFill>
                    <a:schemeClr val="accent4"/>
                  </a:solidFill>
                </a:rPr>
                <a:t>Abu Dhabi</a:t>
              </a:r>
            </a:p>
            <a:p>
              <a:pPr>
                <a:spcAft>
                  <a:spcPts val="0"/>
                </a:spcAft>
              </a:pPr>
              <a:r>
                <a:rPr lang="en-US" sz="563" b="0" dirty="0">
                  <a:solidFill>
                    <a:schemeClr val="accent4"/>
                  </a:solidFill>
                </a:rPr>
                <a:t>Dubai</a:t>
              </a:r>
            </a:p>
            <a:p>
              <a:pPr lvl="0">
                <a:spcAft>
                  <a:spcPts val="0"/>
                </a:spcAft>
              </a:pP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grpSp>
      <p:sp>
        <p:nvSpPr>
          <p:cNvPr id="6" name="Graphic 355">
            <a:extLst>
              <a:ext uri="{FF2B5EF4-FFF2-40B4-BE49-F238E27FC236}">
                <a16:creationId xmlns:a16="http://schemas.microsoft.com/office/drawing/2014/main" id="{67F7CE41-7AC8-664B-9ADA-FD3618CFB0F5}"/>
              </a:ext>
            </a:extLst>
          </p:cNvPr>
          <p:cNvSpPr/>
          <p:nvPr userDrawn="1"/>
        </p:nvSpPr>
        <p:spPr>
          <a:xfrm>
            <a:off x="4591177" y="29385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92644"/>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286336"/>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67057"/>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grpSp>
        <p:nvGrpSpPr>
          <p:cNvPr id="11" name="Group 10">
            <a:extLst>
              <a:ext uri="{FF2B5EF4-FFF2-40B4-BE49-F238E27FC236}">
                <a16:creationId xmlns:a16="http://schemas.microsoft.com/office/drawing/2014/main" id="{1AD5323D-FF0D-3443-B4D3-759CFBB33513}"/>
              </a:ext>
            </a:extLst>
          </p:cNvPr>
          <p:cNvGrpSpPr/>
          <p:nvPr userDrawn="1"/>
        </p:nvGrpSpPr>
        <p:grpSpPr>
          <a:xfrm>
            <a:off x="4289254" y="-609"/>
            <a:ext cx="4275665" cy="5147867"/>
            <a:chOff x="5717422" y="0"/>
            <a:chExt cx="5700886" cy="6863823"/>
          </a:xfrm>
        </p:grpSpPr>
        <p:sp>
          <p:nvSpPr>
            <p:cNvPr id="128" name="Freeform: Shape 284">
              <a:extLst>
                <a:ext uri="{FF2B5EF4-FFF2-40B4-BE49-F238E27FC236}">
                  <a16:creationId xmlns:a16="http://schemas.microsoft.com/office/drawing/2014/main" id="{39497EC8-6CC4-A34D-9968-6CB4FCB3125E}"/>
                </a:ext>
              </a:extLst>
            </p:cNvPr>
            <p:cNvSpPr/>
            <p:nvPr userDrawn="1"/>
          </p:nvSpPr>
          <p:spPr>
            <a:xfrm>
              <a:off x="10242798" y="4633359"/>
              <a:ext cx="336697" cy="261006"/>
            </a:xfrm>
            <a:custGeom>
              <a:avLst/>
              <a:gdLst>
                <a:gd name="connsiteX0" fmla="*/ 0 w 138650"/>
                <a:gd name="connsiteY0" fmla="*/ 55353 h 107481"/>
                <a:gd name="connsiteX1" fmla="*/ 5374 w 138650"/>
                <a:gd name="connsiteY1" fmla="*/ 53741 h 107481"/>
                <a:gd name="connsiteX2" fmla="*/ 6449 w 138650"/>
                <a:gd name="connsiteY2" fmla="*/ 61802 h 107481"/>
                <a:gd name="connsiteX3" fmla="*/ 29020 w 138650"/>
                <a:gd name="connsiteY3" fmla="*/ 56965 h 107481"/>
                <a:gd name="connsiteX4" fmla="*/ 52665 w 138650"/>
                <a:gd name="connsiteY4" fmla="*/ 57503 h 107481"/>
                <a:gd name="connsiteX5" fmla="*/ 69863 w 138650"/>
                <a:gd name="connsiteY5" fmla="*/ 58577 h 107481"/>
                <a:gd name="connsiteX6" fmla="*/ 89747 w 138650"/>
                <a:gd name="connsiteY6" fmla="*/ 38156 h 107481"/>
                <a:gd name="connsiteX7" fmla="*/ 111243 w 138650"/>
                <a:gd name="connsiteY7" fmla="*/ 18809 h 107481"/>
                <a:gd name="connsiteX8" fmla="*/ 129515 w 138650"/>
                <a:gd name="connsiteY8" fmla="*/ 0 h 107481"/>
                <a:gd name="connsiteX9" fmla="*/ 134889 w 138650"/>
                <a:gd name="connsiteY9" fmla="*/ 10211 h 107481"/>
                <a:gd name="connsiteX10" fmla="*/ 138650 w 138650"/>
                <a:gd name="connsiteY10" fmla="*/ 34394 h 107481"/>
                <a:gd name="connsiteX11" fmla="*/ 124141 w 138650"/>
                <a:gd name="connsiteY11" fmla="*/ 34394 h 107481"/>
                <a:gd name="connsiteX12" fmla="*/ 121991 w 138650"/>
                <a:gd name="connsiteY12" fmla="*/ 54278 h 107481"/>
                <a:gd name="connsiteX13" fmla="*/ 127365 w 138650"/>
                <a:gd name="connsiteY13" fmla="*/ 58577 h 107481"/>
                <a:gd name="connsiteX14" fmla="*/ 114467 w 138650"/>
                <a:gd name="connsiteY14" fmla="*/ 64489 h 107481"/>
                <a:gd name="connsiteX15" fmla="*/ 114467 w 138650"/>
                <a:gd name="connsiteY15" fmla="*/ 76849 h 107481"/>
                <a:gd name="connsiteX16" fmla="*/ 105869 w 138650"/>
                <a:gd name="connsiteY16" fmla="*/ 89209 h 107481"/>
                <a:gd name="connsiteX17" fmla="*/ 105332 w 138650"/>
                <a:gd name="connsiteY17" fmla="*/ 101033 h 107481"/>
                <a:gd name="connsiteX18" fmla="*/ 99420 w 138650"/>
                <a:gd name="connsiteY18" fmla="*/ 107481 h 107481"/>
                <a:gd name="connsiteX19" fmla="*/ 13435 w 138650"/>
                <a:gd name="connsiteY19" fmla="*/ 92434 h 107481"/>
                <a:gd name="connsiteX20" fmla="*/ 2150 w 138650"/>
                <a:gd name="connsiteY20" fmla="*/ 61802 h 107481"/>
                <a:gd name="connsiteX21" fmla="*/ 0 w 138650"/>
                <a:gd name="connsiteY21" fmla="*/ 55353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650" h="107481">
                  <a:moveTo>
                    <a:pt x="0" y="55353"/>
                  </a:moveTo>
                  <a:lnTo>
                    <a:pt x="5374" y="53741"/>
                  </a:lnTo>
                  <a:lnTo>
                    <a:pt x="6449" y="61802"/>
                  </a:lnTo>
                  <a:lnTo>
                    <a:pt x="29020" y="56965"/>
                  </a:lnTo>
                  <a:lnTo>
                    <a:pt x="52665" y="57503"/>
                  </a:lnTo>
                  <a:lnTo>
                    <a:pt x="69863" y="58577"/>
                  </a:lnTo>
                  <a:lnTo>
                    <a:pt x="89747" y="38156"/>
                  </a:lnTo>
                  <a:lnTo>
                    <a:pt x="111243" y="18809"/>
                  </a:lnTo>
                  <a:lnTo>
                    <a:pt x="129515" y="0"/>
                  </a:lnTo>
                  <a:lnTo>
                    <a:pt x="134889" y="10211"/>
                  </a:lnTo>
                  <a:lnTo>
                    <a:pt x="138650" y="34394"/>
                  </a:lnTo>
                  <a:lnTo>
                    <a:pt x="124141" y="34394"/>
                  </a:lnTo>
                  <a:lnTo>
                    <a:pt x="121991" y="54278"/>
                  </a:lnTo>
                  <a:lnTo>
                    <a:pt x="127365" y="58577"/>
                  </a:lnTo>
                  <a:lnTo>
                    <a:pt x="114467" y="64489"/>
                  </a:lnTo>
                  <a:lnTo>
                    <a:pt x="114467" y="76849"/>
                  </a:lnTo>
                  <a:lnTo>
                    <a:pt x="105869" y="89209"/>
                  </a:lnTo>
                  <a:lnTo>
                    <a:pt x="105332" y="101033"/>
                  </a:lnTo>
                  <a:lnTo>
                    <a:pt x="99420" y="107481"/>
                  </a:lnTo>
                  <a:lnTo>
                    <a:pt x="13435" y="92434"/>
                  </a:lnTo>
                  <a:lnTo>
                    <a:pt x="2150" y="61802"/>
                  </a:lnTo>
                  <a:lnTo>
                    <a:pt x="0" y="55353"/>
                  </a:lnTo>
                  <a:close/>
                </a:path>
              </a:pathLst>
            </a:custGeom>
            <a:solidFill>
              <a:srgbClr val="D65D72"/>
            </a:solidFill>
            <a:ln w="6350" cap="flat">
              <a:noFill/>
              <a:prstDash val="solid"/>
              <a:miter/>
            </a:ln>
          </p:spPr>
          <p:txBody>
            <a:bodyPr rtlCol="0" anchor="ctr"/>
            <a:lstStyle/>
            <a:p>
              <a:endParaRPr lang="en-GB" sz="1350"/>
            </a:p>
          </p:txBody>
        </p:sp>
        <p:sp>
          <p:nvSpPr>
            <p:cNvPr id="129" name="Freeform: Shape 453">
              <a:extLst>
                <a:ext uri="{FF2B5EF4-FFF2-40B4-BE49-F238E27FC236}">
                  <a16:creationId xmlns:a16="http://schemas.microsoft.com/office/drawing/2014/main" id="{D86D9298-5F8F-CC42-884D-D8CCE8BE4836}"/>
                </a:ext>
              </a:extLst>
            </p:cNvPr>
            <p:cNvSpPr/>
            <p:nvPr userDrawn="1"/>
          </p:nvSpPr>
          <p:spPr>
            <a:xfrm>
              <a:off x="10860079" y="3742021"/>
              <a:ext cx="558229" cy="648605"/>
            </a:xfrm>
            <a:custGeom>
              <a:avLst/>
              <a:gdLst>
                <a:gd name="connsiteX0" fmla="*/ 368020 w 558229"/>
                <a:gd name="connsiteY0" fmla="*/ 0 h 648605"/>
                <a:gd name="connsiteX1" fmla="*/ 400646 w 558229"/>
                <a:gd name="connsiteY1" fmla="*/ 20881 h 648605"/>
                <a:gd name="connsiteX2" fmla="*/ 421528 w 558229"/>
                <a:gd name="connsiteY2" fmla="*/ 23492 h 648605"/>
                <a:gd name="connsiteX3" fmla="*/ 460678 w 558229"/>
                <a:gd name="connsiteY3" fmla="*/ 23492 h 648605"/>
                <a:gd name="connsiteX4" fmla="*/ 512879 w 558229"/>
                <a:gd name="connsiteY4" fmla="*/ 40457 h 648605"/>
                <a:gd name="connsiteX5" fmla="*/ 533758 w 558229"/>
                <a:gd name="connsiteY5" fmla="*/ 49592 h 648605"/>
                <a:gd name="connsiteX6" fmla="*/ 558229 w 558229"/>
                <a:gd name="connsiteY6" fmla="*/ 36714 h 648605"/>
                <a:gd name="connsiteX7" fmla="*/ 558229 w 558229"/>
                <a:gd name="connsiteY7" fmla="*/ 465166 h 648605"/>
                <a:gd name="connsiteX8" fmla="*/ 507658 w 558229"/>
                <a:gd name="connsiteY8" fmla="*/ 475033 h 648605"/>
                <a:gd name="connsiteX9" fmla="*/ 499829 w 558229"/>
                <a:gd name="connsiteY9" fmla="*/ 495914 h 648605"/>
                <a:gd name="connsiteX10" fmla="*/ 447628 w 558229"/>
                <a:gd name="connsiteY10" fmla="*/ 495914 h 648605"/>
                <a:gd name="connsiteX11" fmla="*/ 408475 w 558229"/>
                <a:gd name="connsiteY11" fmla="*/ 538980 h 648605"/>
                <a:gd name="connsiteX12" fmla="*/ 405867 w 558229"/>
                <a:gd name="connsiteY12" fmla="*/ 604233 h 648605"/>
                <a:gd name="connsiteX13" fmla="*/ 314513 w 558229"/>
                <a:gd name="connsiteY13" fmla="*/ 635552 h 648605"/>
                <a:gd name="connsiteX14" fmla="*/ 266227 w 558229"/>
                <a:gd name="connsiteY14" fmla="*/ 629027 h 648605"/>
                <a:gd name="connsiteX15" fmla="*/ 251873 w 558229"/>
                <a:gd name="connsiteY15" fmla="*/ 645994 h 648605"/>
                <a:gd name="connsiteX16" fmla="*/ 210112 w 558229"/>
                <a:gd name="connsiteY16" fmla="*/ 636859 h 648605"/>
                <a:gd name="connsiteX17" fmla="*/ 139640 w 558229"/>
                <a:gd name="connsiteY17" fmla="*/ 648605 h 648605"/>
                <a:gd name="connsiteX18" fmla="*/ 23492 w 558229"/>
                <a:gd name="connsiteY18" fmla="*/ 609452 h 648605"/>
                <a:gd name="connsiteX19" fmla="*/ 86133 w 558229"/>
                <a:gd name="connsiteY19" fmla="*/ 540286 h 648605"/>
                <a:gd name="connsiteX20" fmla="*/ 80914 w 558229"/>
                <a:gd name="connsiteY20" fmla="*/ 490693 h 648605"/>
                <a:gd name="connsiteX21" fmla="*/ 28711 w 558229"/>
                <a:gd name="connsiteY21" fmla="*/ 477643 h 648605"/>
                <a:gd name="connsiteX22" fmla="*/ 23492 w 558229"/>
                <a:gd name="connsiteY22" fmla="*/ 429357 h 648605"/>
                <a:gd name="connsiteX23" fmla="*/ 0 w 558229"/>
                <a:gd name="connsiteY23" fmla="*/ 368021 h 648605"/>
                <a:gd name="connsiteX24" fmla="*/ 30017 w 558229"/>
                <a:gd name="connsiteY24" fmla="*/ 324955 h 648605"/>
                <a:gd name="connsiteX25" fmla="*/ 0 w 558229"/>
                <a:gd name="connsiteY25" fmla="*/ 313209 h 648605"/>
                <a:gd name="connsiteX26" fmla="*/ 19575 w 558229"/>
                <a:gd name="connsiteY26" fmla="*/ 257094 h 648605"/>
                <a:gd name="connsiteX27" fmla="*/ 53507 w 558229"/>
                <a:gd name="connsiteY27" fmla="*/ 159215 h 648605"/>
                <a:gd name="connsiteX28" fmla="*/ 123979 w 558229"/>
                <a:gd name="connsiteY28" fmla="*/ 189230 h 648605"/>
                <a:gd name="connsiteX29" fmla="*/ 176180 w 558229"/>
                <a:gd name="connsiteY29" fmla="*/ 178790 h 648605"/>
                <a:gd name="connsiteX30" fmla="*/ 190537 w 558229"/>
                <a:gd name="connsiteY30" fmla="*/ 143554 h 648605"/>
                <a:gd name="connsiteX31" fmla="*/ 245348 w 558229"/>
                <a:gd name="connsiteY31" fmla="*/ 131811 h 648605"/>
                <a:gd name="connsiteX32" fmla="*/ 284498 w 558229"/>
                <a:gd name="connsiteY32" fmla="*/ 108318 h 648605"/>
                <a:gd name="connsiteX33" fmla="*/ 298853 w 558229"/>
                <a:gd name="connsiteY33" fmla="*/ 44371 h 648605"/>
                <a:gd name="connsiteX34" fmla="*/ 357578 w 558229"/>
                <a:gd name="connsiteY34" fmla="*/ 28711 h 64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8229" h="648605">
                  <a:moveTo>
                    <a:pt x="368020" y="0"/>
                  </a:moveTo>
                  <a:lnTo>
                    <a:pt x="400646" y="20881"/>
                  </a:lnTo>
                  <a:lnTo>
                    <a:pt x="421528" y="23492"/>
                  </a:lnTo>
                  <a:lnTo>
                    <a:pt x="460678" y="23492"/>
                  </a:lnTo>
                  <a:lnTo>
                    <a:pt x="512879" y="40457"/>
                  </a:lnTo>
                  <a:lnTo>
                    <a:pt x="533758" y="49592"/>
                  </a:lnTo>
                  <a:lnTo>
                    <a:pt x="558229" y="36714"/>
                  </a:lnTo>
                  <a:lnTo>
                    <a:pt x="558229" y="465166"/>
                  </a:lnTo>
                  <a:lnTo>
                    <a:pt x="507658" y="475033"/>
                  </a:lnTo>
                  <a:lnTo>
                    <a:pt x="499829" y="495914"/>
                  </a:lnTo>
                  <a:lnTo>
                    <a:pt x="447628" y="495914"/>
                  </a:lnTo>
                  <a:lnTo>
                    <a:pt x="408475" y="538980"/>
                  </a:lnTo>
                  <a:lnTo>
                    <a:pt x="405867" y="604233"/>
                  </a:lnTo>
                  <a:lnTo>
                    <a:pt x="314513" y="635552"/>
                  </a:lnTo>
                  <a:lnTo>
                    <a:pt x="266227" y="629027"/>
                  </a:lnTo>
                  <a:lnTo>
                    <a:pt x="251873" y="645994"/>
                  </a:lnTo>
                  <a:lnTo>
                    <a:pt x="210112" y="636859"/>
                  </a:lnTo>
                  <a:lnTo>
                    <a:pt x="139640" y="648605"/>
                  </a:lnTo>
                  <a:lnTo>
                    <a:pt x="23492" y="609452"/>
                  </a:lnTo>
                  <a:lnTo>
                    <a:pt x="86133" y="540286"/>
                  </a:lnTo>
                  <a:lnTo>
                    <a:pt x="80914" y="490693"/>
                  </a:lnTo>
                  <a:lnTo>
                    <a:pt x="28711" y="477643"/>
                  </a:lnTo>
                  <a:lnTo>
                    <a:pt x="23492" y="429357"/>
                  </a:lnTo>
                  <a:lnTo>
                    <a:pt x="0" y="368021"/>
                  </a:lnTo>
                  <a:lnTo>
                    <a:pt x="30017" y="324955"/>
                  </a:lnTo>
                  <a:lnTo>
                    <a:pt x="0" y="313209"/>
                  </a:lnTo>
                  <a:lnTo>
                    <a:pt x="19575" y="257094"/>
                  </a:lnTo>
                  <a:lnTo>
                    <a:pt x="53507" y="159215"/>
                  </a:lnTo>
                  <a:lnTo>
                    <a:pt x="123979" y="189230"/>
                  </a:lnTo>
                  <a:lnTo>
                    <a:pt x="176180" y="178790"/>
                  </a:lnTo>
                  <a:lnTo>
                    <a:pt x="190537" y="143554"/>
                  </a:lnTo>
                  <a:lnTo>
                    <a:pt x="245348" y="131811"/>
                  </a:lnTo>
                  <a:lnTo>
                    <a:pt x="284498" y="108318"/>
                  </a:lnTo>
                  <a:lnTo>
                    <a:pt x="298853" y="44371"/>
                  </a:lnTo>
                  <a:lnTo>
                    <a:pt x="357578" y="287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30" name="Freeform: Shape 286">
              <a:extLst>
                <a:ext uri="{FF2B5EF4-FFF2-40B4-BE49-F238E27FC236}">
                  <a16:creationId xmlns:a16="http://schemas.microsoft.com/office/drawing/2014/main" id="{37E41127-9747-4C45-93E1-8E11B407B19C}"/>
                </a:ext>
              </a:extLst>
            </p:cNvPr>
            <p:cNvSpPr/>
            <p:nvPr userDrawn="1"/>
          </p:nvSpPr>
          <p:spPr>
            <a:xfrm>
              <a:off x="7994221" y="3329629"/>
              <a:ext cx="120062" cy="253175"/>
            </a:xfrm>
            <a:custGeom>
              <a:avLst/>
              <a:gdLst>
                <a:gd name="connsiteX0" fmla="*/ 37081 w 49441"/>
                <a:gd name="connsiteY0" fmla="*/ 28483 h 104256"/>
                <a:gd name="connsiteX1" fmla="*/ 33319 w 49441"/>
                <a:gd name="connsiteY1" fmla="*/ 40305 h 104256"/>
                <a:gd name="connsiteX2" fmla="*/ 37618 w 49441"/>
                <a:gd name="connsiteY2" fmla="*/ 54816 h 104256"/>
                <a:gd name="connsiteX3" fmla="*/ 49441 w 49441"/>
                <a:gd name="connsiteY3" fmla="*/ 62877 h 104256"/>
                <a:gd name="connsiteX4" fmla="*/ 48904 w 49441"/>
                <a:gd name="connsiteY4" fmla="*/ 72012 h 104256"/>
                <a:gd name="connsiteX5" fmla="*/ 39768 w 49441"/>
                <a:gd name="connsiteY5" fmla="*/ 76849 h 104256"/>
                <a:gd name="connsiteX6" fmla="*/ 38156 w 49441"/>
                <a:gd name="connsiteY6" fmla="*/ 88135 h 104256"/>
                <a:gd name="connsiteX7" fmla="*/ 24721 w 49441"/>
                <a:gd name="connsiteY7" fmla="*/ 104257 h 104256"/>
                <a:gd name="connsiteX8" fmla="*/ 19884 w 49441"/>
                <a:gd name="connsiteY8" fmla="*/ 102107 h 104256"/>
                <a:gd name="connsiteX9" fmla="*/ 19347 w 49441"/>
                <a:gd name="connsiteY9" fmla="*/ 94584 h 104256"/>
                <a:gd name="connsiteX10" fmla="*/ 3225 w 49441"/>
                <a:gd name="connsiteY10" fmla="*/ 83298 h 104256"/>
                <a:gd name="connsiteX11" fmla="*/ 538 w 49441"/>
                <a:gd name="connsiteY11" fmla="*/ 67176 h 104256"/>
                <a:gd name="connsiteX12" fmla="*/ 3225 w 49441"/>
                <a:gd name="connsiteY12" fmla="*/ 44067 h 104256"/>
                <a:gd name="connsiteX13" fmla="*/ 6987 w 49441"/>
                <a:gd name="connsiteY13" fmla="*/ 33319 h 104256"/>
                <a:gd name="connsiteX14" fmla="*/ 2150 w 49441"/>
                <a:gd name="connsiteY14" fmla="*/ 27945 h 104256"/>
                <a:gd name="connsiteX15" fmla="*/ 0 w 49441"/>
                <a:gd name="connsiteY15" fmla="*/ 17197 h 104256"/>
                <a:gd name="connsiteX16" fmla="*/ 12361 w 49441"/>
                <a:gd name="connsiteY16" fmla="*/ 0 h 104256"/>
                <a:gd name="connsiteX17" fmla="*/ 13973 w 49441"/>
                <a:gd name="connsiteY17" fmla="*/ 6449 h 104256"/>
                <a:gd name="connsiteX18" fmla="*/ 21496 w 49441"/>
                <a:gd name="connsiteY18" fmla="*/ 3224 h 104256"/>
                <a:gd name="connsiteX19" fmla="*/ 27408 w 49441"/>
                <a:gd name="connsiteY19" fmla="*/ 12360 h 104256"/>
                <a:gd name="connsiteX20" fmla="*/ 34394 w 49441"/>
                <a:gd name="connsiteY20" fmla="*/ 15585 h 104256"/>
                <a:gd name="connsiteX21" fmla="*/ 37081 w 49441"/>
                <a:gd name="connsiteY21" fmla="*/ 28483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441" h="104256">
                  <a:moveTo>
                    <a:pt x="37081" y="28483"/>
                  </a:moveTo>
                  <a:lnTo>
                    <a:pt x="33319" y="40305"/>
                  </a:lnTo>
                  <a:lnTo>
                    <a:pt x="37618" y="54816"/>
                  </a:lnTo>
                  <a:lnTo>
                    <a:pt x="49441" y="62877"/>
                  </a:lnTo>
                  <a:lnTo>
                    <a:pt x="48904" y="72012"/>
                  </a:lnTo>
                  <a:lnTo>
                    <a:pt x="39768" y="76849"/>
                  </a:lnTo>
                  <a:lnTo>
                    <a:pt x="38156" y="88135"/>
                  </a:lnTo>
                  <a:lnTo>
                    <a:pt x="24721" y="104257"/>
                  </a:lnTo>
                  <a:lnTo>
                    <a:pt x="19884" y="102107"/>
                  </a:lnTo>
                  <a:lnTo>
                    <a:pt x="19347" y="94584"/>
                  </a:lnTo>
                  <a:lnTo>
                    <a:pt x="3225" y="83298"/>
                  </a:lnTo>
                  <a:lnTo>
                    <a:pt x="538" y="67176"/>
                  </a:lnTo>
                  <a:lnTo>
                    <a:pt x="3225" y="44067"/>
                  </a:lnTo>
                  <a:lnTo>
                    <a:pt x="6987" y="33319"/>
                  </a:lnTo>
                  <a:lnTo>
                    <a:pt x="2150" y="27945"/>
                  </a:lnTo>
                  <a:lnTo>
                    <a:pt x="0" y="17197"/>
                  </a:lnTo>
                  <a:lnTo>
                    <a:pt x="12361" y="0"/>
                  </a:lnTo>
                  <a:lnTo>
                    <a:pt x="13973" y="6449"/>
                  </a:lnTo>
                  <a:lnTo>
                    <a:pt x="21496" y="3224"/>
                  </a:lnTo>
                  <a:lnTo>
                    <a:pt x="27408" y="12360"/>
                  </a:lnTo>
                  <a:lnTo>
                    <a:pt x="34394" y="15585"/>
                  </a:lnTo>
                  <a:lnTo>
                    <a:pt x="37081"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1" name="Freeform: Shape 287">
              <a:extLst>
                <a:ext uri="{FF2B5EF4-FFF2-40B4-BE49-F238E27FC236}">
                  <a16:creationId xmlns:a16="http://schemas.microsoft.com/office/drawing/2014/main" id="{94897556-41EB-6F43-A5E6-98DF4EF9A239}"/>
                </a:ext>
              </a:extLst>
            </p:cNvPr>
            <p:cNvSpPr/>
            <p:nvPr userDrawn="1"/>
          </p:nvSpPr>
          <p:spPr>
            <a:xfrm>
              <a:off x="9685547" y="3449694"/>
              <a:ext cx="203585" cy="206195"/>
            </a:xfrm>
            <a:custGeom>
              <a:avLst/>
              <a:gdLst>
                <a:gd name="connsiteX0" fmla="*/ 0 w 83835"/>
                <a:gd name="connsiteY0" fmla="*/ 5374 h 84910"/>
                <a:gd name="connsiteX1" fmla="*/ 39768 w 83835"/>
                <a:gd name="connsiteY1" fmla="*/ 0 h 84910"/>
                <a:gd name="connsiteX2" fmla="*/ 45680 w 83835"/>
                <a:gd name="connsiteY2" fmla="*/ 9136 h 84910"/>
                <a:gd name="connsiteX3" fmla="*/ 56428 w 83835"/>
                <a:gd name="connsiteY3" fmla="*/ 15047 h 84910"/>
                <a:gd name="connsiteX4" fmla="*/ 50516 w 83835"/>
                <a:gd name="connsiteY4" fmla="*/ 23646 h 84910"/>
                <a:gd name="connsiteX5" fmla="*/ 66101 w 83835"/>
                <a:gd name="connsiteY5" fmla="*/ 35469 h 84910"/>
                <a:gd name="connsiteX6" fmla="*/ 58040 w 83835"/>
                <a:gd name="connsiteY6" fmla="*/ 46217 h 84910"/>
                <a:gd name="connsiteX7" fmla="*/ 70401 w 83835"/>
                <a:gd name="connsiteY7" fmla="*/ 55353 h 84910"/>
                <a:gd name="connsiteX8" fmla="*/ 83298 w 83835"/>
                <a:gd name="connsiteY8" fmla="*/ 60727 h 84910"/>
                <a:gd name="connsiteX9" fmla="*/ 83836 w 83835"/>
                <a:gd name="connsiteY9" fmla="*/ 83835 h 84910"/>
                <a:gd name="connsiteX10" fmla="*/ 73625 w 83835"/>
                <a:gd name="connsiteY10" fmla="*/ 84910 h 84910"/>
                <a:gd name="connsiteX11" fmla="*/ 61802 w 83835"/>
                <a:gd name="connsiteY11" fmla="*/ 65563 h 84910"/>
                <a:gd name="connsiteX12" fmla="*/ 61802 w 83835"/>
                <a:gd name="connsiteY12" fmla="*/ 60189 h 84910"/>
                <a:gd name="connsiteX13" fmla="*/ 48905 w 83835"/>
                <a:gd name="connsiteY13" fmla="*/ 60189 h 84910"/>
                <a:gd name="connsiteX14" fmla="*/ 40305 w 83835"/>
                <a:gd name="connsiteY14" fmla="*/ 51054 h 84910"/>
                <a:gd name="connsiteX15" fmla="*/ 34394 w 83835"/>
                <a:gd name="connsiteY15" fmla="*/ 52128 h 84910"/>
                <a:gd name="connsiteX16" fmla="*/ 23109 w 83835"/>
                <a:gd name="connsiteY16" fmla="*/ 42455 h 84910"/>
                <a:gd name="connsiteX17" fmla="*/ 1612 w 83835"/>
                <a:gd name="connsiteY17" fmla="*/ 33857 h 84910"/>
                <a:gd name="connsiteX18" fmla="*/ 4300 w 83835"/>
                <a:gd name="connsiteY18" fmla="*/ 17197 h 84910"/>
                <a:gd name="connsiteX19" fmla="*/ 0 w 83835"/>
                <a:gd name="connsiteY19" fmla="*/ 5374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35" h="84910">
                  <a:moveTo>
                    <a:pt x="0" y="5374"/>
                  </a:moveTo>
                  <a:lnTo>
                    <a:pt x="39768" y="0"/>
                  </a:lnTo>
                  <a:lnTo>
                    <a:pt x="45680" y="9136"/>
                  </a:lnTo>
                  <a:lnTo>
                    <a:pt x="56428" y="15047"/>
                  </a:lnTo>
                  <a:lnTo>
                    <a:pt x="50516" y="23646"/>
                  </a:lnTo>
                  <a:lnTo>
                    <a:pt x="66101" y="35469"/>
                  </a:lnTo>
                  <a:lnTo>
                    <a:pt x="58040" y="46217"/>
                  </a:lnTo>
                  <a:lnTo>
                    <a:pt x="70401" y="55353"/>
                  </a:lnTo>
                  <a:lnTo>
                    <a:pt x="83298" y="60727"/>
                  </a:lnTo>
                  <a:lnTo>
                    <a:pt x="83836" y="83835"/>
                  </a:lnTo>
                  <a:lnTo>
                    <a:pt x="73625" y="84910"/>
                  </a:lnTo>
                  <a:lnTo>
                    <a:pt x="61802" y="65563"/>
                  </a:lnTo>
                  <a:lnTo>
                    <a:pt x="61802" y="60189"/>
                  </a:lnTo>
                  <a:lnTo>
                    <a:pt x="48905" y="60189"/>
                  </a:lnTo>
                  <a:lnTo>
                    <a:pt x="40305" y="51054"/>
                  </a:lnTo>
                  <a:lnTo>
                    <a:pt x="34394" y="52128"/>
                  </a:lnTo>
                  <a:lnTo>
                    <a:pt x="23109" y="42455"/>
                  </a:lnTo>
                  <a:lnTo>
                    <a:pt x="1612" y="33857"/>
                  </a:lnTo>
                  <a:lnTo>
                    <a:pt x="4300" y="17197"/>
                  </a:lnTo>
                  <a:lnTo>
                    <a:pt x="0" y="53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2" name="Freeform: Shape 288">
              <a:extLst>
                <a:ext uri="{FF2B5EF4-FFF2-40B4-BE49-F238E27FC236}">
                  <a16:creationId xmlns:a16="http://schemas.microsoft.com/office/drawing/2014/main" id="{900133EF-0870-D541-AB7A-236C67664C71}"/>
                </a:ext>
              </a:extLst>
            </p:cNvPr>
            <p:cNvSpPr/>
            <p:nvPr userDrawn="1"/>
          </p:nvSpPr>
          <p:spPr>
            <a:xfrm>
              <a:off x="7310384" y="2777602"/>
              <a:ext cx="524623" cy="230989"/>
            </a:xfrm>
            <a:custGeom>
              <a:avLst/>
              <a:gdLst>
                <a:gd name="connsiteX0" fmla="*/ 214963 w 216037"/>
                <a:gd name="connsiteY0" fmla="*/ 34394 h 95120"/>
                <a:gd name="connsiteX1" fmla="*/ 212813 w 216037"/>
                <a:gd name="connsiteY1" fmla="*/ 49441 h 95120"/>
                <a:gd name="connsiteX2" fmla="*/ 196691 w 216037"/>
                <a:gd name="connsiteY2" fmla="*/ 49441 h 95120"/>
                <a:gd name="connsiteX3" fmla="*/ 202065 w 216037"/>
                <a:gd name="connsiteY3" fmla="*/ 57502 h 95120"/>
                <a:gd name="connsiteX4" fmla="*/ 192391 w 216037"/>
                <a:gd name="connsiteY4" fmla="*/ 80074 h 95120"/>
                <a:gd name="connsiteX5" fmla="*/ 187017 w 216037"/>
                <a:gd name="connsiteY5" fmla="*/ 85985 h 95120"/>
                <a:gd name="connsiteX6" fmla="*/ 161759 w 216037"/>
                <a:gd name="connsiteY6" fmla="*/ 87060 h 95120"/>
                <a:gd name="connsiteX7" fmla="*/ 147249 w 216037"/>
                <a:gd name="connsiteY7" fmla="*/ 95121 h 95120"/>
                <a:gd name="connsiteX8" fmla="*/ 123603 w 216037"/>
                <a:gd name="connsiteY8" fmla="*/ 92434 h 95120"/>
                <a:gd name="connsiteX9" fmla="*/ 82760 w 216037"/>
                <a:gd name="connsiteY9" fmla="*/ 83298 h 95120"/>
                <a:gd name="connsiteX10" fmla="*/ 76312 w 216037"/>
                <a:gd name="connsiteY10" fmla="*/ 70938 h 95120"/>
                <a:gd name="connsiteX11" fmla="*/ 47829 w 216037"/>
                <a:gd name="connsiteY11" fmla="*/ 77386 h 95120"/>
                <a:gd name="connsiteX12" fmla="*/ 44605 w 216037"/>
                <a:gd name="connsiteY12" fmla="*/ 84373 h 95120"/>
                <a:gd name="connsiteX13" fmla="*/ 27408 w 216037"/>
                <a:gd name="connsiteY13" fmla="*/ 78999 h 95120"/>
                <a:gd name="connsiteX14" fmla="*/ 12898 w 216037"/>
                <a:gd name="connsiteY14" fmla="*/ 77924 h 95120"/>
                <a:gd name="connsiteX15" fmla="*/ 0 w 216037"/>
                <a:gd name="connsiteY15" fmla="*/ 71475 h 95120"/>
                <a:gd name="connsiteX16" fmla="*/ 4299 w 216037"/>
                <a:gd name="connsiteY16" fmla="*/ 62339 h 95120"/>
                <a:gd name="connsiteX17" fmla="*/ 3224 w 216037"/>
                <a:gd name="connsiteY17" fmla="*/ 55890 h 95120"/>
                <a:gd name="connsiteX18" fmla="*/ 11823 w 216037"/>
                <a:gd name="connsiteY18" fmla="*/ 53741 h 95120"/>
                <a:gd name="connsiteX19" fmla="*/ 26333 w 216037"/>
                <a:gd name="connsiteY19" fmla="*/ 63951 h 95120"/>
                <a:gd name="connsiteX20" fmla="*/ 30632 w 216037"/>
                <a:gd name="connsiteY20" fmla="*/ 54278 h 95120"/>
                <a:gd name="connsiteX21" fmla="*/ 55890 w 216037"/>
                <a:gd name="connsiteY21" fmla="*/ 55890 h 95120"/>
                <a:gd name="connsiteX22" fmla="*/ 76312 w 216037"/>
                <a:gd name="connsiteY22" fmla="*/ 49441 h 95120"/>
                <a:gd name="connsiteX23" fmla="*/ 90284 w 216037"/>
                <a:gd name="connsiteY23" fmla="*/ 50516 h 95120"/>
                <a:gd name="connsiteX24" fmla="*/ 99420 w 216037"/>
                <a:gd name="connsiteY24" fmla="*/ 58040 h 95120"/>
                <a:gd name="connsiteX25" fmla="*/ 102107 w 216037"/>
                <a:gd name="connsiteY25" fmla="*/ 51591 h 95120"/>
                <a:gd name="connsiteX26" fmla="*/ 98345 w 216037"/>
                <a:gd name="connsiteY26" fmla="*/ 27945 h 95120"/>
                <a:gd name="connsiteX27" fmla="*/ 108556 w 216037"/>
                <a:gd name="connsiteY27" fmla="*/ 23108 h 95120"/>
                <a:gd name="connsiteX28" fmla="*/ 118767 w 216037"/>
                <a:gd name="connsiteY28" fmla="*/ 5912 h 95120"/>
                <a:gd name="connsiteX29" fmla="*/ 140263 w 216037"/>
                <a:gd name="connsiteY29" fmla="*/ 17734 h 95120"/>
                <a:gd name="connsiteX30" fmla="*/ 156385 w 216037"/>
                <a:gd name="connsiteY30" fmla="*/ 2687 h 95120"/>
                <a:gd name="connsiteX31" fmla="*/ 166596 w 216037"/>
                <a:gd name="connsiteY31" fmla="*/ 0 h 95120"/>
                <a:gd name="connsiteX32" fmla="*/ 189167 w 216037"/>
                <a:gd name="connsiteY32" fmla="*/ 11286 h 95120"/>
                <a:gd name="connsiteX33" fmla="*/ 202602 w 216037"/>
                <a:gd name="connsiteY33" fmla="*/ 9673 h 95120"/>
                <a:gd name="connsiteX34" fmla="*/ 216037 w 216037"/>
                <a:gd name="connsiteY34" fmla="*/ 16660 h 95120"/>
                <a:gd name="connsiteX35" fmla="*/ 213888 w 216037"/>
                <a:gd name="connsiteY35" fmla="*/ 21496 h 95120"/>
                <a:gd name="connsiteX36" fmla="*/ 214963 w 216037"/>
                <a:gd name="connsiteY36" fmla="*/ 34394 h 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6037" h="95120">
                  <a:moveTo>
                    <a:pt x="214963" y="34394"/>
                  </a:moveTo>
                  <a:lnTo>
                    <a:pt x="212813" y="49441"/>
                  </a:lnTo>
                  <a:lnTo>
                    <a:pt x="196691" y="49441"/>
                  </a:lnTo>
                  <a:lnTo>
                    <a:pt x="202065" y="57502"/>
                  </a:lnTo>
                  <a:lnTo>
                    <a:pt x="192391" y="80074"/>
                  </a:lnTo>
                  <a:lnTo>
                    <a:pt x="187017" y="85985"/>
                  </a:lnTo>
                  <a:lnTo>
                    <a:pt x="161759" y="87060"/>
                  </a:lnTo>
                  <a:lnTo>
                    <a:pt x="147249" y="95121"/>
                  </a:lnTo>
                  <a:lnTo>
                    <a:pt x="123603" y="92434"/>
                  </a:lnTo>
                  <a:lnTo>
                    <a:pt x="82760" y="83298"/>
                  </a:lnTo>
                  <a:lnTo>
                    <a:pt x="76312" y="70938"/>
                  </a:lnTo>
                  <a:lnTo>
                    <a:pt x="47829" y="77386"/>
                  </a:lnTo>
                  <a:lnTo>
                    <a:pt x="44605" y="84373"/>
                  </a:lnTo>
                  <a:lnTo>
                    <a:pt x="27408" y="78999"/>
                  </a:lnTo>
                  <a:lnTo>
                    <a:pt x="12898" y="77924"/>
                  </a:lnTo>
                  <a:lnTo>
                    <a:pt x="0" y="71475"/>
                  </a:lnTo>
                  <a:lnTo>
                    <a:pt x="4299" y="62339"/>
                  </a:lnTo>
                  <a:lnTo>
                    <a:pt x="3224" y="55890"/>
                  </a:lnTo>
                  <a:lnTo>
                    <a:pt x="11823" y="53741"/>
                  </a:lnTo>
                  <a:lnTo>
                    <a:pt x="26333" y="63951"/>
                  </a:lnTo>
                  <a:lnTo>
                    <a:pt x="30632" y="54278"/>
                  </a:lnTo>
                  <a:lnTo>
                    <a:pt x="55890" y="55890"/>
                  </a:lnTo>
                  <a:lnTo>
                    <a:pt x="76312" y="49441"/>
                  </a:lnTo>
                  <a:lnTo>
                    <a:pt x="90284" y="50516"/>
                  </a:lnTo>
                  <a:lnTo>
                    <a:pt x="99420" y="58040"/>
                  </a:lnTo>
                  <a:lnTo>
                    <a:pt x="102107" y="51591"/>
                  </a:lnTo>
                  <a:lnTo>
                    <a:pt x="98345" y="27945"/>
                  </a:lnTo>
                  <a:lnTo>
                    <a:pt x="108556" y="23108"/>
                  </a:lnTo>
                  <a:lnTo>
                    <a:pt x="118767" y="5912"/>
                  </a:lnTo>
                  <a:lnTo>
                    <a:pt x="140263" y="17734"/>
                  </a:lnTo>
                  <a:lnTo>
                    <a:pt x="156385" y="2687"/>
                  </a:lnTo>
                  <a:lnTo>
                    <a:pt x="166596" y="0"/>
                  </a:lnTo>
                  <a:lnTo>
                    <a:pt x="189167" y="11286"/>
                  </a:lnTo>
                  <a:lnTo>
                    <a:pt x="202602" y="9673"/>
                  </a:lnTo>
                  <a:lnTo>
                    <a:pt x="216037" y="16660"/>
                  </a:lnTo>
                  <a:lnTo>
                    <a:pt x="213888" y="21496"/>
                  </a:lnTo>
                  <a:lnTo>
                    <a:pt x="214963" y="3439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3" name="Freeform: Shape 289">
              <a:extLst>
                <a:ext uri="{FF2B5EF4-FFF2-40B4-BE49-F238E27FC236}">
                  <a16:creationId xmlns:a16="http://schemas.microsoft.com/office/drawing/2014/main" id="{43D653FA-0E08-C242-853C-F59F54B13375}"/>
                </a:ext>
              </a:extLst>
            </p:cNvPr>
            <p:cNvSpPr/>
            <p:nvPr userDrawn="1"/>
          </p:nvSpPr>
          <p:spPr>
            <a:xfrm>
              <a:off x="7747572" y="3112995"/>
              <a:ext cx="267531" cy="219245"/>
            </a:xfrm>
            <a:custGeom>
              <a:avLst/>
              <a:gdLst>
                <a:gd name="connsiteX0" fmla="*/ 92971 w 110168"/>
                <a:gd name="connsiteY0" fmla="*/ 13435 h 90284"/>
                <a:gd name="connsiteX1" fmla="*/ 103182 w 110168"/>
                <a:gd name="connsiteY1" fmla="*/ 13435 h 90284"/>
                <a:gd name="connsiteX2" fmla="*/ 96196 w 110168"/>
                <a:gd name="connsiteY2" fmla="*/ 29020 h 90284"/>
                <a:gd name="connsiteX3" fmla="*/ 110168 w 110168"/>
                <a:gd name="connsiteY3" fmla="*/ 42455 h 90284"/>
                <a:gd name="connsiteX4" fmla="*/ 105869 w 110168"/>
                <a:gd name="connsiteY4" fmla="*/ 58577 h 90284"/>
                <a:gd name="connsiteX5" fmla="*/ 98883 w 110168"/>
                <a:gd name="connsiteY5" fmla="*/ 60190 h 90284"/>
                <a:gd name="connsiteX6" fmla="*/ 93509 w 110168"/>
                <a:gd name="connsiteY6" fmla="*/ 63414 h 90284"/>
                <a:gd name="connsiteX7" fmla="*/ 84373 w 110168"/>
                <a:gd name="connsiteY7" fmla="*/ 71475 h 90284"/>
                <a:gd name="connsiteX8" fmla="*/ 80073 w 110168"/>
                <a:gd name="connsiteY8" fmla="*/ 90284 h 90284"/>
                <a:gd name="connsiteX9" fmla="*/ 54816 w 110168"/>
                <a:gd name="connsiteY9" fmla="*/ 77387 h 90284"/>
                <a:gd name="connsiteX10" fmla="*/ 44067 w 110168"/>
                <a:gd name="connsiteY10" fmla="*/ 62877 h 90284"/>
                <a:gd name="connsiteX11" fmla="*/ 33319 w 110168"/>
                <a:gd name="connsiteY11" fmla="*/ 55353 h 90284"/>
                <a:gd name="connsiteX12" fmla="*/ 19884 w 110168"/>
                <a:gd name="connsiteY12" fmla="*/ 42455 h 90284"/>
                <a:gd name="connsiteX13" fmla="*/ 13972 w 110168"/>
                <a:gd name="connsiteY13" fmla="*/ 31707 h 90284"/>
                <a:gd name="connsiteX14" fmla="*/ 0 w 110168"/>
                <a:gd name="connsiteY14" fmla="*/ 15047 h 90284"/>
                <a:gd name="connsiteX15" fmla="*/ 5911 w 110168"/>
                <a:gd name="connsiteY15" fmla="*/ 537 h 90284"/>
                <a:gd name="connsiteX16" fmla="*/ 16122 w 110168"/>
                <a:gd name="connsiteY16" fmla="*/ 8599 h 90284"/>
                <a:gd name="connsiteX17" fmla="*/ 22034 w 110168"/>
                <a:gd name="connsiteY17" fmla="*/ 1075 h 90284"/>
                <a:gd name="connsiteX18" fmla="*/ 35469 w 110168"/>
                <a:gd name="connsiteY18" fmla="*/ 0 h 90284"/>
                <a:gd name="connsiteX19" fmla="*/ 60190 w 110168"/>
                <a:gd name="connsiteY19" fmla="*/ 5912 h 90284"/>
                <a:gd name="connsiteX20" fmla="*/ 80073 w 110168"/>
                <a:gd name="connsiteY20" fmla="*/ 5374 h 90284"/>
                <a:gd name="connsiteX21" fmla="*/ 92971 w 110168"/>
                <a:gd name="connsiteY21" fmla="*/ 13435 h 9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168" h="90284">
                  <a:moveTo>
                    <a:pt x="92971" y="13435"/>
                  </a:moveTo>
                  <a:lnTo>
                    <a:pt x="103182" y="13435"/>
                  </a:lnTo>
                  <a:lnTo>
                    <a:pt x="96196" y="29020"/>
                  </a:lnTo>
                  <a:lnTo>
                    <a:pt x="110168" y="42455"/>
                  </a:lnTo>
                  <a:lnTo>
                    <a:pt x="105869" y="58577"/>
                  </a:lnTo>
                  <a:lnTo>
                    <a:pt x="98883" y="60190"/>
                  </a:lnTo>
                  <a:lnTo>
                    <a:pt x="93509" y="63414"/>
                  </a:lnTo>
                  <a:lnTo>
                    <a:pt x="84373" y="71475"/>
                  </a:lnTo>
                  <a:lnTo>
                    <a:pt x="80073" y="90284"/>
                  </a:lnTo>
                  <a:lnTo>
                    <a:pt x="54816" y="77387"/>
                  </a:lnTo>
                  <a:lnTo>
                    <a:pt x="44067" y="62877"/>
                  </a:lnTo>
                  <a:lnTo>
                    <a:pt x="33319" y="55353"/>
                  </a:lnTo>
                  <a:lnTo>
                    <a:pt x="19884" y="42455"/>
                  </a:lnTo>
                  <a:lnTo>
                    <a:pt x="13972" y="31707"/>
                  </a:lnTo>
                  <a:lnTo>
                    <a:pt x="0" y="15047"/>
                  </a:lnTo>
                  <a:lnTo>
                    <a:pt x="5911" y="537"/>
                  </a:lnTo>
                  <a:lnTo>
                    <a:pt x="16122" y="8599"/>
                  </a:lnTo>
                  <a:lnTo>
                    <a:pt x="22034" y="1075"/>
                  </a:lnTo>
                  <a:lnTo>
                    <a:pt x="35469" y="0"/>
                  </a:lnTo>
                  <a:lnTo>
                    <a:pt x="60190" y="5912"/>
                  </a:lnTo>
                  <a:lnTo>
                    <a:pt x="80073" y="5374"/>
                  </a:lnTo>
                  <a:lnTo>
                    <a:pt x="92971"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4" name="Freeform: Shape 290">
              <a:extLst>
                <a:ext uri="{FF2B5EF4-FFF2-40B4-BE49-F238E27FC236}">
                  <a16:creationId xmlns:a16="http://schemas.microsoft.com/office/drawing/2014/main" id="{D4789E10-8C58-1748-B389-12A90E0C1832}"/>
                </a:ext>
              </a:extLst>
            </p:cNvPr>
            <p:cNvSpPr/>
            <p:nvPr userDrawn="1"/>
          </p:nvSpPr>
          <p:spPr>
            <a:xfrm>
              <a:off x="6824911" y="2557050"/>
              <a:ext cx="254481" cy="177484"/>
            </a:xfrm>
            <a:custGeom>
              <a:avLst/>
              <a:gdLst>
                <a:gd name="connsiteX0" fmla="*/ 22571 w 104794"/>
                <a:gd name="connsiteY0" fmla="*/ 4837 h 73087"/>
                <a:gd name="connsiteX1" fmla="*/ 43530 w 104794"/>
                <a:gd name="connsiteY1" fmla="*/ 8061 h 73087"/>
                <a:gd name="connsiteX2" fmla="*/ 70400 w 104794"/>
                <a:gd name="connsiteY2" fmla="*/ 0 h 73087"/>
                <a:gd name="connsiteX3" fmla="*/ 88672 w 104794"/>
                <a:gd name="connsiteY3" fmla="*/ 16659 h 73087"/>
                <a:gd name="connsiteX4" fmla="*/ 104794 w 104794"/>
                <a:gd name="connsiteY4" fmla="*/ 25258 h 73087"/>
                <a:gd name="connsiteX5" fmla="*/ 101570 w 104794"/>
                <a:gd name="connsiteY5" fmla="*/ 50516 h 73087"/>
                <a:gd name="connsiteX6" fmla="*/ 94046 w 104794"/>
                <a:gd name="connsiteY6" fmla="*/ 52128 h 73087"/>
                <a:gd name="connsiteX7" fmla="*/ 90822 w 104794"/>
                <a:gd name="connsiteY7" fmla="*/ 73087 h 73087"/>
                <a:gd name="connsiteX8" fmla="*/ 65564 w 104794"/>
                <a:gd name="connsiteY8" fmla="*/ 55890 h 73087"/>
                <a:gd name="connsiteX9" fmla="*/ 51054 w 104794"/>
                <a:gd name="connsiteY9" fmla="*/ 58577 h 73087"/>
                <a:gd name="connsiteX10" fmla="*/ 31170 w 104794"/>
                <a:gd name="connsiteY10" fmla="*/ 40843 h 73087"/>
                <a:gd name="connsiteX11" fmla="*/ 17734 w 104794"/>
                <a:gd name="connsiteY11" fmla="*/ 25795 h 73087"/>
                <a:gd name="connsiteX12" fmla="*/ 4299 w 104794"/>
                <a:gd name="connsiteY12" fmla="*/ 25258 h 73087"/>
                <a:gd name="connsiteX13" fmla="*/ 0 w 104794"/>
                <a:gd name="connsiteY13" fmla="*/ 11823 h 73087"/>
                <a:gd name="connsiteX14" fmla="*/ 22571 w 104794"/>
                <a:gd name="connsiteY14" fmla="*/ 4837 h 7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94" h="73087">
                  <a:moveTo>
                    <a:pt x="22571" y="4837"/>
                  </a:moveTo>
                  <a:lnTo>
                    <a:pt x="43530" y="8061"/>
                  </a:lnTo>
                  <a:lnTo>
                    <a:pt x="70400" y="0"/>
                  </a:lnTo>
                  <a:lnTo>
                    <a:pt x="88672" y="16659"/>
                  </a:lnTo>
                  <a:lnTo>
                    <a:pt x="104794" y="25258"/>
                  </a:lnTo>
                  <a:lnTo>
                    <a:pt x="101570" y="50516"/>
                  </a:lnTo>
                  <a:lnTo>
                    <a:pt x="94046" y="52128"/>
                  </a:lnTo>
                  <a:lnTo>
                    <a:pt x="90822" y="73087"/>
                  </a:lnTo>
                  <a:lnTo>
                    <a:pt x="65564" y="55890"/>
                  </a:lnTo>
                  <a:lnTo>
                    <a:pt x="51054" y="58577"/>
                  </a:lnTo>
                  <a:lnTo>
                    <a:pt x="31170" y="40843"/>
                  </a:lnTo>
                  <a:lnTo>
                    <a:pt x="17734" y="25795"/>
                  </a:lnTo>
                  <a:lnTo>
                    <a:pt x="4299" y="25258"/>
                  </a:lnTo>
                  <a:lnTo>
                    <a:pt x="0" y="11823"/>
                  </a:lnTo>
                  <a:lnTo>
                    <a:pt x="22571" y="483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5" name="Freeform: Shape 291">
              <a:extLst>
                <a:ext uri="{FF2B5EF4-FFF2-40B4-BE49-F238E27FC236}">
                  <a16:creationId xmlns:a16="http://schemas.microsoft.com/office/drawing/2014/main" id="{8D702BC9-702F-9947-8F96-AC989425AA3E}"/>
                </a:ext>
              </a:extLst>
            </p:cNvPr>
            <p:cNvSpPr/>
            <p:nvPr userDrawn="1"/>
          </p:nvSpPr>
          <p:spPr>
            <a:xfrm>
              <a:off x="6266356" y="5425517"/>
              <a:ext cx="535062" cy="387593"/>
            </a:xfrm>
            <a:custGeom>
              <a:avLst/>
              <a:gdLst>
                <a:gd name="connsiteX0" fmla="*/ 76312 w 220336"/>
                <a:gd name="connsiteY0" fmla="*/ 158535 h 159609"/>
                <a:gd name="connsiteX1" fmla="*/ 56428 w 220336"/>
                <a:gd name="connsiteY1" fmla="*/ 151011 h 159609"/>
                <a:gd name="connsiteX2" fmla="*/ 42993 w 220336"/>
                <a:gd name="connsiteY2" fmla="*/ 152086 h 159609"/>
                <a:gd name="connsiteX3" fmla="*/ 32782 w 220336"/>
                <a:gd name="connsiteY3" fmla="*/ 159610 h 159609"/>
                <a:gd name="connsiteX4" fmla="*/ 19884 w 220336"/>
                <a:gd name="connsiteY4" fmla="*/ 153698 h 159609"/>
                <a:gd name="connsiteX5" fmla="*/ 15047 w 220336"/>
                <a:gd name="connsiteY5" fmla="*/ 144025 h 159609"/>
                <a:gd name="connsiteX6" fmla="*/ 2149 w 220336"/>
                <a:gd name="connsiteY6" fmla="*/ 137576 h 159609"/>
                <a:gd name="connsiteX7" fmla="*/ 0 w 220336"/>
                <a:gd name="connsiteY7" fmla="*/ 120916 h 159609"/>
                <a:gd name="connsiteX8" fmla="*/ 8061 w 220336"/>
                <a:gd name="connsiteY8" fmla="*/ 108556 h 159609"/>
                <a:gd name="connsiteX9" fmla="*/ 7523 w 220336"/>
                <a:gd name="connsiteY9" fmla="*/ 98883 h 159609"/>
                <a:gd name="connsiteX10" fmla="*/ 30095 w 220336"/>
                <a:gd name="connsiteY10" fmla="*/ 74700 h 159609"/>
                <a:gd name="connsiteX11" fmla="*/ 34394 w 220336"/>
                <a:gd name="connsiteY11" fmla="*/ 54816 h 159609"/>
                <a:gd name="connsiteX12" fmla="*/ 42455 w 220336"/>
                <a:gd name="connsiteY12" fmla="*/ 47829 h 159609"/>
                <a:gd name="connsiteX13" fmla="*/ 56428 w 220336"/>
                <a:gd name="connsiteY13" fmla="*/ 51591 h 159609"/>
                <a:gd name="connsiteX14" fmla="*/ 68251 w 220336"/>
                <a:gd name="connsiteY14" fmla="*/ 45680 h 159609"/>
                <a:gd name="connsiteX15" fmla="*/ 72012 w 220336"/>
                <a:gd name="connsiteY15" fmla="*/ 38156 h 159609"/>
                <a:gd name="connsiteX16" fmla="*/ 94583 w 220336"/>
                <a:gd name="connsiteY16" fmla="*/ 25258 h 159609"/>
                <a:gd name="connsiteX17" fmla="*/ 99957 w 220336"/>
                <a:gd name="connsiteY17" fmla="*/ 16122 h 159609"/>
                <a:gd name="connsiteX18" fmla="*/ 126828 w 220336"/>
                <a:gd name="connsiteY18" fmla="*/ 4299 h 159609"/>
                <a:gd name="connsiteX19" fmla="*/ 142950 w 220336"/>
                <a:gd name="connsiteY19" fmla="*/ 0 h 159609"/>
                <a:gd name="connsiteX20" fmla="*/ 149936 w 220336"/>
                <a:gd name="connsiteY20" fmla="*/ 5374 h 159609"/>
                <a:gd name="connsiteX21" fmla="*/ 168208 w 220336"/>
                <a:gd name="connsiteY21" fmla="*/ 5374 h 159609"/>
                <a:gd name="connsiteX22" fmla="*/ 166058 w 220336"/>
                <a:gd name="connsiteY22" fmla="*/ 19347 h 159609"/>
                <a:gd name="connsiteX23" fmla="*/ 169820 w 220336"/>
                <a:gd name="connsiteY23" fmla="*/ 32782 h 159609"/>
                <a:gd name="connsiteX24" fmla="*/ 185943 w 220336"/>
                <a:gd name="connsiteY24" fmla="*/ 51591 h 159609"/>
                <a:gd name="connsiteX25" fmla="*/ 187017 w 220336"/>
                <a:gd name="connsiteY25" fmla="*/ 65564 h 159609"/>
                <a:gd name="connsiteX26" fmla="*/ 220337 w 220336"/>
                <a:gd name="connsiteY26" fmla="*/ 72013 h 159609"/>
                <a:gd name="connsiteX27" fmla="*/ 219799 w 220336"/>
                <a:gd name="connsiteY27" fmla="*/ 91896 h 159609"/>
                <a:gd name="connsiteX28" fmla="*/ 213350 w 220336"/>
                <a:gd name="connsiteY28" fmla="*/ 100495 h 159609"/>
                <a:gd name="connsiteX29" fmla="*/ 199378 w 220336"/>
                <a:gd name="connsiteY29" fmla="*/ 103182 h 159609"/>
                <a:gd name="connsiteX30" fmla="*/ 193466 w 220336"/>
                <a:gd name="connsiteY30" fmla="*/ 116080 h 159609"/>
                <a:gd name="connsiteX31" fmla="*/ 183793 w 220336"/>
                <a:gd name="connsiteY31" fmla="*/ 119304 h 159609"/>
                <a:gd name="connsiteX32" fmla="*/ 158535 w 220336"/>
                <a:gd name="connsiteY32" fmla="*/ 118767 h 159609"/>
                <a:gd name="connsiteX33" fmla="*/ 145100 w 220336"/>
                <a:gd name="connsiteY33" fmla="*/ 116617 h 159609"/>
                <a:gd name="connsiteX34" fmla="*/ 135964 w 220336"/>
                <a:gd name="connsiteY34" fmla="*/ 121454 h 159609"/>
                <a:gd name="connsiteX35" fmla="*/ 123066 w 220336"/>
                <a:gd name="connsiteY35" fmla="*/ 119304 h 159609"/>
                <a:gd name="connsiteX36" fmla="*/ 73087 w 220336"/>
                <a:gd name="connsiteY36" fmla="*/ 120379 h 159609"/>
                <a:gd name="connsiteX37" fmla="*/ 72550 w 220336"/>
                <a:gd name="connsiteY37" fmla="*/ 136501 h 159609"/>
                <a:gd name="connsiteX38" fmla="*/ 76312 w 220336"/>
                <a:gd name="connsiteY38" fmla="*/ 158535 h 15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336" h="159609">
                  <a:moveTo>
                    <a:pt x="76312" y="158535"/>
                  </a:moveTo>
                  <a:lnTo>
                    <a:pt x="56428" y="151011"/>
                  </a:lnTo>
                  <a:lnTo>
                    <a:pt x="42993" y="152086"/>
                  </a:lnTo>
                  <a:lnTo>
                    <a:pt x="32782" y="159610"/>
                  </a:lnTo>
                  <a:lnTo>
                    <a:pt x="19884" y="153698"/>
                  </a:lnTo>
                  <a:lnTo>
                    <a:pt x="15047" y="144025"/>
                  </a:lnTo>
                  <a:lnTo>
                    <a:pt x="2149" y="137576"/>
                  </a:lnTo>
                  <a:lnTo>
                    <a:pt x="0" y="120916"/>
                  </a:lnTo>
                  <a:lnTo>
                    <a:pt x="8061" y="108556"/>
                  </a:lnTo>
                  <a:lnTo>
                    <a:pt x="7523" y="98883"/>
                  </a:lnTo>
                  <a:lnTo>
                    <a:pt x="30095" y="74700"/>
                  </a:lnTo>
                  <a:lnTo>
                    <a:pt x="34394" y="54816"/>
                  </a:lnTo>
                  <a:lnTo>
                    <a:pt x="42455" y="47829"/>
                  </a:lnTo>
                  <a:lnTo>
                    <a:pt x="56428" y="51591"/>
                  </a:lnTo>
                  <a:lnTo>
                    <a:pt x="68251" y="45680"/>
                  </a:lnTo>
                  <a:lnTo>
                    <a:pt x="72012" y="38156"/>
                  </a:lnTo>
                  <a:lnTo>
                    <a:pt x="94583" y="25258"/>
                  </a:lnTo>
                  <a:lnTo>
                    <a:pt x="99957" y="16122"/>
                  </a:lnTo>
                  <a:lnTo>
                    <a:pt x="126828" y="4299"/>
                  </a:lnTo>
                  <a:lnTo>
                    <a:pt x="142950" y="0"/>
                  </a:lnTo>
                  <a:lnTo>
                    <a:pt x="149936" y="5374"/>
                  </a:lnTo>
                  <a:lnTo>
                    <a:pt x="168208" y="5374"/>
                  </a:lnTo>
                  <a:lnTo>
                    <a:pt x="166058" y="19347"/>
                  </a:lnTo>
                  <a:lnTo>
                    <a:pt x="169820" y="32782"/>
                  </a:lnTo>
                  <a:lnTo>
                    <a:pt x="185943" y="51591"/>
                  </a:lnTo>
                  <a:lnTo>
                    <a:pt x="187017" y="65564"/>
                  </a:lnTo>
                  <a:lnTo>
                    <a:pt x="220337" y="72013"/>
                  </a:lnTo>
                  <a:lnTo>
                    <a:pt x="219799" y="91896"/>
                  </a:lnTo>
                  <a:lnTo>
                    <a:pt x="213350" y="100495"/>
                  </a:lnTo>
                  <a:lnTo>
                    <a:pt x="199378" y="103182"/>
                  </a:lnTo>
                  <a:lnTo>
                    <a:pt x="193466" y="116080"/>
                  </a:lnTo>
                  <a:lnTo>
                    <a:pt x="183793" y="119304"/>
                  </a:lnTo>
                  <a:lnTo>
                    <a:pt x="158535" y="118767"/>
                  </a:lnTo>
                  <a:lnTo>
                    <a:pt x="145100" y="116617"/>
                  </a:lnTo>
                  <a:lnTo>
                    <a:pt x="135964" y="121454"/>
                  </a:lnTo>
                  <a:lnTo>
                    <a:pt x="123066" y="119304"/>
                  </a:lnTo>
                  <a:lnTo>
                    <a:pt x="73087" y="120379"/>
                  </a:lnTo>
                  <a:lnTo>
                    <a:pt x="72550" y="136501"/>
                  </a:lnTo>
                  <a:lnTo>
                    <a:pt x="76312" y="158535"/>
                  </a:lnTo>
                  <a:close/>
                </a:path>
              </a:pathLst>
            </a:custGeom>
            <a:solidFill>
              <a:srgbClr val="FFFFFF"/>
            </a:solidFill>
            <a:ln w="6350" cap="flat">
              <a:solidFill>
                <a:srgbClr val="FBCED0"/>
              </a:solidFill>
              <a:prstDash val="solid"/>
              <a:miter/>
            </a:ln>
          </p:spPr>
          <p:txBody>
            <a:bodyPr rtlCol="0" anchor="ctr"/>
            <a:lstStyle/>
            <a:p>
              <a:endParaRPr lang="en-GB" sz="1350"/>
            </a:p>
          </p:txBody>
        </p:sp>
        <p:sp>
          <p:nvSpPr>
            <p:cNvPr id="136" name="Freeform: Shape 292">
              <a:extLst>
                <a:ext uri="{FF2B5EF4-FFF2-40B4-BE49-F238E27FC236}">
                  <a16:creationId xmlns:a16="http://schemas.microsoft.com/office/drawing/2014/main" id="{F181FB5E-55F1-244E-B53B-32E2A5B1FED8}"/>
                </a:ext>
              </a:extLst>
            </p:cNvPr>
            <p:cNvSpPr/>
            <p:nvPr userDrawn="1"/>
          </p:nvSpPr>
          <p:spPr>
            <a:xfrm>
              <a:off x="8206944" y="3199127"/>
              <a:ext cx="431966" cy="251871"/>
            </a:xfrm>
            <a:custGeom>
              <a:avLst/>
              <a:gdLst>
                <a:gd name="connsiteX0" fmla="*/ 8598 w 177881"/>
                <a:gd name="connsiteY0" fmla="*/ 0 h 103719"/>
                <a:gd name="connsiteX1" fmla="*/ 16659 w 177881"/>
                <a:gd name="connsiteY1" fmla="*/ 14510 h 103719"/>
                <a:gd name="connsiteX2" fmla="*/ 27945 w 177881"/>
                <a:gd name="connsiteY2" fmla="*/ 11823 h 103719"/>
                <a:gd name="connsiteX3" fmla="*/ 49978 w 177881"/>
                <a:gd name="connsiteY3" fmla="*/ 17197 h 103719"/>
                <a:gd name="connsiteX4" fmla="*/ 91896 w 177881"/>
                <a:gd name="connsiteY4" fmla="*/ 18809 h 103719"/>
                <a:gd name="connsiteX5" fmla="*/ 106406 w 177881"/>
                <a:gd name="connsiteY5" fmla="*/ 9673 h 103719"/>
                <a:gd name="connsiteX6" fmla="*/ 140263 w 177881"/>
                <a:gd name="connsiteY6" fmla="*/ 1612 h 103719"/>
                <a:gd name="connsiteX7" fmla="*/ 161222 w 177881"/>
                <a:gd name="connsiteY7" fmla="*/ 14510 h 103719"/>
                <a:gd name="connsiteX8" fmla="*/ 177881 w 177881"/>
                <a:gd name="connsiteY8" fmla="*/ 18272 h 103719"/>
                <a:gd name="connsiteX9" fmla="*/ 162834 w 177881"/>
                <a:gd name="connsiteY9" fmla="*/ 32782 h 103719"/>
                <a:gd name="connsiteX10" fmla="*/ 152624 w 177881"/>
                <a:gd name="connsiteY10" fmla="*/ 57503 h 103719"/>
                <a:gd name="connsiteX11" fmla="*/ 161759 w 177881"/>
                <a:gd name="connsiteY11" fmla="*/ 77386 h 103719"/>
                <a:gd name="connsiteX12" fmla="*/ 137039 w 177881"/>
                <a:gd name="connsiteY12" fmla="*/ 72550 h 103719"/>
                <a:gd name="connsiteX13" fmla="*/ 108019 w 177881"/>
                <a:gd name="connsiteY13" fmla="*/ 83298 h 103719"/>
                <a:gd name="connsiteX14" fmla="*/ 107481 w 177881"/>
                <a:gd name="connsiteY14" fmla="*/ 100495 h 103719"/>
                <a:gd name="connsiteX15" fmla="*/ 81148 w 177881"/>
                <a:gd name="connsiteY15" fmla="*/ 103720 h 103719"/>
                <a:gd name="connsiteX16" fmla="*/ 60727 w 177881"/>
                <a:gd name="connsiteY16" fmla="*/ 91897 h 103719"/>
                <a:gd name="connsiteX17" fmla="*/ 37618 w 177881"/>
                <a:gd name="connsiteY17" fmla="*/ 101033 h 103719"/>
                <a:gd name="connsiteX18" fmla="*/ 16659 w 177881"/>
                <a:gd name="connsiteY18" fmla="*/ 99958 h 103719"/>
                <a:gd name="connsiteX19" fmla="*/ 14510 w 177881"/>
                <a:gd name="connsiteY19" fmla="*/ 77386 h 103719"/>
                <a:gd name="connsiteX20" fmla="*/ 0 w 177881"/>
                <a:gd name="connsiteY20" fmla="*/ 66101 h 103719"/>
                <a:gd name="connsiteX21" fmla="*/ 4836 w 177881"/>
                <a:gd name="connsiteY21" fmla="*/ 61264 h 103719"/>
                <a:gd name="connsiteX22" fmla="*/ 1612 w 177881"/>
                <a:gd name="connsiteY22" fmla="*/ 56965 h 103719"/>
                <a:gd name="connsiteX23" fmla="*/ 6449 w 177881"/>
                <a:gd name="connsiteY23" fmla="*/ 46217 h 103719"/>
                <a:gd name="connsiteX24" fmla="*/ 17197 w 177881"/>
                <a:gd name="connsiteY24" fmla="*/ 35469 h 103719"/>
                <a:gd name="connsiteX25" fmla="*/ 3224 w 177881"/>
                <a:gd name="connsiteY25" fmla="*/ 20422 h 103719"/>
                <a:gd name="connsiteX26" fmla="*/ 537 w 177881"/>
                <a:gd name="connsiteY26" fmla="*/ 7524 h 103719"/>
                <a:gd name="connsiteX27" fmla="*/ 8598 w 177881"/>
                <a:gd name="connsiteY27" fmla="*/ 0 h 1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881" h="103719">
                  <a:moveTo>
                    <a:pt x="8598" y="0"/>
                  </a:moveTo>
                  <a:lnTo>
                    <a:pt x="16659" y="14510"/>
                  </a:lnTo>
                  <a:lnTo>
                    <a:pt x="27945" y="11823"/>
                  </a:lnTo>
                  <a:lnTo>
                    <a:pt x="49978" y="17197"/>
                  </a:lnTo>
                  <a:lnTo>
                    <a:pt x="91896" y="18809"/>
                  </a:lnTo>
                  <a:lnTo>
                    <a:pt x="106406" y="9673"/>
                  </a:lnTo>
                  <a:lnTo>
                    <a:pt x="140263" y="1612"/>
                  </a:lnTo>
                  <a:lnTo>
                    <a:pt x="161222" y="14510"/>
                  </a:lnTo>
                  <a:lnTo>
                    <a:pt x="177881" y="18272"/>
                  </a:lnTo>
                  <a:lnTo>
                    <a:pt x="162834" y="32782"/>
                  </a:lnTo>
                  <a:lnTo>
                    <a:pt x="152624" y="57503"/>
                  </a:lnTo>
                  <a:lnTo>
                    <a:pt x="161759" y="77386"/>
                  </a:lnTo>
                  <a:lnTo>
                    <a:pt x="137039" y="72550"/>
                  </a:lnTo>
                  <a:lnTo>
                    <a:pt x="108019" y="83298"/>
                  </a:lnTo>
                  <a:lnTo>
                    <a:pt x="107481" y="100495"/>
                  </a:lnTo>
                  <a:lnTo>
                    <a:pt x="81148" y="103720"/>
                  </a:lnTo>
                  <a:lnTo>
                    <a:pt x="60727" y="91897"/>
                  </a:lnTo>
                  <a:lnTo>
                    <a:pt x="37618" y="101033"/>
                  </a:lnTo>
                  <a:lnTo>
                    <a:pt x="16659" y="99958"/>
                  </a:lnTo>
                  <a:lnTo>
                    <a:pt x="14510" y="77386"/>
                  </a:lnTo>
                  <a:lnTo>
                    <a:pt x="0" y="66101"/>
                  </a:lnTo>
                  <a:lnTo>
                    <a:pt x="4836" y="61264"/>
                  </a:lnTo>
                  <a:lnTo>
                    <a:pt x="1612" y="56965"/>
                  </a:lnTo>
                  <a:lnTo>
                    <a:pt x="6449" y="46217"/>
                  </a:lnTo>
                  <a:lnTo>
                    <a:pt x="17197" y="35469"/>
                  </a:lnTo>
                  <a:lnTo>
                    <a:pt x="3224" y="20422"/>
                  </a:lnTo>
                  <a:lnTo>
                    <a:pt x="537" y="7524"/>
                  </a:lnTo>
                  <a:lnTo>
                    <a:pt x="859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7" name="Freeform: Shape 293">
              <a:extLst>
                <a:ext uri="{FF2B5EF4-FFF2-40B4-BE49-F238E27FC236}">
                  <a16:creationId xmlns:a16="http://schemas.microsoft.com/office/drawing/2014/main" id="{D9ADE525-47F1-AF47-A980-07D2C92BF076}"/>
                </a:ext>
              </a:extLst>
            </p:cNvPr>
            <p:cNvSpPr/>
            <p:nvPr userDrawn="1"/>
          </p:nvSpPr>
          <p:spPr>
            <a:xfrm>
              <a:off x="8672839" y="6643113"/>
              <a:ext cx="118756" cy="148773"/>
            </a:xfrm>
            <a:custGeom>
              <a:avLst/>
              <a:gdLst>
                <a:gd name="connsiteX0" fmla="*/ 8598 w 48903"/>
                <a:gd name="connsiteY0" fmla="*/ 61264 h 61264"/>
                <a:gd name="connsiteX1" fmla="*/ 6987 w 48903"/>
                <a:gd name="connsiteY1" fmla="*/ 26870 h 61264"/>
                <a:gd name="connsiteX2" fmla="*/ 0 w 48903"/>
                <a:gd name="connsiteY2" fmla="*/ 13973 h 61264"/>
                <a:gd name="connsiteX3" fmla="*/ 17197 w 48903"/>
                <a:gd name="connsiteY3" fmla="*/ 16122 h 61264"/>
                <a:gd name="connsiteX4" fmla="*/ 25796 w 48903"/>
                <a:gd name="connsiteY4" fmla="*/ 0 h 61264"/>
                <a:gd name="connsiteX5" fmla="*/ 40843 w 48903"/>
                <a:gd name="connsiteY5" fmla="*/ 1612 h 61264"/>
                <a:gd name="connsiteX6" fmla="*/ 42455 w 48903"/>
                <a:gd name="connsiteY6" fmla="*/ 12898 h 61264"/>
                <a:gd name="connsiteX7" fmla="*/ 48367 w 48903"/>
                <a:gd name="connsiteY7" fmla="*/ 19347 h 61264"/>
                <a:gd name="connsiteX8" fmla="*/ 48904 w 48903"/>
                <a:gd name="connsiteY8" fmla="*/ 28482 h 61264"/>
                <a:gd name="connsiteX9" fmla="*/ 41918 w 48903"/>
                <a:gd name="connsiteY9" fmla="*/ 34394 h 61264"/>
                <a:gd name="connsiteX10" fmla="*/ 30633 w 48903"/>
                <a:gd name="connsiteY10" fmla="*/ 49441 h 61264"/>
                <a:gd name="connsiteX11" fmla="*/ 20422 w 48903"/>
                <a:gd name="connsiteY11" fmla="*/ 59652 h 61264"/>
                <a:gd name="connsiteX12" fmla="*/ 8598 w 48903"/>
                <a:gd name="connsiteY12" fmla="*/ 61264 h 6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03" h="61264">
                  <a:moveTo>
                    <a:pt x="8598" y="61264"/>
                  </a:moveTo>
                  <a:lnTo>
                    <a:pt x="6987" y="26870"/>
                  </a:lnTo>
                  <a:lnTo>
                    <a:pt x="0" y="13973"/>
                  </a:lnTo>
                  <a:lnTo>
                    <a:pt x="17197" y="16122"/>
                  </a:lnTo>
                  <a:lnTo>
                    <a:pt x="25796" y="0"/>
                  </a:lnTo>
                  <a:lnTo>
                    <a:pt x="40843" y="1612"/>
                  </a:lnTo>
                  <a:lnTo>
                    <a:pt x="42455" y="12898"/>
                  </a:lnTo>
                  <a:lnTo>
                    <a:pt x="48367" y="19347"/>
                  </a:lnTo>
                  <a:lnTo>
                    <a:pt x="48904" y="28482"/>
                  </a:lnTo>
                  <a:lnTo>
                    <a:pt x="41918" y="34394"/>
                  </a:lnTo>
                  <a:lnTo>
                    <a:pt x="30633" y="49441"/>
                  </a:lnTo>
                  <a:lnTo>
                    <a:pt x="20422" y="59652"/>
                  </a:lnTo>
                  <a:lnTo>
                    <a:pt x="8598" y="6126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8" name="Freeform: Shape 294">
              <a:extLst>
                <a:ext uri="{FF2B5EF4-FFF2-40B4-BE49-F238E27FC236}">
                  <a16:creationId xmlns:a16="http://schemas.microsoft.com/office/drawing/2014/main" id="{4C4994A4-C547-D342-BE82-466821427393}"/>
                </a:ext>
              </a:extLst>
            </p:cNvPr>
            <p:cNvSpPr/>
            <p:nvPr userDrawn="1"/>
          </p:nvSpPr>
          <p:spPr>
            <a:xfrm>
              <a:off x="6702239" y="5627796"/>
              <a:ext cx="211414" cy="426744"/>
            </a:xfrm>
            <a:custGeom>
              <a:avLst/>
              <a:gdLst>
                <a:gd name="connsiteX0" fmla="*/ 55353 w 87059"/>
                <a:gd name="connsiteY0" fmla="*/ 172507 h 175731"/>
                <a:gd name="connsiteX1" fmla="*/ 31707 w 87059"/>
                <a:gd name="connsiteY1" fmla="*/ 175732 h 175731"/>
                <a:gd name="connsiteX2" fmla="*/ 24721 w 87059"/>
                <a:gd name="connsiteY2" fmla="*/ 155848 h 175731"/>
                <a:gd name="connsiteX3" fmla="*/ 25796 w 87059"/>
                <a:gd name="connsiteY3" fmla="*/ 89747 h 175731"/>
                <a:gd name="connsiteX4" fmla="*/ 19884 w 87059"/>
                <a:gd name="connsiteY4" fmla="*/ 83835 h 175731"/>
                <a:gd name="connsiteX5" fmla="*/ 18809 w 87059"/>
                <a:gd name="connsiteY5" fmla="*/ 69863 h 175731"/>
                <a:gd name="connsiteX6" fmla="*/ 8599 w 87059"/>
                <a:gd name="connsiteY6" fmla="*/ 59652 h 175731"/>
                <a:gd name="connsiteX7" fmla="*/ 0 w 87059"/>
                <a:gd name="connsiteY7" fmla="*/ 51054 h 175731"/>
                <a:gd name="connsiteX8" fmla="*/ 3762 w 87059"/>
                <a:gd name="connsiteY8" fmla="*/ 36006 h 175731"/>
                <a:gd name="connsiteX9" fmla="*/ 13435 w 87059"/>
                <a:gd name="connsiteY9" fmla="*/ 32782 h 175731"/>
                <a:gd name="connsiteX10" fmla="*/ 19347 w 87059"/>
                <a:gd name="connsiteY10" fmla="*/ 19884 h 175731"/>
                <a:gd name="connsiteX11" fmla="*/ 33319 w 87059"/>
                <a:gd name="connsiteY11" fmla="*/ 17197 h 175731"/>
                <a:gd name="connsiteX12" fmla="*/ 39768 w 87059"/>
                <a:gd name="connsiteY12" fmla="*/ 8598 h 175731"/>
                <a:gd name="connsiteX13" fmla="*/ 49441 w 87059"/>
                <a:gd name="connsiteY13" fmla="*/ 0 h 175731"/>
                <a:gd name="connsiteX14" fmla="*/ 59652 w 87059"/>
                <a:gd name="connsiteY14" fmla="*/ 0 h 175731"/>
                <a:gd name="connsiteX15" fmla="*/ 81686 w 87059"/>
                <a:gd name="connsiteY15" fmla="*/ 16659 h 175731"/>
                <a:gd name="connsiteX16" fmla="*/ 80611 w 87059"/>
                <a:gd name="connsiteY16" fmla="*/ 26333 h 175731"/>
                <a:gd name="connsiteX17" fmla="*/ 87060 w 87059"/>
                <a:gd name="connsiteY17" fmla="*/ 43530 h 175731"/>
                <a:gd name="connsiteX18" fmla="*/ 81686 w 87059"/>
                <a:gd name="connsiteY18" fmla="*/ 55353 h 175731"/>
                <a:gd name="connsiteX19" fmla="*/ 84910 w 87059"/>
                <a:gd name="connsiteY19" fmla="*/ 62877 h 175731"/>
                <a:gd name="connsiteX20" fmla="*/ 70938 w 87059"/>
                <a:gd name="connsiteY20" fmla="*/ 80611 h 175731"/>
                <a:gd name="connsiteX21" fmla="*/ 62339 w 87059"/>
                <a:gd name="connsiteY21" fmla="*/ 89209 h 175731"/>
                <a:gd name="connsiteX22" fmla="*/ 56965 w 87059"/>
                <a:gd name="connsiteY22" fmla="*/ 107481 h 175731"/>
                <a:gd name="connsiteX23" fmla="*/ 57503 w 87059"/>
                <a:gd name="connsiteY23" fmla="*/ 125753 h 175731"/>
                <a:gd name="connsiteX24" fmla="*/ 55353 w 87059"/>
                <a:gd name="connsiteY24" fmla="*/ 172507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059" h="175731">
                  <a:moveTo>
                    <a:pt x="55353" y="172507"/>
                  </a:moveTo>
                  <a:lnTo>
                    <a:pt x="31707" y="175732"/>
                  </a:lnTo>
                  <a:lnTo>
                    <a:pt x="24721" y="155848"/>
                  </a:lnTo>
                  <a:lnTo>
                    <a:pt x="25796" y="89747"/>
                  </a:lnTo>
                  <a:lnTo>
                    <a:pt x="19884" y="83835"/>
                  </a:lnTo>
                  <a:lnTo>
                    <a:pt x="18809" y="69863"/>
                  </a:lnTo>
                  <a:lnTo>
                    <a:pt x="8599" y="59652"/>
                  </a:lnTo>
                  <a:lnTo>
                    <a:pt x="0" y="51054"/>
                  </a:lnTo>
                  <a:lnTo>
                    <a:pt x="3762" y="36006"/>
                  </a:lnTo>
                  <a:lnTo>
                    <a:pt x="13435" y="32782"/>
                  </a:lnTo>
                  <a:lnTo>
                    <a:pt x="19347" y="19884"/>
                  </a:lnTo>
                  <a:lnTo>
                    <a:pt x="33319" y="17197"/>
                  </a:lnTo>
                  <a:lnTo>
                    <a:pt x="39768" y="8598"/>
                  </a:lnTo>
                  <a:lnTo>
                    <a:pt x="49441" y="0"/>
                  </a:lnTo>
                  <a:lnTo>
                    <a:pt x="59652" y="0"/>
                  </a:lnTo>
                  <a:lnTo>
                    <a:pt x="81686" y="16659"/>
                  </a:lnTo>
                  <a:lnTo>
                    <a:pt x="80611" y="26333"/>
                  </a:lnTo>
                  <a:lnTo>
                    <a:pt x="87060" y="43530"/>
                  </a:lnTo>
                  <a:lnTo>
                    <a:pt x="81686" y="55353"/>
                  </a:lnTo>
                  <a:lnTo>
                    <a:pt x="84910" y="62877"/>
                  </a:lnTo>
                  <a:lnTo>
                    <a:pt x="70938" y="80611"/>
                  </a:lnTo>
                  <a:lnTo>
                    <a:pt x="62339" y="89209"/>
                  </a:lnTo>
                  <a:lnTo>
                    <a:pt x="56965" y="107481"/>
                  </a:lnTo>
                  <a:lnTo>
                    <a:pt x="57503" y="125753"/>
                  </a:lnTo>
                  <a:lnTo>
                    <a:pt x="55353" y="1725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9" name="Freeform: Shape 296">
              <a:extLst>
                <a:ext uri="{FF2B5EF4-FFF2-40B4-BE49-F238E27FC236}">
                  <a16:creationId xmlns:a16="http://schemas.microsoft.com/office/drawing/2014/main" id="{CAF440CE-6C66-1F49-9B9C-75FCDFAA2BCA}"/>
                </a:ext>
              </a:extLst>
            </p:cNvPr>
            <p:cNvSpPr/>
            <p:nvPr userDrawn="1"/>
          </p:nvSpPr>
          <p:spPr>
            <a:xfrm>
              <a:off x="8266973" y="2115284"/>
              <a:ext cx="661649" cy="463287"/>
            </a:xfrm>
            <a:custGeom>
              <a:avLst/>
              <a:gdLst>
                <a:gd name="connsiteX0" fmla="*/ 7524 w 272464"/>
                <a:gd name="connsiteY0" fmla="*/ 90284 h 190779"/>
                <a:gd name="connsiteX1" fmla="*/ 35469 w 272464"/>
                <a:gd name="connsiteY1" fmla="*/ 90284 h 190779"/>
                <a:gd name="connsiteX2" fmla="*/ 66639 w 272464"/>
                <a:gd name="connsiteY2" fmla="*/ 75774 h 190779"/>
                <a:gd name="connsiteX3" fmla="*/ 73087 w 272464"/>
                <a:gd name="connsiteY3" fmla="*/ 53203 h 190779"/>
                <a:gd name="connsiteX4" fmla="*/ 96733 w 272464"/>
                <a:gd name="connsiteY4" fmla="*/ 40305 h 190779"/>
                <a:gd name="connsiteX5" fmla="*/ 94046 w 272464"/>
                <a:gd name="connsiteY5" fmla="*/ 22571 h 190779"/>
                <a:gd name="connsiteX6" fmla="*/ 111243 w 272464"/>
                <a:gd name="connsiteY6" fmla="*/ 15585 h 190779"/>
                <a:gd name="connsiteX7" fmla="*/ 142413 w 272464"/>
                <a:gd name="connsiteY7" fmla="*/ 0 h 190779"/>
                <a:gd name="connsiteX8" fmla="*/ 172507 w 272464"/>
                <a:gd name="connsiteY8" fmla="*/ 10211 h 190779"/>
                <a:gd name="connsiteX9" fmla="*/ 176807 w 272464"/>
                <a:gd name="connsiteY9" fmla="*/ 20422 h 190779"/>
                <a:gd name="connsiteX10" fmla="*/ 191854 w 272464"/>
                <a:gd name="connsiteY10" fmla="*/ 15585 h 190779"/>
                <a:gd name="connsiteX11" fmla="*/ 219799 w 272464"/>
                <a:gd name="connsiteY11" fmla="*/ 25258 h 190779"/>
                <a:gd name="connsiteX12" fmla="*/ 222486 w 272464"/>
                <a:gd name="connsiteY12" fmla="*/ 44067 h 190779"/>
                <a:gd name="connsiteX13" fmla="*/ 216575 w 272464"/>
                <a:gd name="connsiteY13" fmla="*/ 54816 h 190779"/>
                <a:gd name="connsiteX14" fmla="*/ 234846 w 272464"/>
                <a:gd name="connsiteY14" fmla="*/ 80611 h 190779"/>
                <a:gd name="connsiteX15" fmla="*/ 246670 w 272464"/>
                <a:gd name="connsiteY15" fmla="*/ 87597 h 190779"/>
                <a:gd name="connsiteX16" fmla="*/ 245057 w 272464"/>
                <a:gd name="connsiteY16" fmla="*/ 94584 h 190779"/>
                <a:gd name="connsiteX17" fmla="*/ 264404 w 272464"/>
                <a:gd name="connsiteY17" fmla="*/ 101570 h 190779"/>
                <a:gd name="connsiteX18" fmla="*/ 272465 w 272464"/>
                <a:gd name="connsiteY18" fmla="*/ 111781 h 190779"/>
                <a:gd name="connsiteX19" fmla="*/ 261179 w 272464"/>
                <a:gd name="connsiteY19" fmla="*/ 120379 h 190779"/>
                <a:gd name="connsiteX20" fmla="*/ 238071 w 272464"/>
                <a:gd name="connsiteY20" fmla="*/ 119304 h 190779"/>
                <a:gd name="connsiteX21" fmla="*/ 232697 w 272464"/>
                <a:gd name="connsiteY21" fmla="*/ 123066 h 190779"/>
                <a:gd name="connsiteX22" fmla="*/ 239683 w 272464"/>
                <a:gd name="connsiteY22" fmla="*/ 135964 h 190779"/>
                <a:gd name="connsiteX23" fmla="*/ 246670 w 272464"/>
                <a:gd name="connsiteY23" fmla="*/ 160684 h 190779"/>
                <a:gd name="connsiteX24" fmla="*/ 221949 w 272464"/>
                <a:gd name="connsiteY24" fmla="*/ 162834 h 190779"/>
                <a:gd name="connsiteX25" fmla="*/ 212813 w 272464"/>
                <a:gd name="connsiteY25" fmla="*/ 171433 h 190779"/>
                <a:gd name="connsiteX26" fmla="*/ 211201 w 272464"/>
                <a:gd name="connsiteY26" fmla="*/ 190779 h 190779"/>
                <a:gd name="connsiteX27" fmla="*/ 199915 w 272464"/>
                <a:gd name="connsiteY27" fmla="*/ 187018 h 190779"/>
                <a:gd name="connsiteX28" fmla="*/ 174120 w 272464"/>
                <a:gd name="connsiteY28" fmla="*/ 188630 h 190779"/>
                <a:gd name="connsiteX29" fmla="*/ 166596 w 272464"/>
                <a:gd name="connsiteY29" fmla="*/ 179494 h 190779"/>
                <a:gd name="connsiteX30" fmla="*/ 155848 w 272464"/>
                <a:gd name="connsiteY30" fmla="*/ 185943 h 190779"/>
                <a:gd name="connsiteX31" fmla="*/ 145100 w 272464"/>
                <a:gd name="connsiteY31" fmla="*/ 180569 h 190779"/>
                <a:gd name="connsiteX32" fmla="*/ 122529 w 272464"/>
                <a:gd name="connsiteY32" fmla="*/ 180031 h 190779"/>
                <a:gd name="connsiteX33" fmla="*/ 90285 w 272464"/>
                <a:gd name="connsiteY33" fmla="*/ 170895 h 190779"/>
                <a:gd name="connsiteX34" fmla="*/ 61264 w 272464"/>
                <a:gd name="connsiteY34" fmla="*/ 167671 h 190779"/>
                <a:gd name="connsiteX35" fmla="*/ 39231 w 272464"/>
                <a:gd name="connsiteY35" fmla="*/ 168746 h 190779"/>
                <a:gd name="connsiteX36" fmla="*/ 23646 w 272464"/>
                <a:gd name="connsiteY36" fmla="*/ 178956 h 190779"/>
                <a:gd name="connsiteX37" fmla="*/ 9674 w 272464"/>
                <a:gd name="connsiteY37" fmla="*/ 180569 h 190779"/>
                <a:gd name="connsiteX38" fmla="*/ 9136 w 272464"/>
                <a:gd name="connsiteY38" fmla="*/ 163372 h 190779"/>
                <a:gd name="connsiteX39" fmla="*/ 0 w 272464"/>
                <a:gd name="connsiteY39" fmla="*/ 145637 h 190779"/>
                <a:gd name="connsiteX40" fmla="*/ 17197 w 272464"/>
                <a:gd name="connsiteY40" fmla="*/ 137576 h 190779"/>
                <a:gd name="connsiteX41" fmla="*/ 17197 w 272464"/>
                <a:gd name="connsiteY41" fmla="*/ 121991 h 190779"/>
                <a:gd name="connsiteX42" fmla="*/ 9136 w 272464"/>
                <a:gd name="connsiteY42" fmla="*/ 107481 h 190779"/>
                <a:gd name="connsiteX43" fmla="*/ 7524 w 272464"/>
                <a:gd name="connsiteY43" fmla="*/ 90284 h 1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2464" h="190779">
                  <a:moveTo>
                    <a:pt x="7524" y="90284"/>
                  </a:moveTo>
                  <a:lnTo>
                    <a:pt x="35469" y="90284"/>
                  </a:lnTo>
                  <a:lnTo>
                    <a:pt x="66639" y="75774"/>
                  </a:lnTo>
                  <a:lnTo>
                    <a:pt x="73087" y="53203"/>
                  </a:lnTo>
                  <a:lnTo>
                    <a:pt x="96733" y="40305"/>
                  </a:lnTo>
                  <a:lnTo>
                    <a:pt x="94046" y="22571"/>
                  </a:lnTo>
                  <a:lnTo>
                    <a:pt x="111243" y="15585"/>
                  </a:lnTo>
                  <a:lnTo>
                    <a:pt x="142413" y="0"/>
                  </a:lnTo>
                  <a:lnTo>
                    <a:pt x="172507" y="10211"/>
                  </a:lnTo>
                  <a:lnTo>
                    <a:pt x="176807" y="20422"/>
                  </a:lnTo>
                  <a:lnTo>
                    <a:pt x="191854" y="15585"/>
                  </a:lnTo>
                  <a:lnTo>
                    <a:pt x="219799" y="25258"/>
                  </a:lnTo>
                  <a:lnTo>
                    <a:pt x="222486" y="44067"/>
                  </a:lnTo>
                  <a:lnTo>
                    <a:pt x="216575" y="54816"/>
                  </a:lnTo>
                  <a:lnTo>
                    <a:pt x="234846" y="80611"/>
                  </a:lnTo>
                  <a:lnTo>
                    <a:pt x="246670" y="87597"/>
                  </a:lnTo>
                  <a:lnTo>
                    <a:pt x="245057" y="94584"/>
                  </a:lnTo>
                  <a:lnTo>
                    <a:pt x="264404" y="101570"/>
                  </a:lnTo>
                  <a:lnTo>
                    <a:pt x="272465" y="111781"/>
                  </a:lnTo>
                  <a:lnTo>
                    <a:pt x="261179" y="120379"/>
                  </a:lnTo>
                  <a:lnTo>
                    <a:pt x="238071" y="119304"/>
                  </a:lnTo>
                  <a:lnTo>
                    <a:pt x="232697" y="123066"/>
                  </a:lnTo>
                  <a:lnTo>
                    <a:pt x="239683" y="135964"/>
                  </a:lnTo>
                  <a:lnTo>
                    <a:pt x="246670" y="160684"/>
                  </a:lnTo>
                  <a:lnTo>
                    <a:pt x="221949" y="162834"/>
                  </a:lnTo>
                  <a:lnTo>
                    <a:pt x="212813" y="171433"/>
                  </a:lnTo>
                  <a:lnTo>
                    <a:pt x="211201" y="190779"/>
                  </a:lnTo>
                  <a:lnTo>
                    <a:pt x="199915" y="187018"/>
                  </a:lnTo>
                  <a:lnTo>
                    <a:pt x="174120" y="188630"/>
                  </a:lnTo>
                  <a:lnTo>
                    <a:pt x="166596" y="179494"/>
                  </a:lnTo>
                  <a:lnTo>
                    <a:pt x="155848" y="185943"/>
                  </a:lnTo>
                  <a:lnTo>
                    <a:pt x="145100" y="180569"/>
                  </a:lnTo>
                  <a:lnTo>
                    <a:pt x="122529" y="180031"/>
                  </a:lnTo>
                  <a:lnTo>
                    <a:pt x="90285" y="170895"/>
                  </a:lnTo>
                  <a:lnTo>
                    <a:pt x="61264" y="167671"/>
                  </a:lnTo>
                  <a:lnTo>
                    <a:pt x="39231" y="168746"/>
                  </a:lnTo>
                  <a:lnTo>
                    <a:pt x="23646" y="178956"/>
                  </a:lnTo>
                  <a:lnTo>
                    <a:pt x="9674" y="180569"/>
                  </a:lnTo>
                  <a:lnTo>
                    <a:pt x="9136" y="163372"/>
                  </a:lnTo>
                  <a:lnTo>
                    <a:pt x="0" y="145637"/>
                  </a:lnTo>
                  <a:lnTo>
                    <a:pt x="17197" y="137576"/>
                  </a:lnTo>
                  <a:lnTo>
                    <a:pt x="17197" y="121991"/>
                  </a:lnTo>
                  <a:lnTo>
                    <a:pt x="9136" y="107481"/>
                  </a:lnTo>
                  <a:lnTo>
                    <a:pt x="7524" y="9028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0" name="Freeform: Shape 297">
              <a:extLst>
                <a:ext uri="{FF2B5EF4-FFF2-40B4-BE49-F238E27FC236}">
                  <a16:creationId xmlns:a16="http://schemas.microsoft.com/office/drawing/2014/main" id="{90BB3D76-6198-D243-8146-FACCDFA984A2}"/>
                </a:ext>
              </a:extLst>
            </p:cNvPr>
            <p:cNvSpPr/>
            <p:nvPr userDrawn="1"/>
          </p:nvSpPr>
          <p:spPr>
            <a:xfrm>
              <a:off x="7067649" y="2885919"/>
              <a:ext cx="307989" cy="180094"/>
            </a:xfrm>
            <a:custGeom>
              <a:avLst/>
              <a:gdLst>
                <a:gd name="connsiteX0" fmla="*/ 102645 w 126828"/>
                <a:gd name="connsiteY0" fmla="*/ 11286 h 74162"/>
                <a:gd name="connsiteX1" fmla="*/ 103720 w 126828"/>
                <a:gd name="connsiteY1" fmla="*/ 17735 h 74162"/>
                <a:gd name="connsiteX2" fmla="*/ 99420 w 126828"/>
                <a:gd name="connsiteY2" fmla="*/ 26870 h 74162"/>
                <a:gd name="connsiteX3" fmla="*/ 112318 w 126828"/>
                <a:gd name="connsiteY3" fmla="*/ 33319 h 74162"/>
                <a:gd name="connsiteX4" fmla="*/ 126828 w 126828"/>
                <a:gd name="connsiteY4" fmla="*/ 34394 h 74162"/>
                <a:gd name="connsiteX5" fmla="*/ 124678 w 126828"/>
                <a:gd name="connsiteY5" fmla="*/ 48904 h 74162"/>
                <a:gd name="connsiteX6" fmla="*/ 111781 w 126828"/>
                <a:gd name="connsiteY6" fmla="*/ 54816 h 74162"/>
                <a:gd name="connsiteX7" fmla="*/ 90822 w 126828"/>
                <a:gd name="connsiteY7" fmla="*/ 50516 h 74162"/>
                <a:gd name="connsiteX8" fmla="*/ 84373 w 126828"/>
                <a:gd name="connsiteY8" fmla="*/ 65026 h 74162"/>
                <a:gd name="connsiteX9" fmla="*/ 70938 w 126828"/>
                <a:gd name="connsiteY9" fmla="*/ 66101 h 74162"/>
                <a:gd name="connsiteX10" fmla="*/ 66101 w 126828"/>
                <a:gd name="connsiteY10" fmla="*/ 60727 h 74162"/>
                <a:gd name="connsiteX11" fmla="*/ 49979 w 126828"/>
                <a:gd name="connsiteY11" fmla="*/ 72550 h 74162"/>
                <a:gd name="connsiteX12" fmla="*/ 36006 w 126828"/>
                <a:gd name="connsiteY12" fmla="*/ 74162 h 74162"/>
                <a:gd name="connsiteX13" fmla="*/ 23646 w 126828"/>
                <a:gd name="connsiteY13" fmla="*/ 66638 h 74162"/>
                <a:gd name="connsiteX14" fmla="*/ 13973 w 126828"/>
                <a:gd name="connsiteY14" fmla="*/ 51054 h 74162"/>
                <a:gd name="connsiteX15" fmla="*/ 0 w 126828"/>
                <a:gd name="connsiteY15" fmla="*/ 56428 h 74162"/>
                <a:gd name="connsiteX16" fmla="*/ 538 w 126828"/>
                <a:gd name="connsiteY16" fmla="*/ 40305 h 74162"/>
                <a:gd name="connsiteX17" fmla="*/ 21496 w 126828"/>
                <a:gd name="connsiteY17" fmla="*/ 19884 h 74162"/>
                <a:gd name="connsiteX18" fmla="*/ 20422 w 126828"/>
                <a:gd name="connsiteY18" fmla="*/ 10748 h 74162"/>
                <a:gd name="connsiteX19" fmla="*/ 33319 w 126828"/>
                <a:gd name="connsiteY19" fmla="*/ 13973 h 74162"/>
                <a:gd name="connsiteX20" fmla="*/ 41380 w 126828"/>
                <a:gd name="connsiteY20" fmla="*/ 7524 h 74162"/>
                <a:gd name="connsiteX21" fmla="*/ 65564 w 126828"/>
                <a:gd name="connsiteY21" fmla="*/ 8061 h 74162"/>
                <a:gd name="connsiteX22" fmla="*/ 71475 w 126828"/>
                <a:gd name="connsiteY22" fmla="*/ 0 h 74162"/>
                <a:gd name="connsiteX23" fmla="*/ 102645 w 126828"/>
                <a:gd name="connsiteY23" fmla="*/ 11286 h 7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828" h="74162">
                  <a:moveTo>
                    <a:pt x="102645" y="11286"/>
                  </a:moveTo>
                  <a:lnTo>
                    <a:pt x="103720" y="17735"/>
                  </a:lnTo>
                  <a:lnTo>
                    <a:pt x="99420" y="26870"/>
                  </a:lnTo>
                  <a:lnTo>
                    <a:pt x="112318" y="33319"/>
                  </a:lnTo>
                  <a:lnTo>
                    <a:pt x="126828" y="34394"/>
                  </a:lnTo>
                  <a:lnTo>
                    <a:pt x="124678" y="48904"/>
                  </a:lnTo>
                  <a:lnTo>
                    <a:pt x="111781" y="54816"/>
                  </a:lnTo>
                  <a:lnTo>
                    <a:pt x="90822" y="50516"/>
                  </a:lnTo>
                  <a:lnTo>
                    <a:pt x="84373" y="65026"/>
                  </a:lnTo>
                  <a:lnTo>
                    <a:pt x="70938" y="66101"/>
                  </a:lnTo>
                  <a:lnTo>
                    <a:pt x="66101" y="60727"/>
                  </a:lnTo>
                  <a:lnTo>
                    <a:pt x="49979" y="72550"/>
                  </a:lnTo>
                  <a:lnTo>
                    <a:pt x="36006" y="74162"/>
                  </a:lnTo>
                  <a:lnTo>
                    <a:pt x="23646" y="66638"/>
                  </a:lnTo>
                  <a:lnTo>
                    <a:pt x="13973" y="51054"/>
                  </a:lnTo>
                  <a:lnTo>
                    <a:pt x="0" y="56428"/>
                  </a:lnTo>
                  <a:lnTo>
                    <a:pt x="538" y="40305"/>
                  </a:lnTo>
                  <a:lnTo>
                    <a:pt x="21496" y="19884"/>
                  </a:lnTo>
                  <a:lnTo>
                    <a:pt x="20422" y="10748"/>
                  </a:lnTo>
                  <a:lnTo>
                    <a:pt x="33319" y="13973"/>
                  </a:lnTo>
                  <a:lnTo>
                    <a:pt x="41380" y="7524"/>
                  </a:lnTo>
                  <a:lnTo>
                    <a:pt x="65564" y="8061"/>
                  </a:lnTo>
                  <a:lnTo>
                    <a:pt x="71475" y="0"/>
                  </a:lnTo>
                  <a:lnTo>
                    <a:pt x="102645" y="112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1" name="Freeform: Shape 298">
              <a:extLst>
                <a:ext uri="{FF2B5EF4-FFF2-40B4-BE49-F238E27FC236}">
                  <a16:creationId xmlns:a16="http://schemas.microsoft.com/office/drawing/2014/main" id="{C31BCE2B-B3A2-F647-9AA7-C304DA6EAE39}"/>
                </a:ext>
              </a:extLst>
            </p:cNvPr>
            <p:cNvSpPr/>
            <p:nvPr userDrawn="1"/>
          </p:nvSpPr>
          <p:spPr>
            <a:xfrm>
              <a:off x="6049721" y="5750469"/>
              <a:ext cx="421525" cy="430662"/>
            </a:xfrm>
            <a:custGeom>
              <a:avLst/>
              <a:gdLst>
                <a:gd name="connsiteX0" fmla="*/ 164984 w 173582"/>
                <a:gd name="connsiteY0" fmla="*/ 157997 h 177344"/>
                <a:gd name="connsiteX1" fmla="*/ 152086 w 173582"/>
                <a:gd name="connsiteY1" fmla="*/ 158535 h 177344"/>
                <a:gd name="connsiteX2" fmla="*/ 132202 w 173582"/>
                <a:gd name="connsiteY2" fmla="*/ 153161 h 177344"/>
                <a:gd name="connsiteX3" fmla="*/ 113930 w 173582"/>
                <a:gd name="connsiteY3" fmla="*/ 153698 h 177344"/>
                <a:gd name="connsiteX4" fmla="*/ 80074 w 173582"/>
                <a:gd name="connsiteY4" fmla="*/ 158535 h 177344"/>
                <a:gd name="connsiteX5" fmla="*/ 60190 w 173582"/>
                <a:gd name="connsiteY5" fmla="*/ 166596 h 177344"/>
                <a:gd name="connsiteX6" fmla="*/ 31707 w 173582"/>
                <a:gd name="connsiteY6" fmla="*/ 177344 h 177344"/>
                <a:gd name="connsiteX7" fmla="*/ 26333 w 173582"/>
                <a:gd name="connsiteY7" fmla="*/ 176269 h 177344"/>
                <a:gd name="connsiteX8" fmla="*/ 28483 w 173582"/>
                <a:gd name="connsiteY8" fmla="*/ 152623 h 177344"/>
                <a:gd name="connsiteX9" fmla="*/ 31170 w 173582"/>
                <a:gd name="connsiteY9" fmla="*/ 148861 h 177344"/>
                <a:gd name="connsiteX10" fmla="*/ 30095 w 173582"/>
                <a:gd name="connsiteY10" fmla="*/ 137576 h 177344"/>
                <a:gd name="connsiteX11" fmla="*/ 17735 w 173582"/>
                <a:gd name="connsiteY11" fmla="*/ 125753 h 177344"/>
                <a:gd name="connsiteX12" fmla="*/ 8599 w 173582"/>
                <a:gd name="connsiteY12" fmla="*/ 124141 h 177344"/>
                <a:gd name="connsiteX13" fmla="*/ 0 w 173582"/>
                <a:gd name="connsiteY13" fmla="*/ 116080 h 177344"/>
                <a:gd name="connsiteX14" fmla="*/ 6449 w 173582"/>
                <a:gd name="connsiteY14" fmla="*/ 103182 h 177344"/>
                <a:gd name="connsiteX15" fmla="*/ 3762 w 173582"/>
                <a:gd name="connsiteY15" fmla="*/ 89209 h 177344"/>
                <a:gd name="connsiteX16" fmla="*/ 4837 w 173582"/>
                <a:gd name="connsiteY16" fmla="*/ 81148 h 177344"/>
                <a:gd name="connsiteX17" fmla="*/ 9674 w 173582"/>
                <a:gd name="connsiteY17" fmla="*/ 81148 h 177344"/>
                <a:gd name="connsiteX18" fmla="*/ 11286 w 173582"/>
                <a:gd name="connsiteY18" fmla="*/ 68788 h 177344"/>
                <a:gd name="connsiteX19" fmla="*/ 9136 w 173582"/>
                <a:gd name="connsiteY19" fmla="*/ 63414 h 177344"/>
                <a:gd name="connsiteX20" fmla="*/ 11823 w 173582"/>
                <a:gd name="connsiteY20" fmla="*/ 59652 h 177344"/>
                <a:gd name="connsiteX21" fmla="*/ 22571 w 173582"/>
                <a:gd name="connsiteY21" fmla="*/ 56428 h 177344"/>
                <a:gd name="connsiteX22" fmla="*/ 15585 w 173582"/>
                <a:gd name="connsiteY22" fmla="*/ 33319 h 177344"/>
                <a:gd name="connsiteX23" fmla="*/ 9136 w 173582"/>
                <a:gd name="connsiteY23" fmla="*/ 21496 h 177344"/>
                <a:gd name="connsiteX24" fmla="*/ 11286 w 173582"/>
                <a:gd name="connsiteY24" fmla="*/ 11823 h 177344"/>
                <a:gd name="connsiteX25" fmla="*/ 17197 w 173582"/>
                <a:gd name="connsiteY25" fmla="*/ 9673 h 177344"/>
                <a:gd name="connsiteX26" fmla="*/ 20959 w 173582"/>
                <a:gd name="connsiteY26" fmla="*/ 6986 h 177344"/>
                <a:gd name="connsiteX27" fmla="*/ 29020 w 173582"/>
                <a:gd name="connsiteY27" fmla="*/ 11285 h 177344"/>
                <a:gd name="connsiteX28" fmla="*/ 51054 w 173582"/>
                <a:gd name="connsiteY28" fmla="*/ 11285 h 177344"/>
                <a:gd name="connsiteX29" fmla="*/ 56428 w 173582"/>
                <a:gd name="connsiteY29" fmla="*/ 2687 h 177344"/>
                <a:gd name="connsiteX30" fmla="*/ 61264 w 173582"/>
                <a:gd name="connsiteY30" fmla="*/ 3224 h 177344"/>
                <a:gd name="connsiteX31" fmla="*/ 69326 w 173582"/>
                <a:gd name="connsiteY31" fmla="*/ 0 h 177344"/>
                <a:gd name="connsiteX32" fmla="*/ 73625 w 173582"/>
                <a:gd name="connsiteY32" fmla="*/ 12360 h 177344"/>
                <a:gd name="connsiteX33" fmla="*/ 80074 w 173582"/>
                <a:gd name="connsiteY33" fmla="*/ 8598 h 177344"/>
                <a:gd name="connsiteX34" fmla="*/ 91897 w 173582"/>
                <a:gd name="connsiteY34" fmla="*/ 4299 h 177344"/>
                <a:gd name="connsiteX35" fmla="*/ 104794 w 173582"/>
                <a:gd name="connsiteY35" fmla="*/ 10748 h 177344"/>
                <a:gd name="connsiteX36" fmla="*/ 109631 w 173582"/>
                <a:gd name="connsiteY36" fmla="*/ 20421 h 177344"/>
                <a:gd name="connsiteX37" fmla="*/ 122529 w 173582"/>
                <a:gd name="connsiteY37" fmla="*/ 26333 h 177344"/>
                <a:gd name="connsiteX38" fmla="*/ 132739 w 173582"/>
                <a:gd name="connsiteY38" fmla="*/ 18809 h 177344"/>
                <a:gd name="connsiteX39" fmla="*/ 146175 w 173582"/>
                <a:gd name="connsiteY39" fmla="*/ 17734 h 177344"/>
                <a:gd name="connsiteX40" fmla="*/ 166059 w 173582"/>
                <a:gd name="connsiteY40" fmla="*/ 25258 h 177344"/>
                <a:gd name="connsiteX41" fmla="*/ 173583 w 173582"/>
                <a:gd name="connsiteY41" fmla="*/ 66101 h 177344"/>
                <a:gd name="connsiteX42" fmla="*/ 161760 w 173582"/>
                <a:gd name="connsiteY42" fmla="*/ 90284 h 177344"/>
                <a:gd name="connsiteX43" fmla="*/ 154236 w 173582"/>
                <a:gd name="connsiteY43" fmla="*/ 122529 h 177344"/>
                <a:gd name="connsiteX44" fmla="*/ 166596 w 173582"/>
                <a:gd name="connsiteY44" fmla="*/ 147249 h 177344"/>
                <a:gd name="connsiteX45" fmla="*/ 164984 w 173582"/>
                <a:gd name="connsiteY45" fmla="*/ 157997 h 1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3582" h="177344">
                  <a:moveTo>
                    <a:pt x="164984" y="157997"/>
                  </a:moveTo>
                  <a:lnTo>
                    <a:pt x="152086" y="158535"/>
                  </a:lnTo>
                  <a:lnTo>
                    <a:pt x="132202" y="153161"/>
                  </a:lnTo>
                  <a:lnTo>
                    <a:pt x="113930" y="153698"/>
                  </a:lnTo>
                  <a:lnTo>
                    <a:pt x="80074" y="158535"/>
                  </a:lnTo>
                  <a:lnTo>
                    <a:pt x="60190" y="166596"/>
                  </a:lnTo>
                  <a:lnTo>
                    <a:pt x="31707" y="177344"/>
                  </a:lnTo>
                  <a:lnTo>
                    <a:pt x="26333" y="176269"/>
                  </a:lnTo>
                  <a:lnTo>
                    <a:pt x="28483" y="152623"/>
                  </a:lnTo>
                  <a:lnTo>
                    <a:pt x="31170" y="148861"/>
                  </a:lnTo>
                  <a:lnTo>
                    <a:pt x="30095" y="137576"/>
                  </a:lnTo>
                  <a:lnTo>
                    <a:pt x="17735" y="125753"/>
                  </a:lnTo>
                  <a:lnTo>
                    <a:pt x="8599" y="124141"/>
                  </a:lnTo>
                  <a:lnTo>
                    <a:pt x="0" y="116080"/>
                  </a:lnTo>
                  <a:lnTo>
                    <a:pt x="6449" y="103182"/>
                  </a:lnTo>
                  <a:lnTo>
                    <a:pt x="3762" y="89209"/>
                  </a:lnTo>
                  <a:lnTo>
                    <a:pt x="4837" y="81148"/>
                  </a:lnTo>
                  <a:lnTo>
                    <a:pt x="9674" y="81148"/>
                  </a:lnTo>
                  <a:lnTo>
                    <a:pt x="11286" y="68788"/>
                  </a:lnTo>
                  <a:lnTo>
                    <a:pt x="9136" y="63414"/>
                  </a:lnTo>
                  <a:lnTo>
                    <a:pt x="11823" y="59652"/>
                  </a:lnTo>
                  <a:lnTo>
                    <a:pt x="22571" y="56428"/>
                  </a:lnTo>
                  <a:lnTo>
                    <a:pt x="15585" y="33319"/>
                  </a:lnTo>
                  <a:lnTo>
                    <a:pt x="9136" y="21496"/>
                  </a:lnTo>
                  <a:lnTo>
                    <a:pt x="11286" y="11823"/>
                  </a:lnTo>
                  <a:lnTo>
                    <a:pt x="17197" y="9673"/>
                  </a:lnTo>
                  <a:lnTo>
                    <a:pt x="20959" y="6986"/>
                  </a:lnTo>
                  <a:lnTo>
                    <a:pt x="29020" y="11285"/>
                  </a:lnTo>
                  <a:lnTo>
                    <a:pt x="51054" y="11285"/>
                  </a:lnTo>
                  <a:lnTo>
                    <a:pt x="56428" y="2687"/>
                  </a:lnTo>
                  <a:lnTo>
                    <a:pt x="61264" y="3224"/>
                  </a:lnTo>
                  <a:lnTo>
                    <a:pt x="69326" y="0"/>
                  </a:lnTo>
                  <a:lnTo>
                    <a:pt x="73625" y="12360"/>
                  </a:lnTo>
                  <a:lnTo>
                    <a:pt x="80074" y="8598"/>
                  </a:lnTo>
                  <a:lnTo>
                    <a:pt x="91897" y="4299"/>
                  </a:lnTo>
                  <a:lnTo>
                    <a:pt x="104794" y="10748"/>
                  </a:lnTo>
                  <a:lnTo>
                    <a:pt x="109631" y="20421"/>
                  </a:lnTo>
                  <a:lnTo>
                    <a:pt x="122529" y="26333"/>
                  </a:lnTo>
                  <a:lnTo>
                    <a:pt x="132739" y="18809"/>
                  </a:lnTo>
                  <a:lnTo>
                    <a:pt x="146175" y="17734"/>
                  </a:lnTo>
                  <a:lnTo>
                    <a:pt x="166059" y="25258"/>
                  </a:lnTo>
                  <a:lnTo>
                    <a:pt x="173583" y="66101"/>
                  </a:lnTo>
                  <a:lnTo>
                    <a:pt x="161760" y="90284"/>
                  </a:lnTo>
                  <a:lnTo>
                    <a:pt x="154236" y="122529"/>
                  </a:lnTo>
                  <a:lnTo>
                    <a:pt x="166596" y="147249"/>
                  </a:lnTo>
                  <a:lnTo>
                    <a:pt x="164984" y="1579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2" name="Freeform: Shape 299">
              <a:extLst>
                <a:ext uri="{FF2B5EF4-FFF2-40B4-BE49-F238E27FC236}">
                  <a16:creationId xmlns:a16="http://schemas.microsoft.com/office/drawing/2014/main" id="{B848FA6C-C8C2-7F41-BE71-2C8591D88DA4}"/>
                </a:ext>
              </a:extLst>
            </p:cNvPr>
            <p:cNvSpPr/>
            <p:nvPr userDrawn="1"/>
          </p:nvSpPr>
          <p:spPr>
            <a:xfrm>
              <a:off x="7239911" y="5584732"/>
              <a:ext cx="523319" cy="773883"/>
            </a:xfrm>
            <a:custGeom>
              <a:avLst/>
              <a:gdLst>
                <a:gd name="connsiteX0" fmla="*/ 132202 w 215500"/>
                <a:gd name="connsiteY0" fmla="*/ 304172 h 318681"/>
                <a:gd name="connsiteX1" fmla="*/ 128440 w 215500"/>
                <a:gd name="connsiteY1" fmla="*/ 302560 h 318681"/>
                <a:gd name="connsiteX2" fmla="*/ 111243 w 215500"/>
                <a:gd name="connsiteY2" fmla="*/ 306322 h 318681"/>
                <a:gd name="connsiteX3" fmla="*/ 93509 w 215500"/>
                <a:gd name="connsiteY3" fmla="*/ 302560 h 318681"/>
                <a:gd name="connsiteX4" fmla="*/ 80074 w 215500"/>
                <a:gd name="connsiteY4" fmla="*/ 304710 h 318681"/>
                <a:gd name="connsiteX5" fmla="*/ 33319 w 215500"/>
                <a:gd name="connsiteY5" fmla="*/ 304172 h 318681"/>
                <a:gd name="connsiteX6" fmla="*/ 37618 w 215500"/>
                <a:gd name="connsiteY6" fmla="*/ 281601 h 318681"/>
                <a:gd name="connsiteX7" fmla="*/ 26333 w 215500"/>
                <a:gd name="connsiteY7" fmla="*/ 262792 h 318681"/>
                <a:gd name="connsiteX8" fmla="*/ 13435 w 215500"/>
                <a:gd name="connsiteY8" fmla="*/ 257955 h 318681"/>
                <a:gd name="connsiteX9" fmla="*/ 7524 w 215500"/>
                <a:gd name="connsiteY9" fmla="*/ 245057 h 318681"/>
                <a:gd name="connsiteX10" fmla="*/ 0 w 215500"/>
                <a:gd name="connsiteY10" fmla="*/ 240758 h 318681"/>
                <a:gd name="connsiteX11" fmla="*/ 538 w 215500"/>
                <a:gd name="connsiteY11" fmla="*/ 232697 h 318681"/>
                <a:gd name="connsiteX12" fmla="*/ 8061 w 215500"/>
                <a:gd name="connsiteY12" fmla="*/ 212276 h 318681"/>
                <a:gd name="connsiteX13" fmla="*/ 21496 w 215500"/>
                <a:gd name="connsiteY13" fmla="*/ 184868 h 318681"/>
                <a:gd name="connsiteX14" fmla="*/ 29557 w 215500"/>
                <a:gd name="connsiteY14" fmla="*/ 184868 h 318681"/>
                <a:gd name="connsiteX15" fmla="*/ 46754 w 215500"/>
                <a:gd name="connsiteY15" fmla="*/ 168208 h 318681"/>
                <a:gd name="connsiteX16" fmla="*/ 57503 w 215500"/>
                <a:gd name="connsiteY16" fmla="*/ 167671 h 318681"/>
                <a:gd name="connsiteX17" fmla="*/ 73625 w 215500"/>
                <a:gd name="connsiteY17" fmla="*/ 179494 h 318681"/>
                <a:gd name="connsiteX18" fmla="*/ 93509 w 215500"/>
                <a:gd name="connsiteY18" fmla="*/ 169820 h 318681"/>
                <a:gd name="connsiteX19" fmla="*/ 96196 w 215500"/>
                <a:gd name="connsiteY19" fmla="*/ 157997 h 318681"/>
                <a:gd name="connsiteX20" fmla="*/ 102645 w 215500"/>
                <a:gd name="connsiteY20" fmla="*/ 146175 h 318681"/>
                <a:gd name="connsiteX21" fmla="*/ 106944 w 215500"/>
                <a:gd name="connsiteY21" fmla="*/ 131665 h 318681"/>
                <a:gd name="connsiteX22" fmla="*/ 122529 w 215500"/>
                <a:gd name="connsiteY22" fmla="*/ 119842 h 318681"/>
                <a:gd name="connsiteX23" fmla="*/ 128440 w 215500"/>
                <a:gd name="connsiteY23" fmla="*/ 99420 h 318681"/>
                <a:gd name="connsiteX24" fmla="*/ 134352 w 215500"/>
                <a:gd name="connsiteY24" fmla="*/ 92971 h 318681"/>
                <a:gd name="connsiteX25" fmla="*/ 138651 w 215500"/>
                <a:gd name="connsiteY25" fmla="*/ 77924 h 318681"/>
                <a:gd name="connsiteX26" fmla="*/ 146175 w 215500"/>
                <a:gd name="connsiteY26" fmla="*/ 59652 h 318681"/>
                <a:gd name="connsiteX27" fmla="*/ 170358 w 215500"/>
                <a:gd name="connsiteY27" fmla="*/ 37081 h 318681"/>
                <a:gd name="connsiteX28" fmla="*/ 171970 w 215500"/>
                <a:gd name="connsiteY28" fmla="*/ 27408 h 318681"/>
                <a:gd name="connsiteX29" fmla="*/ 175195 w 215500"/>
                <a:gd name="connsiteY29" fmla="*/ 22034 h 318681"/>
                <a:gd name="connsiteX30" fmla="*/ 163909 w 215500"/>
                <a:gd name="connsiteY30" fmla="*/ 10748 h 318681"/>
                <a:gd name="connsiteX31" fmla="*/ 164984 w 215500"/>
                <a:gd name="connsiteY31" fmla="*/ 1612 h 318681"/>
                <a:gd name="connsiteX32" fmla="*/ 173045 w 215500"/>
                <a:gd name="connsiteY32" fmla="*/ 0 h 318681"/>
                <a:gd name="connsiteX33" fmla="*/ 184330 w 215500"/>
                <a:gd name="connsiteY33" fmla="*/ 18809 h 318681"/>
                <a:gd name="connsiteX34" fmla="*/ 186480 w 215500"/>
                <a:gd name="connsiteY34" fmla="*/ 38156 h 318681"/>
                <a:gd name="connsiteX35" fmla="*/ 185405 w 215500"/>
                <a:gd name="connsiteY35" fmla="*/ 57503 h 318681"/>
                <a:gd name="connsiteX36" fmla="*/ 200990 w 215500"/>
                <a:gd name="connsiteY36" fmla="*/ 83835 h 318681"/>
                <a:gd name="connsiteX37" fmla="*/ 184868 w 215500"/>
                <a:gd name="connsiteY37" fmla="*/ 83298 h 318681"/>
                <a:gd name="connsiteX38" fmla="*/ 176807 w 215500"/>
                <a:gd name="connsiteY38" fmla="*/ 85447 h 318681"/>
                <a:gd name="connsiteX39" fmla="*/ 163909 w 215500"/>
                <a:gd name="connsiteY39" fmla="*/ 82223 h 318681"/>
                <a:gd name="connsiteX40" fmla="*/ 156923 w 215500"/>
                <a:gd name="connsiteY40" fmla="*/ 95658 h 318681"/>
                <a:gd name="connsiteX41" fmla="*/ 173582 w 215500"/>
                <a:gd name="connsiteY41" fmla="*/ 112318 h 318681"/>
                <a:gd name="connsiteX42" fmla="*/ 185943 w 215500"/>
                <a:gd name="connsiteY42" fmla="*/ 117155 h 318681"/>
                <a:gd name="connsiteX43" fmla="*/ 189704 w 215500"/>
                <a:gd name="connsiteY43" fmla="*/ 128978 h 318681"/>
                <a:gd name="connsiteX44" fmla="*/ 198840 w 215500"/>
                <a:gd name="connsiteY44" fmla="*/ 148862 h 318681"/>
                <a:gd name="connsiteX45" fmla="*/ 194541 w 215500"/>
                <a:gd name="connsiteY45" fmla="*/ 156385 h 318681"/>
                <a:gd name="connsiteX46" fmla="*/ 180031 w 215500"/>
                <a:gd name="connsiteY46" fmla="*/ 185405 h 318681"/>
                <a:gd name="connsiteX47" fmla="*/ 173045 w 215500"/>
                <a:gd name="connsiteY47" fmla="*/ 190779 h 318681"/>
                <a:gd name="connsiteX48" fmla="*/ 170895 w 215500"/>
                <a:gd name="connsiteY48" fmla="*/ 212813 h 318681"/>
                <a:gd name="connsiteX49" fmla="*/ 173582 w 215500"/>
                <a:gd name="connsiteY49" fmla="*/ 224636 h 318681"/>
                <a:gd name="connsiteX50" fmla="*/ 171433 w 215500"/>
                <a:gd name="connsiteY50" fmla="*/ 233234 h 318681"/>
                <a:gd name="connsiteX51" fmla="*/ 184868 w 215500"/>
                <a:gd name="connsiteY51" fmla="*/ 248282 h 318681"/>
                <a:gd name="connsiteX52" fmla="*/ 187555 w 215500"/>
                <a:gd name="connsiteY52" fmla="*/ 258492 h 318681"/>
                <a:gd name="connsiteX53" fmla="*/ 198303 w 215500"/>
                <a:gd name="connsiteY53" fmla="*/ 273002 h 318681"/>
                <a:gd name="connsiteX54" fmla="*/ 211201 w 215500"/>
                <a:gd name="connsiteY54" fmla="*/ 282138 h 318681"/>
                <a:gd name="connsiteX55" fmla="*/ 212276 w 215500"/>
                <a:gd name="connsiteY55" fmla="*/ 295036 h 318681"/>
                <a:gd name="connsiteX56" fmla="*/ 215500 w 215500"/>
                <a:gd name="connsiteY56" fmla="*/ 303097 h 318681"/>
                <a:gd name="connsiteX57" fmla="*/ 213350 w 215500"/>
                <a:gd name="connsiteY57" fmla="*/ 318682 h 318681"/>
                <a:gd name="connsiteX58" fmla="*/ 190779 w 215500"/>
                <a:gd name="connsiteY58" fmla="*/ 312233 h 318681"/>
                <a:gd name="connsiteX59" fmla="*/ 167671 w 215500"/>
                <a:gd name="connsiteY59" fmla="*/ 304710 h 318681"/>
                <a:gd name="connsiteX60" fmla="*/ 132202 w 215500"/>
                <a:gd name="connsiteY60" fmla="*/ 304172 h 3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5500" h="318681">
                  <a:moveTo>
                    <a:pt x="132202" y="304172"/>
                  </a:moveTo>
                  <a:lnTo>
                    <a:pt x="128440" y="302560"/>
                  </a:lnTo>
                  <a:lnTo>
                    <a:pt x="111243" y="306322"/>
                  </a:lnTo>
                  <a:lnTo>
                    <a:pt x="93509" y="302560"/>
                  </a:lnTo>
                  <a:lnTo>
                    <a:pt x="80074" y="304710"/>
                  </a:lnTo>
                  <a:lnTo>
                    <a:pt x="33319" y="304172"/>
                  </a:lnTo>
                  <a:lnTo>
                    <a:pt x="37618" y="281601"/>
                  </a:lnTo>
                  <a:lnTo>
                    <a:pt x="26333" y="262792"/>
                  </a:lnTo>
                  <a:lnTo>
                    <a:pt x="13435" y="257955"/>
                  </a:lnTo>
                  <a:lnTo>
                    <a:pt x="7524" y="245057"/>
                  </a:lnTo>
                  <a:lnTo>
                    <a:pt x="0" y="240758"/>
                  </a:lnTo>
                  <a:lnTo>
                    <a:pt x="538" y="232697"/>
                  </a:lnTo>
                  <a:lnTo>
                    <a:pt x="8061" y="212276"/>
                  </a:lnTo>
                  <a:lnTo>
                    <a:pt x="21496" y="184868"/>
                  </a:lnTo>
                  <a:lnTo>
                    <a:pt x="29557" y="184868"/>
                  </a:lnTo>
                  <a:lnTo>
                    <a:pt x="46754" y="168208"/>
                  </a:lnTo>
                  <a:lnTo>
                    <a:pt x="57503" y="167671"/>
                  </a:lnTo>
                  <a:lnTo>
                    <a:pt x="73625" y="179494"/>
                  </a:lnTo>
                  <a:lnTo>
                    <a:pt x="93509" y="169820"/>
                  </a:lnTo>
                  <a:lnTo>
                    <a:pt x="96196" y="157997"/>
                  </a:lnTo>
                  <a:lnTo>
                    <a:pt x="102645" y="146175"/>
                  </a:lnTo>
                  <a:lnTo>
                    <a:pt x="106944" y="131665"/>
                  </a:lnTo>
                  <a:lnTo>
                    <a:pt x="122529" y="119842"/>
                  </a:lnTo>
                  <a:lnTo>
                    <a:pt x="128440" y="99420"/>
                  </a:lnTo>
                  <a:lnTo>
                    <a:pt x="134352" y="92971"/>
                  </a:lnTo>
                  <a:lnTo>
                    <a:pt x="138651" y="77924"/>
                  </a:lnTo>
                  <a:lnTo>
                    <a:pt x="146175" y="59652"/>
                  </a:lnTo>
                  <a:lnTo>
                    <a:pt x="170358" y="37081"/>
                  </a:lnTo>
                  <a:lnTo>
                    <a:pt x="171970" y="27408"/>
                  </a:lnTo>
                  <a:lnTo>
                    <a:pt x="175195" y="22034"/>
                  </a:lnTo>
                  <a:lnTo>
                    <a:pt x="163909" y="10748"/>
                  </a:lnTo>
                  <a:lnTo>
                    <a:pt x="164984" y="1612"/>
                  </a:lnTo>
                  <a:lnTo>
                    <a:pt x="173045" y="0"/>
                  </a:lnTo>
                  <a:lnTo>
                    <a:pt x="184330" y="18809"/>
                  </a:lnTo>
                  <a:lnTo>
                    <a:pt x="186480" y="38156"/>
                  </a:lnTo>
                  <a:lnTo>
                    <a:pt x="185405" y="57503"/>
                  </a:lnTo>
                  <a:lnTo>
                    <a:pt x="200990" y="83835"/>
                  </a:lnTo>
                  <a:lnTo>
                    <a:pt x="184868" y="83298"/>
                  </a:lnTo>
                  <a:lnTo>
                    <a:pt x="176807" y="85447"/>
                  </a:lnTo>
                  <a:lnTo>
                    <a:pt x="163909" y="82223"/>
                  </a:lnTo>
                  <a:lnTo>
                    <a:pt x="156923" y="95658"/>
                  </a:lnTo>
                  <a:lnTo>
                    <a:pt x="173582" y="112318"/>
                  </a:lnTo>
                  <a:lnTo>
                    <a:pt x="185943" y="117155"/>
                  </a:lnTo>
                  <a:lnTo>
                    <a:pt x="189704" y="128978"/>
                  </a:lnTo>
                  <a:lnTo>
                    <a:pt x="198840" y="148862"/>
                  </a:lnTo>
                  <a:lnTo>
                    <a:pt x="194541" y="156385"/>
                  </a:lnTo>
                  <a:lnTo>
                    <a:pt x="180031" y="185405"/>
                  </a:lnTo>
                  <a:lnTo>
                    <a:pt x="173045" y="190779"/>
                  </a:lnTo>
                  <a:lnTo>
                    <a:pt x="170895" y="212813"/>
                  </a:lnTo>
                  <a:lnTo>
                    <a:pt x="173582" y="224636"/>
                  </a:lnTo>
                  <a:lnTo>
                    <a:pt x="171433" y="233234"/>
                  </a:lnTo>
                  <a:lnTo>
                    <a:pt x="184868" y="248282"/>
                  </a:lnTo>
                  <a:lnTo>
                    <a:pt x="187555" y="258492"/>
                  </a:lnTo>
                  <a:lnTo>
                    <a:pt x="198303" y="273002"/>
                  </a:lnTo>
                  <a:lnTo>
                    <a:pt x="211201" y="282138"/>
                  </a:lnTo>
                  <a:lnTo>
                    <a:pt x="212276" y="295036"/>
                  </a:lnTo>
                  <a:lnTo>
                    <a:pt x="215500" y="303097"/>
                  </a:lnTo>
                  <a:lnTo>
                    <a:pt x="213350" y="318682"/>
                  </a:lnTo>
                  <a:lnTo>
                    <a:pt x="190779" y="312233"/>
                  </a:lnTo>
                  <a:lnTo>
                    <a:pt x="167671" y="304710"/>
                  </a:lnTo>
                  <a:lnTo>
                    <a:pt x="132202" y="3041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3" name="Freeform: Shape 300">
              <a:extLst>
                <a:ext uri="{FF2B5EF4-FFF2-40B4-BE49-F238E27FC236}">
                  <a16:creationId xmlns:a16="http://schemas.microsoft.com/office/drawing/2014/main" id="{203E0BD6-28A9-7440-9AE6-07805AED78AD}"/>
                </a:ext>
              </a:extLst>
            </p:cNvPr>
            <p:cNvSpPr/>
            <p:nvPr userDrawn="1"/>
          </p:nvSpPr>
          <p:spPr>
            <a:xfrm>
              <a:off x="8896001" y="3899931"/>
              <a:ext cx="161823" cy="86131"/>
            </a:xfrm>
            <a:custGeom>
              <a:avLst/>
              <a:gdLst>
                <a:gd name="connsiteX0" fmla="*/ 47292 w 66638"/>
                <a:gd name="connsiteY0" fmla="*/ 13973 h 35468"/>
                <a:gd name="connsiteX1" fmla="*/ 66639 w 66638"/>
                <a:gd name="connsiteY1" fmla="*/ 0 h 35468"/>
                <a:gd name="connsiteX2" fmla="*/ 40305 w 66638"/>
                <a:gd name="connsiteY2" fmla="*/ 9673 h 35468"/>
                <a:gd name="connsiteX3" fmla="*/ 19884 w 66638"/>
                <a:gd name="connsiteY3" fmla="*/ 9136 h 35468"/>
                <a:gd name="connsiteX4" fmla="*/ 15585 w 66638"/>
                <a:gd name="connsiteY4" fmla="*/ 17197 h 35468"/>
                <a:gd name="connsiteX5" fmla="*/ 13435 w 66638"/>
                <a:gd name="connsiteY5" fmla="*/ 17197 h 35468"/>
                <a:gd name="connsiteX6" fmla="*/ 0 w 66638"/>
                <a:gd name="connsiteY6" fmla="*/ 18272 h 35468"/>
                <a:gd name="connsiteX7" fmla="*/ 6449 w 66638"/>
                <a:gd name="connsiteY7" fmla="*/ 31170 h 35468"/>
                <a:gd name="connsiteX8" fmla="*/ 20422 w 66638"/>
                <a:gd name="connsiteY8" fmla="*/ 35469 h 35468"/>
                <a:gd name="connsiteX9" fmla="*/ 49979 w 66638"/>
                <a:gd name="connsiteY9" fmla="*/ 22571 h 35468"/>
                <a:gd name="connsiteX10" fmla="*/ 48905 w 66638"/>
                <a:gd name="connsiteY10" fmla="*/ 19884 h 35468"/>
                <a:gd name="connsiteX11" fmla="*/ 47292 w 66638"/>
                <a:gd name="connsiteY11" fmla="*/ 13973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38" h="35468">
                  <a:moveTo>
                    <a:pt x="47292" y="13973"/>
                  </a:moveTo>
                  <a:lnTo>
                    <a:pt x="66639" y="0"/>
                  </a:lnTo>
                  <a:lnTo>
                    <a:pt x="40305" y="9673"/>
                  </a:lnTo>
                  <a:lnTo>
                    <a:pt x="19884" y="9136"/>
                  </a:lnTo>
                  <a:lnTo>
                    <a:pt x="15585" y="17197"/>
                  </a:lnTo>
                  <a:lnTo>
                    <a:pt x="13435" y="17197"/>
                  </a:lnTo>
                  <a:lnTo>
                    <a:pt x="0" y="18272"/>
                  </a:lnTo>
                  <a:lnTo>
                    <a:pt x="6449" y="31170"/>
                  </a:lnTo>
                  <a:lnTo>
                    <a:pt x="20422" y="35469"/>
                  </a:lnTo>
                  <a:lnTo>
                    <a:pt x="49979" y="22571"/>
                  </a:lnTo>
                  <a:lnTo>
                    <a:pt x="48905" y="19884"/>
                  </a:lnTo>
                  <a:lnTo>
                    <a:pt x="47292" y="1397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4" name="Freeform: Shape 301">
              <a:extLst>
                <a:ext uri="{FF2B5EF4-FFF2-40B4-BE49-F238E27FC236}">
                  <a16:creationId xmlns:a16="http://schemas.microsoft.com/office/drawing/2014/main" id="{96678534-A4B7-5449-8362-9EC962DC6BA0}"/>
                </a:ext>
              </a:extLst>
            </p:cNvPr>
            <p:cNvSpPr/>
            <p:nvPr userDrawn="1"/>
          </p:nvSpPr>
          <p:spPr>
            <a:xfrm>
              <a:off x="7500920" y="2587065"/>
              <a:ext cx="461983" cy="233600"/>
            </a:xfrm>
            <a:custGeom>
              <a:avLst/>
              <a:gdLst>
                <a:gd name="connsiteX0" fmla="*/ 135964 w 190242"/>
                <a:gd name="connsiteY0" fmla="*/ 95121 h 96195"/>
                <a:gd name="connsiteX1" fmla="*/ 122529 w 190242"/>
                <a:gd name="connsiteY1" fmla="*/ 88135 h 96195"/>
                <a:gd name="connsiteX2" fmla="*/ 109093 w 190242"/>
                <a:gd name="connsiteY2" fmla="*/ 89747 h 96195"/>
                <a:gd name="connsiteX3" fmla="*/ 86523 w 190242"/>
                <a:gd name="connsiteY3" fmla="*/ 78461 h 96195"/>
                <a:gd name="connsiteX4" fmla="*/ 76312 w 190242"/>
                <a:gd name="connsiteY4" fmla="*/ 81148 h 96195"/>
                <a:gd name="connsiteX5" fmla="*/ 60190 w 190242"/>
                <a:gd name="connsiteY5" fmla="*/ 96196 h 96195"/>
                <a:gd name="connsiteX6" fmla="*/ 38693 w 190242"/>
                <a:gd name="connsiteY6" fmla="*/ 84373 h 96195"/>
                <a:gd name="connsiteX7" fmla="*/ 22571 w 190242"/>
                <a:gd name="connsiteY7" fmla="*/ 68251 h 96195"/>
                <a:gd name="connsiteX8" fmla="*/ 8061 w 190242"/>
                <a:gd name="connsiteY8" fmla="*/ 59115 h 96195"/>
                <a:gd name="connsiteX9" fmla="*/ 4837 w 190242"/>
                <a:gd name="connsiteY9" fmla="*/ 43530 h 96195"/>
                <a:gd name="connsiteX10" fmla="*/ 0 w 190242"/>
                <a:gd name="connsiteY10" fmla="*/ 32244 h 96195"/>
                <a:gd name="connsiteX11" fmla="*/ 20959 w 190242"/>
                <a:gd name="connsiteY11" fmla="*/ 24183 h 96195"/>
                <a:gd name="connsiteX12" fmla="*/ 31707 w 190242"/>
                <a:gd name="connsiteY12" fmla="*/ 14510 h 96195"/>
                <a:gd name="connsiteX13" fmla="*/ 52128 w 190242"/>
                <a:gd name="connsiteY13" fmla="*/ 6986 h 96195"/>
                <a:gd name="connsiteX14" fmla="*/ 59115 w 190242"/>
                <a:gd name="connsiteY14" fmla="*/ 0 h 96195"/>
                <a:gd name="connsiteX15" fmla="*/ 66639 w 190242"/>
                <a:gd name="connsiteY15" fmla="*/ 4299 h 96195"/>
                <a:gd name="connsiteX16" fmla="*/ 79536 w 190242"/>
                <a:gd name="connsiteY16" fmla="*/ 537 h 96195"/>
                <a:gd name="connsiteX17" fmla="*/ 92971 w 190242"/>
                <a:gd name="connsiteY17" fmla="*/ 12898 h 96195"/>
                <a:gd name="connsiteX18" fmla="*/ 114468 w 190242"/>
                <a:gd name="connsiteY18" fmla="*/ 16122 h 96195"/>
                <a:gd name="connsiteX19" fmla="*/ 112855 w 190242"/>
                <a:gd name="connsiteY19" fmla="*/ 26333 h 96195"/>
                <a:gd name="connsiteX20" fmla="*/ 128440 w 190242"/>
                <a:gd name="connsiteY20" fmla="*/ 33857 h 96195"/>
                <a:gd name="connsiteX21" fmla="*/ 132739 w 190242"/>
                <a:gd name="connsiteY21" fmla="*/ 24183 h 96195"/>
                <a:gd name="connsiteX22" fmla="*/ 152624 w 190242"/>
                <a:gd name="connsiteY22" fmla="*/ 28482 h 96195"/>
                <a:gd name="connsiteX23" fmla="*/ 155311 w 190242"/>
                <a:gd name="connsiteY23" fmla="*/ 40305 h 96195"/>
                <a:gd name="connsiteX24" fmla="*/ 176807 w 190242"/>
                <a:gd name="connsiteY24" fmla="*/ 42455 h 96195"/>
                <a:gd name="connsiteX25" fmla="*/ 190242 w 190242"/>
                <a:gd name="connsiteY25" fmla="*/ 60727 h 96195"/>
                <a:gd name="connsiteX26" fmla="*/ 181643 w 190242"/>
                <a:gd name="connsiteY26" fmla="*/ 60727 h 96195"/>
                <a:gd name="connsiteX27" fmla="*/ 177344 w 190242"/>
                <a:gd name="connsiteY27" fmla="*/ 67713 h 96195"/>
                <a:gd name="connsiteX28" fmla="*/ 170895 w 190242"/>
                <a:gd name="connsiteY28" fmla="*/ 69325 h 96195"/>
                <a:gd name="connsiteX29" fmla="*/ 169283 w 190242"/>
                <a:gd name="connsiteY29" fmla="*/ 77924 h 96195"/>
                <a:gd name="connsiteX30" fmla="*/ 163909 w 190242"/>
                <a:gd name="connsiteY30" fmla="*/ 79536 h 96195"/>
                <a:gd name="connsiteX31" fmla="*/ 162834 w 190242"/>
                <a:gd name="connsiteY31" fmla="*/ 82761 h 96195"/>
                <a:gd name="connsiteX32" fmla="*/ 153161 w 190242"/>
                <a:gd name="connsiteY32" fmla="*/ 86522 h 96195"/>
                <a:gd name="connsiteX33" fmla="*/ 140263 w 190242"/>
                <a:gd name="connsiteY33" fmla="*/ 85985 h 96195"/>
                <a:gd name="connsiteX34" fmla="*/ 135964 w 190242"/>
                <a:gd name="connsiteY34" fmla="*/ 95121 h 9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242" h="96195">
                  <a:moveTo>
                    <a:pt x="135964" y="95121"/>
                  </a:moveTo>
                  <a:lnTo>
                    <a:pt x="122529" y="88135"/>
                  </a:lnTo>
                  <a:lnTo>
                    <a:pt x="109093" y="89747"/>
                  </a:lnTo>
                  <a:lnTo>
                    <a:pt x="86523" y="78461"/>
                  </a:lnTo>
                  <a:lnTo>
                    <a:pt x="76312" y="81148"/>
                  </a:lnTo>
                  <a:lnTo>
                    <a:pt x="60190" y="96196"/>
                  </a:lnTo>
                  <a:lnTo>
                    <a:pt x="38693" y="84373"/>
                  </a:lnTo>
                  <a:lnTo>
                    <a:pt x="22571" y="68251"/>
                  </a:lnTo>
                  <a:lnTo>
                    <a:pt x="8061" y="59115"/>
                  </a:lnTo>
                  <a:lnTo>
                    <a:pt x="4837" y="43530"/>
                  </a:lnTo>
                  <a:lnTo>
                    <a:pt x="0" y="32244"/>
                  </a:lnTo>
                  <a:lnTo>
                    <a:pt x="20959" y="24183"/>
                  </a:lnTo>
                  <a:lnTo>
                    <a:pt x="31707" y="14510"/>
                  </a:lnTo>
                  <a:lnTo>
                    <a:pt x="52128" y="6986"/>
                  </a:lnTo>
                  <a:lnTo>
                    <a:pt x="59115" y="0"/>
                  </a:lnTo>
                  <a:lnTo>
                    <a:pt x="66639" y="4299"/>
                  </a:lnTo>
                  <a:lnTo>
                    <a:pt x="79536" y="537"/>
                  </a:lnTo>
                  <a:lnTo>
                    <a:pt x="92971" y="12898"/>
                  </a:lnTo>
                  <a:lnTo>
                    <a:pt x="114468" y="16122"/>
                  </a:lnTo>
                  <a:lnTo>
                    <a:pt x="112855" y="26333"/>
                  </a:lnTo>
                  <a:lnTo>
                    <a:pt x="128440" y="33857"/>
                  </a:lnTo>
                  <a:lnTo>
                    <a:pt x="132739" y="24183"/>
                  </a:lnTo>
                  <a:lnTo>
                    <a:pt x="152624" y="28482"/>
                  </a:lnTo>
                  <a:lnTo>
                    <a:pt x="155311" y="40305"/>
                  </a:lnTo>
                  <a:lnTo>
                    <a:pt x="176807" y="42455"/>
                  </a:lnTo>
                  <a:lnTo>
                    <a:pt x="190242" y="60727"/>
                  </a:lnTo>
                  <a:lnTo>
                    <a:pt x="181643" y="60727"/>
                  </a:lnTo>
                  <a:lnTo>
                    <a:pt x="177344" y="67713"/>
                  </a:lnTo>
                  <a:lnTo>
                    <a:pt x="170895" y="69325"/>
                  </a:lnTo>
                  <a:lnTo>
                    <a:pt x="169283" y="77924"/>
                  </a:lnTo>
                  <a:lnTo>
                    <a:pt x="163909" y="79536"/>
                  </a:lnTo>
                  <a:lnTo>
                    <a:pt x="162834" y="82761"/>
                  </a:lnTo>
                  <a:lnTo>
                    <a:pt x="153161" y="86522"/>
                  </a:lnTo>
                  <a:lnTo>
                    <a:pt x="140263" y="85985"/>
                  </a:lnTo>
                  <a:lnTo>
                    <a:pt x="135964" y="951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5" name="Freeform: Shape 302">
              <a:extLst>
                <a:ext uri="{FF2B5EF4-FFF2-40B4-BE49-F238E27FC236}">
                  <a16:creationId xmlns:a16="http://schemas.microsoft.com/office/drawing/2014/main" id="{BE7BA5D8-A7DE-BE4C-83C3-7CDCC7535A89}"/>
                </a:ext>
              </a:extLst>
            </p:cNvPr>
            <p:cNvSpPr/>
            <p:nvPr userDrawn="1"/>
          </p:nvSpPr>
          <p:spPr>
            <a:xfrm>
              <a:off x="7063731" y="2225572"/>
              <a:ext cx="630331" cy="709939"/>
            </a:xfrm>
            <a:custGeom>
              <a:avLst/>
              <a:gdLst>
                <a:gd name="connsiteX0" fmla="*/ 113930 w 259567"/>
                <a:gd name="connsiteY0" fmla="*/ 0 h 292349"/>
                <a:gd name="connsiteX1" fmla="*/ 114468 w 259567"/>
                <a:gd name="connsiteY1" fmla="*/ 15585 h 292349"/>
                <a:gd name="connsiteX2" fmla="*/ 143488 w 259567"/>
                <a:gd name="connsiteY2" fmla="*/ 24721 h 292349"/>
                <a:gd name="connsiteX3" fmla="*/ 142950 w 259567"/>
                <a:gd name="connsiteY3" fmla="*/ 38693 h 292349"/>
                <a:gd name="connsiteX4" fmla="*/ 171970 w 259567"/>
                <a:gd name="connsiteY4" fmla="*/ 31170 h 292349"/>
                <a:gd name="connsiteX5" fmla="*/ 188092 w 259567"/>
                <a:gd name="connsiteY5" fmla="*/ 20422 h 292349"/>
                <a:gd name="connsiteX6" fmla="*/ 220337 w 259567"/>
                <a:gd name="connsiteY6" fmla="*/ 36006 h 292349"/>
                <a:gd name="connsiteX7" fmla="*/ 233772 w 259567"/>
                <a:gd name="connsiteY7" fmla="*/ 48367 h 292349"/>
                <a:gd name="connsiteX8" fmla="*/ 240758 w 259567"/>
                <a:gd name="connsiteY8" fmla="*/ 68251 h 292349"/>
                <a:gd name="connsiteX9" fmla="*/ 232697 w 259567"/>
                <a:gd name="connsiteY9" fmla="*/ 78461 h 292349"/>
                <a:gd name="connsiteX10" fmla="*/ 242908 w 259567"/>
                <a:gd name="connsiteY10" fmla="*/ 92434 h 292349"/>
                <a:gd name="connsiteX11" fmla="*/ 249894 w 259567"/>
                <a:gd name="connsiteY11" fmla="*/ 112855 h 292349"/>
                <a:gd name="connsiteX12" fmla="*/ 247745 w 259567"/>
                <a:gd name="connsiteY12" fmla="*/ 126291 h 292349"/>
                <a:gd name="connsiteX13" fmla="*/ 259567 w 259567"/>
                <a:gd name="connsiteY13" fmla="*/ 150474 h 292349"/>
                <a:gd name="connsiteX14" fmla="*/ 246670 w 259567"/>
                <a:gd name="connsiteY14" fmla="*/ 154236 h 292349"/>
                <a:gd name="connsiteX15" fmla="*/ 239146 w 259567"/>
                <a:gd name="connsiteY15" fmla="*/ 149937 h 292349"/>
                <a:gd name="connsiteX16" fmla="*/ 232160 w 259567"/>
                <a:gd name="connsiteY16" fmla="*/ 156923 h 292349"/>
                <a:gd name="connsiteX17" fmla="*/ 211738 w 259567"/>
                <a:gd name="connsiteY17" fmla="*/ 164446 h 292349"/>
                <a:gd name="connsiteX18" fmla="*/ 200990 w 259567"/>
                <a:gd name="connsiteY18" fmla="*/ 174120 h 292349"/>
                <a:gd name="connsiteX19" fmla="*/ 180031 w 259567"/>
                <a:gd name="connsiteY19" fmla="*/ 182181 h 292349"/>
                <a:gd name="connsiteX20" fmla="*/ 184868 w 259567"/>
                <a:gd name="connsiteY20" fmla="*/ 193466 h 292349"/>
                <a:gd name="connsiteX21" fmla="*/ 188092 w 259567"/>
                <a:gd name="connsiteY21" fmla="*/ 209051 h 292349"/>
                <a:gd name="connsiteX22" fmla="*/ 202602 w 259567"/>
                <a:gd name="connsiteY22" fmla="*/ 218187 h 292349"/>
                <a:gd name="connsiteX23" fmla="*/ 218724 w 259567"/>
                <a:gd name="connsiteY23" fmla="*/ 234309 h 292349"/>
                <a:gd name="connsiteX24" fmla="*/ 208514 w 259567"/>
                <a:gd name="connsiteY24" fmla="*/ 251506 h 292349"/>
                <a:gd name="connsiteX25" fmla="*/ 198303 w 259567"/>
                <a:gd name="connsiteY25" fmla="*/ 256343 h 292349"/>
                <a:gd name="connsiteX26" fmla="*/ 202065 w 259567"/>
                <a:gd name="connsiteY26" fmla="*/ 279989 h 292349"/>
                <a:gd name="connsiteX27" fmla="*/ 199378 w 259567"/>
                <a:gd name="connsiteY27" fmla="*/ 286438 h 292349"/>
                <a:gd name="connsiteX28" fmla="*/ 190242 w 259567"/>
                <a:gd name="connsiteY28" fmla="*/ 278914 h 292349"/>
                <a:gd name="connsiteX29" fmla="*/ 176269 w 259567"/>
                <a:gd name="connsiteY29" fmla="*/ 277839 h 292349"/>
                <a:gd name="connsiteX30" fmla="*/ 155848 w 259567"/>
                <a:gd name="connsiteY30" fmla="*/ 284288 h 292349"/>
                <a:gd name="connsiteX31" fmla="*/ 130590 w 259567"/>
                <a:gd name="connsiteY31" fmla="*/ 282676 h 292349"/>
                <a:gd name="connsiteX32" fmla="*/ 126291 w 259567"/>
                <a:gd name="connsiteY32" fmla="*/ 292349 h 292349"/>
                <a:gd name="connsiteX33" fmla="*/ 111780 w 259567"/>
                <a:gd name="connsiteY33" fmla="*/ 282138 h 292349"/>
                <a:gd name="connsiteX34" fmla="*/ 103182 w 259567"/>
                <a:gd name="connsiteY34" fmla="*/ 284288 h 292349"/>
                <a:gd name="connsiteX35" fmla="*/ 72550 w 259567"/>
                <a:gd name="connsiteY35" fmla="*/ 273003 h 292349"/>
                <a:gd name="connsiteX36" fmla="*/ 66639 w 259567"/>
                <a:gd name="connsiteY36" fmla="*/ 281064 h 292349"/>
                <a:gd name="connsiteX37" fmla="*/ 42455 w 259567"/>
                <a:gd name="connsiteY37" fmla="*/ 280526 h 292349"/>
                <a:gd name="connsiteX38" fmla="*/ 46217 w 259567"/>
                <a:gd name="connsiteY38" fmla="*/ 254731 h 292349"/>
                <a:gd name="connsiteX39" fmla="*/ 60727 w 259567"/>
                <a:gd name="connsiteY39" fmla="*/ 229473 h 292349"/>
                <a:gd name="connsiteX40" fmla="*/ 19347 w 259567"/>
                <a:gd name="connsiteY40" fmla="*/ 222486 h 292349"/>
                <a:gd name="connsiteX41" fmla="*/ 5912 w 259567"/>
                <a:gd name="connsiteY41" fmla="*/ 212813 h 292349"/>
                <a:gd name="connsiteX42" fmla="*/ 7524 w 259567"/>
                <a:gd name="connsiteY42" fmla="*/ 196691 h 292349"/>
                <a:gd name="connsiteX43" fmla="*/ 1612 w 259567"/>
                <a:gd name="connsiteY43" fmla="*/ 188092 h 292349"/>
                <a:gd name="connsiteX44" fmla="*/ 4837 w 259567"/>
                <a:gd name="connsiteY44" fmla="*/ 162834 h 292349"/>
                <a:gd name="connsiteX45" fmla="*/ 0 w 259567"/>
                <a:gd name="connsiteY45" fmla="*/ 123066 h 292349"/>
                <a:gd name="connsiteX46" fmla="*/ 17197 w 259567"/>
                <a:gd name="connsiteY46" fmla="*/ 123066 h 292349"/>
                <a:gd name="connsiteX47" fmla="*/ 24721 w 259567"/>
                <a:gd name="connsiteY47" fmla="*/ 108556 h 292349"/>
                <a:gd name="connsiteX48" fmla="*/ 31707 w 259567"/>
                <a:gd name="connsiteY48" fmla="*/ 73087 h 292349"/>
                <a:gd name="connsiteX49" fmla="*/ 26333 w 259567"/>
                <a:gd name="connsiteY49" fmla="*/ 59652 h 292349"/>
                <a:gd name="connsiteX50" fmla="*/ 31707 w 259567"/>
                <a:gd name="connsiteY50" fmla="*/ 51591 h 292349"/>
                <a:gd name="connsiteX51" fmla="*/ 55890 w 259567"/>
                <a:gd name="connsiteY51" fmla="*/ 49441 h 292349"/>
                <a:gd name="connsiteX52" fmla="*/ 61264 w 259567"/>
                <a:gd name="connsiteY52" fmla="*/ 58040 h 292349"/>
                <a:gd name="connsiteX53" fmla="*/ 80611 w 259567"/>
                <a:gd name="connsiteY53" fmla="*/ 38693 h 292349"/>
                <a:gd name="connsiteX54" fmla="*/ 74162 w 259567"/>
                <a:gd name="connsiteY54" fmla="*/ 24183 h 292349"/>
                <a:gd name="connsiteX55" fmla="*/ 73087 w 259567"/>
                <a:gd name="connsiteY55" fmla="*/ 1612 h 292349"/>
                <a:gd name="connsiteX56" fmla="*/ 94584 w 259567"/>
                <a:gd name="connsiteY56" fmla="*/ 6986 h 292349"/>
                <a:gd name="connsiteX57" fmla="*/ 113930 w 259567"/>
                <a:gd name="connsiteY57" fmla="*/ 0 h 29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9567" h="292349">
                  <a:moveTo>
                    <a:pt x="113930" y="0"/>
                  </a:moveTo>
                  <a:lnTo>
                    <a:pt x="114468" y="15585"/>
                  </a:lnTo>
                  <a:lnTo>
                    <a:pt x="143488" y="24721"/>
                  </a:lnTo>
                  <a:lnTo>
                    <a:pt x="142950" y="38693"/>
                  </a:lnTo>
                  <a:lnTo>
                    <a:pt x="171970" y="31170"/>
                  </a:lnTo>
                  <a:lnTo>
                    <a:pt x="188092" y="20422"/>
                  </a:lnTo>
                  <a:lnTo>
                    <a:pt x="220337" y="36006"/>
                  </a:lnTo>
                  <a:lnTo>
                    <a:pt x="233772" y="48367"/>
                  </a:lnTo>
                  <a:lnTo>
                    <a:pt x="240758" y="68251"/>
                  </a:lnTo>
                  <a:lnTo>
                    <a:pt x="232697" y="78461"/>
                  </a:lnTo>
                  <a:lnTo>
                    <a:pt x="242908" y="92434"/>
                  </a:lnTo>
                  <a:lnTo>
                    <a:pt x="249894" y="112855"/>
                  </a:lnTo>
                  <a:lnTo>
                    <a:pt x="247745" y="126291"/>
                  </a:lnTo>
                  <a:lnTo>
                    <a:pt x="259567" y="150474"/>
                  </a:lnTo>
                  <a:lnTo>
                    <a:pt x="246670" y="154236"/>
                  </a:lnTo>
                  <a:lnTo>
                    <a:pt x="239146" y="149937"/>
                  </a:lnTo>
                  <a:lnTo>
                    <a:pt x="232160" y="156923"/>
                  </a:lnTo>
                  <a:lnTo>
                    <a:pt x="211738" y="164446"/>
                  </a:lnTo>
                  <a:lnTo>
                    <a:pt x="200990" y="174120"/>
                  </a:lnTo>
                  <a:lnTo>
                    <a:pt x="180031" y="182181"/>
                  </a:lnTo>
                  <a:lnTo>
                    <a:pt x="184868" y="193466"/>
                  </a:lnTo>
                  <a:lnTo>
                    <a:pt x="188092" y="209051"/>
                  </a:lnTo>
                  <a:lnTo>
                    <a:pt x="202602" y="218187"/>
                  </a:lnTo>
                  <a:lnTo>
                    <a:pt x="218724" y="234309"/>
                  </a:lnTo>
                  <a:lnTo>
                    <a:pt x="208514" y="251506"/>
                  </a:lnTo>
                  <a:lnTo>
                    <a:pt x="198303" y="256343"/>
                  </a:lnTo>
                  <a:lnTo>
                    <a:pt x="202065" y="279989"/>
                  </a:lnTo>
                  <a:lnTo>
                    <a:pt x="199378" y="286438"/>
                  </a:lnTo>
                  <a:lnTo>
                    <a:pt x="190242" y="278914"/>
                  </a:lnTo>
                  <a:lnTo>
                    <a:pt x="176269" y="277839"/>
                  </a:lnTo>
                  <a:lnTo>
                    <a:pt x="155848" y="284288"/>
                  </a:lnTo>
                  <a:lnTo>
                    <a:pt x="130590" y="282676"/>
                  </a:lnTo>
                  <a:lnTo>
                    <a:pt x="126291" y="292349"/>
                  </a:lnTo>
                  <a:lnTo>
                    <a:pt x="111780" y="282138"/>
                  </a:lnTo>
                  <a:lnTo>
                    <a:pt x="103182" y="284288"/>
                  </a:lnTo>
                  <a:lnTo>
                    <a:pt x="72550" y="273003"/>
                  </a:lnTo>
                  <a:lnTo>
                    <a:pt x="66639" y="281064"/>
                  </a:lnTo>
                  <a:lnTo>
                    <a:pt x="42455" y="280526"/>
                  </a:lnTo>
                  <a:lnTo>
                    <a:pt x="46217" y="254731"/>
                  </a:lnTo>
                  <a:lnTo>
                    <a:pt x="60727" y="229473"/>
                  </a:lnTo>
                  <a:lnTo>
                    <a:pt x="19347" y="222486"/>
                  </a:lnTo>
                  <a:lnTo>
                    <a:pt x="5912" y="212813"/>
                  </a:lnTo>
                  <a:lnTo>
                    <a:pt x="7524" y="196691"/>
                  </a:lnTo>
                  <a:lnTo>
                    <a:pt x="1612" y="188092"/>
                  </a:lnTo>
                  <a:lnTo>
                    <a:pt x="4837" y="162834"/>
                  </a:lnTo>
                  <a:lnTo>
                    <a:pt x="0" y="123066"/>
                  </a:lnTo>
                  <a:lnTo>
                    <a:pt x="17197" y="123066"/>
                  </a:lnTo>
                  <a:lnTo>
                    <a:pt x="24721" y="108556"/>
                  </a:lnTo>
                  <a:lnTo>
                    <a:pt x="31707" y="73087"/>
                  </a:lnTo>
                  <a:lnTo>
                    <a:pt x="26333" y="59652"/>
                  </a:lnTo>
                  <a:lnTo>
                    <a:pt x="31707" y="51591"/>
                  </a:lnTo>
                  <a:lnTo>
                    <a:pt x="55890" y="49441"/>
                  </a:lnTo>
                  <a:lnTo>
                    <a:pt x="61264" y="58040"/>
                  </a:lnTo>
                  <a:lnTo>
                    <a:pt x="80611" y="38693"/>
                  </a:lnTo>
                  <a:lnTo>
                    <a:pt x="74162" y="24183"/>
                  </a:lnTo>
                  <a:lnTo>
                    <a:pt x="73087" y="1612"/>
                  </a:lnTo>
                  <a:lnTo>
                    <a:pt x="94584" y="6986"/>
                  </a:lnTo>
                  <a:lnTo>
                    <a:pt x="113930"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6" name="Freeform: Shape 303">
              <a:extLst>
                <a:ext uri="{FF2B5EF4-FFF2-40B4-BE49-F238E27FC236}">
                  <a16:creationId xmlns:a16="http://schemas.microsoft.com/office/drawing/2014/main" id="{7A26F388-7626-C64E-B765-97D0EBAFC268}"/>
                </a:ext>
              </a:extLst>
            </p:cNvPr>
            <p:cNvSpPr/>
            <p:nvPr userDrawn="1"/>
          </p:nvSpPr>
          <p:spPr>
            <a:xfrm>
              <a:off x="9552434" y="5596475"/>
              <a:ext cx="116148" cy="125283"/>
            </a:xfrm>
            <a:custGeom>
              <a:avLst/>
              <a:gdLst>
                <a:gd name="connsiteX0" fmla="*/ 40843 w 47829"/>
                <a:gd name="connsiteY0" fmla="*/ 0 h 51591"/>
                <a:gd name="connsiteX1" fmla="*/ 47829 w 47829"/>
                <a:gd name="connsiteY1" fmla="*/ 9136 h 51591"/>
                <a:gd name="connsiteX2" fmla="*/ 46754 w 47829"/>
                <a:gd name="connsiteY2" fmla="*/ 20959 h 51591"/>
                <a:gd name="connsiteX3" fmla="*/ 30632 w 47829"/>
                <a:gd name="connsiteY3" fmla="*/ 27945 h 51591"/>
                <a:gd name="connsiteX4" fmla="*/ 42993 w 47829"/>
                <a:gd name="connsiteY4" fmla="*/ 36006 h 51591"/>
                <a:gd name="connsiteX5" fmla="*/ 32244 w 47829"/>
                <a:gd name="connsiteY5" fmla="*/ 51591 h 51591"/>
                <a:gd name="connsiteX6" fmla="*/ 25796 w 47829"/>
                <a:gd name="connsiteY6" fmla="*/ 46217 h 51591"/>
                <a:gd name="connsiteX7" fmla="*/ 18809 w 47829"/>
                <a:gd name="connsiteY7" fmla="*/ 48367 h 51591"/>
                <a:gd name="connsiteX8" fmla="*/ 2687 w 47829"/>
                <a:gd name="connsiteY8" fmla="*/ 47829 h 51591"/>
                <a:gd name="connsiteX9" fmla="*/ 2150 w 47829"/>
                <a:gd name="connsiteY9" fmla="*/ 39231 h 51591"/>
                <a:gd name="connsiteX10" fmla="*/ 0 w 47829"/>
                <a:gd name="connsiteY10" fmla="*/ 31170 h 51591"/>
                <a:gd name="connsiteX11" fmla="*/ 9674 w 47829"/>
                <a:gd name="connsiteY11" fmla="*/ 17735 h 51591"/>
                <a:gd name="connsiteX12" fmla="*/ 19884 w 47829"/>
                <a:gd name="connsiteY12" fmla="*/ 4837 h 51591"/>
                <a:gd name="connsiteX13" fmla="*/ 32244 w 47829"/>
                <a:gd name="connsiteY13" fmla="*/ 7524 h 51591"/>
                <a:gd name="connsiteX14" fmla="*/ 40843 w 47829"/>
                <a:gd name="connsiteY14" fmla="*/ 0 h 5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29" h="51591">
                  <a:moveTo>
                    <a:pt x="40843" y="0"/>
                  </a:moveTo>
                  <a:lnTo>
                    <a:pt x="47829" y="9136"/>
                  </a:lnTo>
                  <a:lnTo>
                    <a:pt x="46754" y="20959"/>
                  </a:lnTo>
                  <a:lnTo>
                    <a:pt x="30632" y="27945"/>
                  </a:lnTo>
                  <a:lnTo>
                    <a:pt x="42993" y="36006"/>
                  </a:lnTo>
                  <a:lnTo>
                    <a:pt x="32244" y="51591"/>
                  </a:lnTo>
                  <a:lnTo>
                    <a:pt x="25796" y="46217"/>
                  </a:lnTo>
                  <a:lnTo>
                    <a:pt x="18809" y="48367"/>
                  </a:lnTo>
                  <a:lnTo>
                    <a:pt x="2687" y="47829"/>
                  </a:lnTo>
                  <a:lnTo>
                    <a:pt x="2150" y="39231"/>
                  </a:lnTo>
                  <a:lnTo>
                    <a:pt x="0" y="31170"/>
                  </a:lnTo>
                  <a:lnTo>
                    <a:pt x="9674" y="17735"/>
                  </a:lnTo>
                  <a:lnTo>
                    <a:pt x="19884" y="4837"/>
                  </a:lnTo>
                  <a:lnTo>
                    <a:pt x="32244" y="7524"/>
                  </a:lnTo>
                  <a:lnTo>
                    <a:pt x="40843"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7" name="Freeform: Shape 304">
              <a:extLst>
                <a:ext uri="{FF2B5EF4-FFF2-40B4-BE49-F238E27FC236}">
                  <a16:creationId xmlns:a16="http://schemas.microsoft.com/office/drawing/2014/main" id="{639BFBB1-53F7-F643-BA05-150AB55B4249}"/>
                </a:ext>
              </a:extLst>
            </p:cNvPr>
            <p:cNvSpPr/>
            <p:nvPr userDrawn="1"/>
          </p:nvSpPr>
          <p:spPr>
            <a:xfrm>
              <a:off x="7212507" y="1954124"/>
              <a:ext cx="321036" cy="289717"/>
            </a:xfrm>
            <a:custGeom>
              <a:avLst/>
              <a:gdLst>
                <a:gd name="connsiteX0" fmla="*/ 132202 w 132201"/>
                <a:gd name="connsiteY0" fmla="*/ 87060 h 119304"/>
                <a:gd name="connsiteX1" fmla="*/ 115005 w 132201"/>
                <a:gd name="connsiteY1" fmla="*/ 119304 h 119304"/>
                <a:gd name="connsiteX2" fmla="*/ 84910 w 132201"/>
                <a:gd name="connsiteY2" fmla="*/ 96733 h 119304"/>
                <a:gd name="connsiteX3" fmla="*/ 81148 w 132201"/>
                <a:gd name="connsiteY3" fmla="*/ 80074 h 119304"/>
                <a:gd name="connsiteX4" fmla="*/ 123066 w 132201"/>
                <a:gd name="connsiteY4" fmla="*/ 66638 h 119304"/>
                <a:gd name="connsiteX5" fmla="*/ 132202 w 132201"/>
                <a:gd name="connsiteY5" fmla="*/ 87060 h 119304"/>
                <a:gd name="connsiteX6" fmla="*/ 81148 w 132201"/>
                <a:gd name="connsiteY6" fmla="*/ 52666 h 119304"/>
                <a:gd name="connsiteX7" fmla="*/ 74162 w 132201"/>
                <a:gd name="connsiteY7" fmla="*/ 67713 h 119304"/>
                <a:gd name="connsiteX8" fmla="*/ 65564 w 132201"/>
                <a:gd name="connsiteY8" fmla="*/ 63414 h 119304"/>
                <a:gd name="connsiteX9" fmla="*/ 45142 w 132201"/>
                <a:gd name="connsiteY9" fmla="*/ 92434 h 119304"/>
                <a:gd name="connsiteX10" fmla="*/ 52666 w 132201"/>
                <a:gd name="connsiteY10" fmla="*/ 111780 h 119304"/>
                <a:gd name="connsiteX11" fmla="*/ 34394 w 132201"/>
                <a:gd name="connsiteY11" fmla="*/ 117692 h 119304"/>
                <a:gd name="connsiteX12" fmla="*/ 12898 w 132201"/>
                <a:gd name="connsiteY12" fmla="*/ 112318 h 119304"/>
                <a:gd name="connsiteX13" fmla="*/ 1075 w 132201"/>
                <a:gd name="connsiteY13" fmla="*/ 90284 h 119304"/>
                <a:gd name="connsiteX14" fmla="*/ 0 w 132201"/>
                <a:gd name="connsiteY14" fmla="*/ 48904 h 119304"/>
                <a:gd name="connsiteX15" fmla="*/ 4836 w 132201"/>
                <a:gd name="connsiteY15" fmla="*/ 38156 h 119304"/>
                <a:gd name="connsiteX16" fmla="*/ 12898 w 132201"/>
                <a:gd name="connsiteY16" fmla="*/ 25795 h 119304"/>
                <a:gd name="connsiteX17" fmla="*/ 38156 w 132201"/>
                <a:gd name="connsiteY17" fmla="*/ 23108 h 119304"/>
                <a:gd name="connsiteX18" fmla="*/ 48367 w 132201"/>
                <a:gd name="connsiteY18" fmla="*/ 11823 h 119304"/>
                <a:gd name="connsiteX19" fmla="*/ 71475 w 132201"/>
                <a:gd name="connsiteY19" fmla="*/ 0 h 119304"/>
                <a:gd name="connsiteX20" fmla="*/ 70400 w 132201"/>
                <a:gd name="connsiteY20" fmla="*/ 20959 h 119304"/>
                <a:gd name="connsiteX21" fmla="*/ 61802 w 132201"/>
                <a:gd name="connsiteY21" fmla="*/ 34394 h 119304"/>
                <a:gd name="connsiteX22" fmla="*/ 65026 w 132201"/>
                <a:gd name="connsiteY22" fmla="*/ 45680 h 119304"/>
                <a:gd name="connsiteX23" fmla="*/ 81148 w 132201"/>
                <a:gd name="connsiteY23" fmla="*/ 52666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2201" h="119304">
                  <a:moveTo>
                    <a:pt x="132202" y="87060"/>
                  </a:moveTo>
                  <a:lnTo>
                    <a:pt x="115005" y="119304"/>
                  </a:lnTo>
                  <a:lnTo>
                    <a:pt x="84910" y="96733"/>
                  </a:lnTo>
                  <a:lnTo>
                    <a:pt x="81148" y="80074"/>
                  </a:lnTo>
                  <a:lnTo>
                    <a:pt x="123066" y="66638"/>
                  </a:lnTo>
                  <a:lnTo>
                    <a:pt x="132202" y="87060"/>
                  </a:lnTo>
                  <a:close/>
                  <a:moveTo>
                    <a:pt x="81148" y="52666"/>
                  </a:moveTo>
                  <a:lnTo>
                    <a:pt x="74162" y="67713"/>
                  </a:lnTo>
                  <a:lnTo>
                    <a:pt x="65564" y="63414"/>
                  </a:lnTo>
                  <a:lnTo>
                    <a:pt x="45142" y="92434"/>
                  </a:lnTo>
                  <a:lnTo>
                    <a:pt x="52666" y="111780"/>
                  </a:lnTo>
                  <a:lnTo>
                    <a:pt x="34394" y="117692"/>
                  </a:lnTo>
                  <a:lnTo>
                    <a:pt x="12898" y="112318"/>
                  </a:lnTo>
                  <a:lnTo>
                    <a:pt x="1075" y="90284"/>
                  </a:lnTo>
                  <a:lnTo>
                    <a:pt x="0" y="48904"/>
                  </a:lnTo>
                  <a:lnTo>
                    <a:pt x="4836" y="38156"/>
                  </a:lnTo>
                  <a:lnTo>
                    <a:pt x="12898" y="25795"/>
                  </a:lnTo>
                  <a:lnTo>
                    <a:pt x="38156" y="23108"/>
                  </a:lnTo>
                  <a:lnTo>
                    <a:pt x="48367" y="11823"/>
                  </a:lnTo>
                  <a:lnTo>
                    <a:pt x="71475" y="0"/>
                  </a:lnTo>
                  <a:lnTo>
                    <a:pt x="70400" y="20959"/>
                  </a:lnTo>
                  <a:lnTo>
                    <a:pt x="61802" y="34394"/>
                  </a:lnTo>
                  <a:lnTo>
                    <a:pt x="65026" y="45680"/>
                  </a:lnTo>
                  <a:lnTo>
                    <a:pt x="81148" y="5266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8" name="Freeform: Shape 305">
              <a:extLst>
                <a:ext uri="{FF2B5EF4-FFF2-40B4-BE49-F238E27FC236}">
                  <a16:creationId xmlns:a16="http://schemas.microsoft.com/office/drawing/2014/main" id="{D5D79249-768C-5449-976D-BBB0B0DECB00}"/>
                </a:ext>
              </a:extLst>
            </p:cNvPr>
            <p:cNvSpPr/>
            <p:nvPr userDrawn="1"/>
          </p:nvSpPr>
          <p:spPr>
            <a:xfrm>
              <a:off x="6043196" y="3785087"/>
              <a:ext cx="1442063" cy="1359845"/>
            </a:xfrm>
            <a:custGeom>
              <a:avLst/>
              <a:gdLst>
                <a:gd name="connsiteX0" fmla="*/ 593834 w 593834"/>
                <a:gd name="connsiteY0" fmla="*/ 428313 h 559977"/>
                <a:gd name="connsiteX1" fmla="*/ 495489 w 593834"/>
                <a:gd name="connsiteY1" fmla="*/ 485278 h 559977"/>
                <a:gd name="connsiteX2" fmla="*/ 412191 w 593834"/>
                <a:gd name="connsiteY2" fmla="*/ 543855 h 559977"/>
                <a:gd name="connsiteX3" fmla="*/ 371885 w 593834"/>
                <a:gd name="connsiteY3" fmla="*/ 557291 h 559977"/>
                <a:gd name="connsiteX4" fmla="*/ 340179 w 593834"/>
                <a:gd name="connsiteY4" fmla="*/ 559978 h 559977"/>
                <a:gd name="connsiteX5" fmla="*/ 339641 w 593834"/>
                <a:gd name="connsiteY5" fmla="*/ 541168 h 559977"/>
                <a:gd name="connsiteX6" fmla="*/ 326206 w 593834"/>
                <a:gd name="connsiteY6" fmla="*/ 536332 h 559977"/>
                <a:gd name="connsiteX7" fmla="*/ 308471 w 593834"/>
                <a:gd name="connsiteY7" fmla="*/ 527733 h 559977"/>
                <a:gd name="connsiteX8" fmla="*/ 301485 w 593834"/>
                <a:gd name="connsiteY8" fmla="*/ 513761 h 559977"/>
                <a:gd name="connsiteX9" fmla="*/ 204752 w 593834"/>
                <a:gd name="connsiteY9" fmla="*/ 448734 h 559977"/>
                <a:gd name="connsiteX10" fmla="*/ 108019 w 593834"/>
                <a:gd name="connsiteY10" fmla="*/ 382633 h 559977"/>
                <a:gd name="connsiteX11" fmla="*/ 0 w 593834"/>
                <a:gd name="connsiteY11" fmla="*/ 308471 h 559977"/>
                <a:gd name="connsiteX12" fmla="*/ 538 w 593834"/>
                <a:gd name="connsiteY12" fmla="*/ 302560 h 559977"/>
                <a:gd name="connsiteX13" fmla="*/ 538 w 593834"/>
                <a:gd name="connsiteY13" fmla="*/ 300410 h 559977"/>
                <a:gd name="connsiteX14" fmla="*/ 0 w 593834"/>
                <a:gd name="connsiteY14" fmla="*/ 263867 h 559977"/>
                <a:gd name="connsiteX15" fmla="*/ 46217 w 593834"/>
                <a:gd name="connsiteY15" fmla="*/ 240758 h 559977"/>
                <a:gd name="connsiteX16" fmla="*/ 74700 w 593834"/>
                <a:gd name="connsiteY16" fmla="*/ 235922 h 559977"/>
                <a:gd name="connsiteX17" fmla="*/ 98346 w 593834"/>
                <a:gd name="connsiteY17" fmla="*/ 227323 h 559977"/>
                <a:gd name="connsiteX18" fmla="*/ 109094 w 593834"/>
                <a:gd name="connsiteY18" fmla="*/ 211738 h 559977"/>
                <a:gd name="connsiteX19" fmla="*/ 142413 w 593834"/>
                <a:gd name="connsiteY19" fmla="*/ 199378 h 559977"/>
                <a:gd name="connsiteX20" fmla="*/ 143488 w 593834"/>
                <a:gd name="connsiteY20" fmla="*/ 176269 h 559977"/>
                <a:gd name="connsiteX21" fmla="*/ 160147 w 593834"/>
                <a:gd name="connsiteY21" fmla="*/ 173582 h 559977"/>
                <a:gd name="connsiteX22" fmla="*/ 173045 w 593834"/>
                <a:gd name="connsiteY22" fmla="*/ 161759 h 559977"/>
                <a:gd name="connsiteX23" fmla="*/ 210663 w 593834"/>
                <a:gd name="connsiteY23" fmla="*/ 156385 h 559977"/>
                <a:gd name="connsiteX24" fmla="*/ 216037 w 593834"/>
                <a:gd name="connsiteY24" fmla="*/ 144025 h 559977"/>
                <a:gd name="connsiteX25" fmla="*/ 208514 w 593834"/>
                <a:gd name="connsiteY25" fmla="*/ 137039 h 559977"/>
                <a:gd name="connsiteX26" fmla="*/ 198840 w 593834"/>
                <a:gd name="connsiteY26" fmla="*/ 103182 h 559977"/>
                <a:gd name="connsiteX27" fmla="*/ 198303 w 593834"/>
                <a:gd name="connsiteY27" fmla="*/ 84373 h 559977"/>
                <a:gd name="connsiteX28" fmla="*/ 187555 w 593834"/>
                <a:gd name="connsiteY28" fmla="*/ 63414 h 559977"/>
                <a:gd name="connsiteX29" fmla="*/ 214963 w 593834"/>
                <a:gd name="connsiteY29" fmla="*/ 45680 h 559977"/>
                <a:gd name="connsiteX30" fmla="*/ 246132 w 593834"/>
                <a:gd name="connsiteY30" fmla="*/ 40305 h 559977"/>
                <a:gd name="connsiteX31" fmla="*/ 264404 w 593834"/>
                <a:gd name="connsiteY31" fmla="*/ 26870 h 559977"/>
                <a:gd name="connsiteX32" fmla="*/ 291812 w 593834"/>
                <a:gd name="connsiteY32" fmla="*/ 17197 h 559977"/>
                <a:gd name="connsiteX33" fmla="*/ 340179 w 593834"/>
                <a:gd name="connsiteY33" fmla="*/ 11286 h 559977"/>
                <a:gd name="connsiteX34" fmla="*/ 387470 w 593834"/>
                <a:gd name="connsiteY34" fmla="*/ 8599 h 559977"/>
                <a:gd name="connsiteX35" fmla="*/ 401980 w 593834"/>
                <a:gd name="connsiteY35" fmla="*/ 13435 h 559977"/>
                <a:gd name="connsiteX36" fmla="*/ 428851 w 593834"/>
                <a:gd name="connsiteY36" fmla="*/ 537 h 559977"/>
                <a:gd name="connsiteX37" fmla="*/ 459483 w 593834"/>
                <a:gd name="connsiteY37" fmla="*/ 0 h 559977"/>
                <a:gd name="connsiteX38" fmla="*/ 471306 w 593834"/>
                <a:gd name="connsiteY38" fmla="*/ 7524 h 559977"/>
                <a:gd name="connsiteX39" fmla="*/ 490652 w 593834"/>
                <a:gd name="connsiteY39" fmla="*/ 5374 h 559977"/>
                <a:gd name="connsiteX40" fmla="*/ 484741 w 593834"/>
                <a:gd name="connsiteY40" fmla="*/ 22034 h 559977"/>
                <a:gd name="connsiteX41" fmla="*/ 489577 w 593834"/>
                <a:gd name="connsiteY41" fmla="*/ 53203 h 559977"/>
                <a:gd name="connsiteX42" fmla="*/ 482591 w 593834"/>
                <a:gd name="connsiteY42" fmla="*/ 80074 h 559977"/>
                <a:gd name="connsiteX43" fmla="*/ 464857 w 593834"/>
                <a:gd name="connsiteY43" fmla="*/ 97808 h 559977"/>
                <a:gd name="connsiteX44" fmla="*/ 467544 w 593834"/>
                <a:gd name="connsiteY44" fmla="*/ 121991 h 559977"/>
                <a:gd name="connsiteX45" fmla="*/ 491190 w 593834"/>
                <a:gd name="connsiteY45" fmla="*/ 140801 h 559977"/>
                <a:gd name="connsiteX46" fmla="*/ 491190 w 593834"/>
                <a:gd name="connsiteY46" fmla="*/ 148324 h 559977"/>
                <a:gd name="connsiteX47" fmla="*/ 508924 w 593834"/>
                <a:gd name="connsiteY47" fmla="*/ 161222 h 559977"/>
                <a:gd name="connsiteX48" fmla="*/ 521284 w 593834"/>
                <a:gd name="connsiteY48" fmla="*/ 217650 h 559977"/>
                <a:gd name="connsiteX49" fmla="*/ 530420 w 593834"/>
                <a:gd name="connsiteY49" fmla="*/ 245057 h 559977"/>
                <a:gd name="connsiteX50" fmla="*/ 532032 w 593834"/>
                <a:gd name="connsiteY50" fmla="*/ 259567 h 559977"/>
                <a:gd name="connsiteX51" fmla="*/ 527196 w 593834"/>
                <a:gd name="connsiteY51" fmla="*/ 284825 h 559977"/>
                <a:gd name="connsiteX52" fmla="*/ 529345 w 593834"/>
                <a:gd name="connsiteY52" fmla="*/ 298798 h 559977"/>
                <a:gd name="connsiteX53" fmla="*/ 525584 w 593834"/>
                <a:gd name="connsiteY53" fmla="*/ 315458 h 559977"/>
                <a:gd name="connsiteX54" fmla="*/ 528271 w 593834"/>
                <a:gd name="connsiteY54" fmla="*/ 334804 h 559977"/>
                <a:gd name="connsiteX55" fmla="*/ 516985 w 593834"/>
                <a:gd name="connsiteY55" fmla="*/ 347702 h 559977"/>
                <a:gd name="connsiteX56" fmla="*/ 534182 w 593834"/>
                <a:gd name="connsiteY56" fmla="*/ 370273 h 559977"/>
                <a:gd name="connsiteX57" fmla="*/ 535257 w 593834"/>
                <a:gd name="connsiteY57" fmla="*/ 383171 h 559977"/>
                <a:gd name="connsiteX58" fmla="*/ 545468 w 593834"/>
                <a:gd name="connsiteY58" fmla="*/ 399831 h 559977"/>
                <a:gd name="connsiteX59" fmla="*/ 558903 w 593834"/>
                <a:gd name="connsiteY59" fmla="*/ 394456 h 559977"/>
                <a:gd name="connsiteX60" fmla="*/ 581474 w 593834"/>
                <a:gd name="connsiteY60" fmla="*/ 408429 h 559977"/>
                <a:gd name="connsiteX61" fmla="*/ 593834 w 593834"/>
                <a:gd name="connsiteY61" fmla="*/ 428313 h 55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3834" h="559977">
                  <a:moveTo>
                    <a:pt x="593834" y="428313"/>
                  </a:moveTo>
                  <a:lnTo>
                    <a:pt x="495489" y="485278"/>
                  </a:lnTo>
                  <a:lnTo>
                    <a:pt x="412191" y="543855"/>
                  </a:lnTo>
                  <a:lnTo>
                    <a:pt x="371885" y="557291"/>
                  </a:lnTo>
                  <a:lnTo>
                    <a:pt x="340179" y="559978"/>
                  </a:lnTo>
                  <a:lnTo>
                    <a:pt x="339641" y="541168"/>
                  </a:lnTo>
                  <a:lnTo>
                    <a:pt x="326206" y="536332"/>
                  </a:lnTo>
                  <a:lnTo>
                    <a:pt x="308471" y="527733"/>
                  </a:lnTo>
                  <a:lnTo>
                    <a:pt x="301485" y="513761"/>
                  </a:lnTo>
                  <a:lnTo>
                    <a:pt x="204752" y="448734"/>
                  </a:lnTo>
                  <a:lnTo>
                    <a:pt x="108019" y="382633"/>
                  </a:lnTo>
                  <a:lnTo>
                    <a:pt x="0" y="308471"/>
                  </a:lnTo>
                  <a:lnTo>
                    <a:pt x="538" y="302560"/>
                  </a:lnTo>
                  <a:lnTo>
                    <a:pt x="538" y="300410"/>
                  </a:lnTo>
                  <a:lnTo>
                    <a:pt x="0" y="263867"/>
                  </a:lnTo>
                  <a:lnTo>
                    <a:pt x="46217" y="240758"/>
                  </a:lnTo>
                  <a:lnTo>
                    <a:pt x="74700" y="235922"/>
                  </a:lnTo>
                  <a:lnTo>
                    <a:pt x="98346" y="227323"/>
                  </a:lnTo>
                  <a:lnTo>
                    <a:pt x="109094" y="211738"/>
                  </a:lnTo>
                  <a:lnTo>
                    <a:pt x="142413" y="199378"/>
                  </a:lnTo>
                  <a:lnTo>
                    <a:pt x="143488" y="176269"/>
                  </a:lnTo>
                  <a:lnTo>
                    <a:pt x="160147" y="173582"/>
                  </a:lnTo>
                  <a:lnTo>
                    <a:pt x="173045" y="161759"/>
                  </a:lnTo>
                  <a:lnTo>
                    <a:pt x="210663" y="156385"/>
                  </a:lnTo>
                  <a:lnTo>
                    <a:pt x="216037" y="144025"/>
                  </a:lnTo>
                  <a:lnTo>
                    <a:pt x="208514" y="137039"/>
                  </a:lnTo>
                  <a:lnTo>
                    <a:pt x="198840" y="103182"/>
                  </a:lnTo>
                  <a:lnTo>
                    <a:pt x="198303" y="84373"/>
                  </a:lnTo>
                  <a:lnTo>
                    <a:pt x="187555" y="63414"/>
                  </a:lnTo>
                  <a:lnTo>
                    <a:pt x="214963" y="45680"/>
                  </a:lnTo>
                  <a:lnTo>
                    <a:pt x="246132" y="40305"/>
                  </a:lnTo>
                  <a:lnTo>
                    <a:pt x="264404" y="26870"/>
                  </a:lnTo>
                  <a:lnTo>
                    <a:pt x="291812" y="17197"/>
                  </a:lnTo>
                  <a:lnTo>
                    <a:pt x="340179" y="11286"/>
                  </a:lnTo>
                  <a:lnTo>
                    <a:pt x="387470" y="8599"/>
                  </a:lnTo>
                  <a:lnTo>
                    <a:pt x="401980" y="13435"/>
                  </a:lnTo>
                  <a:lnTo>
                    <a:pt x="428851" y="537"/>
                  </a:lnTo>
                  <a:lnTo>
                    <a:pt x="459483" y="0"/>
                  </a:lnTo>
                  <a:lnTo>
                    <a:pt x="471306" y="7524"/>
                  </a:lnTo>
                  <a:lnTo>
                    <a:pt x="490652" y="5374"/>
                  </a:lnTo>
                  <a:lnTo>
                    <a:pt x="484741" y="22034"/>
                  </a:lnTo>
                  <a:lnTo>
                    <a:pt x="489577" y="53203"/>
                  </a:lnTo>
                  <a:lnTo>
                    <a:pt x="482591" y="80074"/>
                  </a:lnTo>
                  <a:lnTo>
                    <a:pt x="464857" y="97808"/>
                  </a:lnTo>
                  <a:lnTo>
                    <a:pt x="467544" y="121991"/>
                  </a:lnTo>
                  <a:lnTo>
                    <a:pt x="491190" y="140801"/>
                  </a:lnTo>
                  <a:lnTo>
                    <a:pt x="491190" y="148324"/>
                  </a:lnTo>
                  <a:lnTo>
                    <a:pt x="508924" y="161222"/>
                  </a:lnTo>
                  <a:lnTo>
                    <a:pt x="521284" y="217650"/>
                  </a:lnTo>
                  <a:lnTo>
                    <a:pt x="530420" y="245057"/>
                  </a:lnTo>
                  <a:lnTo>
                    <a:pt x="532032" y="259567"/>
                  </a:lnTo>
                  <a:lnTo>
                    <a:pt x="527196" y="284825"/>
                  </a:lnTo>
                  <a:lnTo>
                    <a:pt x="529345" y="298798"/>
                  </a:lnTo>
                  <a:lnTo>
                    <a:pt x="525584" y="315458"/>
                  </a:lnTo>
                  <a:lnTo>
                    <a:pt x="528271" y="334804"/>
                  </a:lnTo>
                  <a:lnTo>
                    <a:pt x="516985" y="347702"/>
                  </a:lnTo>
                  <a:lnTo>
                    <a:pt x="534182" y="370273"/>
                  </a:lnTo>
                  <a:lnTo>
                    <a:pt x="535257" y="383171"/>
                  </a:lnTo>
                  <a:lnTo>
                    <a:pt x="545468" y="399831"/>
                  </a:lnTo>
                  <a:lnTo>
                    <a:pt x="558903" y="394456"/>
                  </a:lnTo>
                  <a:lnTo>
                    <a:pt x="581474" y="408429"/>
                  </a:lnTo>
                  <a:lnTo>
                    <a:pt x="593834" y="42831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9" name="Freeform: Shape 306">
              <a:extLst>
                <a:ext uri="{FF2B5EF4-FFF2-40B4-BE49-F238E27FC236}">
                  <a16:creationId xmlns:a16="http://schemas.microsoft.com/office/drawing/2014/main" id="{12BDDA32-F8DC-6A42-8C50-24BD7490E4C0}"/>
                </a:ext>
              </a:extLst>
            </p:cNvPr>
            <p:cNvSpPr/>
            <p:nvPr userDrawn="1"/>
          </p:nvSpPr>
          <p:spPr>
            <a:xfrm>
              <a:off x="8273498" y="1763590"/>
              <a:ext cx="334087" cy="216635"/>
            </a:xfrm>
            <a:custGeom>
              <a:avLst/>
              <a:gdLst>
                <a:gd name="connsiteX0" fmla="*/ 28483 w 137575"/>
                <a:gd name="connsiteY0" fmla="*/ 76312 h 89209"/>
                <a:gd name="connsiteX1" fmla="*/ 31707 w 137575"/>
                <a:gd name="connsiteY1" fmla="*/ 51591 h 89209"/>
                <a:gd name="connsiteX2" fmla="*/ 20959 w 137575"/>
                <a:gd name="connsiteY2" fmla="*/ 56965 h 89209"/>
                <a:gd name="connsiteX3" fmla="*/ 2687 w 137575"/>
                <a:gd name="connsiteY3" fmla="*/ 41918 h 89209"/>
                <a:gd name="connsiteX4" fmla="*/ 0 w 137575"/>
                <a:gd name="connsiteY4" fmla="*/ 17734 h 89209"/>
                <a:gd name="connsiteX5" fmla="*/ 36544 w 137575"/>
                <a:gd name="connsiteY5" fmla="*/ 5912 h 89209"/>
                <a:gd name="connsiteX6" fmla="*/ 72550 w 137575"/>
                <a:gd name="connsiteY6" fmla="*/ 0 h 89209"/>
                <a:gd name="connsiteX7" fmla="*/ 103720 w 137575"/>
                <a:gd name="connsiteY7" fmla="*/ 6986 h 89209"/>
                <a:gd name="connsiteX8" fmla="*/ 133277 w 137575"/>
                <a:gd name="connsiteY8" fmla="*/ 5912 h 89209"/>
                <a:gd name="connsiteX9" fmla="*/ 137576 w 137575"/>
                <a:gd name="connsiteY9" fmla="*/ 13435 h 89209"/>
                <a:gd name="connsiteX10" fmla="*/ 117155 w 137575"/>
                <a:gd name="connsiteY10" fmla="*/ 37618 h 89209"/>
                <a:gd name="connsiteX11" fmla="*/ 125753 w 137575"/>
                <a:gd name="connsiteY11" fmla="*/ 76312 h 89209"/>
                <a:gd name="connsiteX12" fmla="*/ 113393 w 137575"/>
                <a:gd name="connsiteY12" fmla="*/ 89209 h 89209"/>
                <a:gd name="connsiteX13" fmla="*/ 89747 w 137575"/>
                <a:gd name="connsiteY13" fmla="*/ 89209 h 89209"/>
                <a:gd name="connsiteX14" fmla="*/ 65026 w 137575"/>
                <a:gd name="connsiteY14" fmla="*/ 73625 h 89209"/>
                <a:gd name="connsiteX15" fmla="*/ 52666 w 137575"/>
                <a:gd name="connsiteY15" fmla="*/ 68251 h 89209"/>
                <a:gd name="connsiteX16" fmla="*/ 28483 w 137575"/>
                <a:gd name="connsiteY16" fmla="*/ 76312 h 8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75" h="89209">
                  <a:moveTo>
                    <a:pt x="28483" y="76312"/>
                  </a:moveTo>
                  <a:lnTo>
                    <a:pt x="31707" y="51591"/>
                  </a:lnTo>
                  <a:lnTo>
                    <a:pt x="20959" y="56965"/>
                  </a:lnTo>
                  <a:lnTo>
                    <a:pt x="2687" y="41918"/>
                  </a:lnTo>
                  <a:lnTo>
                    <a:pt x="0" y="17734"/>
                  </a:lnTo>
                  <a:lnTo>
                    <a:pt x="36544" y="5912"/>
                  </a:lnTo>
                  <a:lnTo>
                    <a:pt x="72550" y="0"/>
                  </a:lnTo>
                  <a:lnTo>
                    <a:pt x="103720" y="6986"/>
                  </a:lnTo>
                  <a:lnTo>
                    <a:pt x="133277" y="5912"/>
                  </a:lnTo>
                  <a:lnTo>
                    <a:pt x="137576" y="13435"/>
                  </a:lnTo>
                  <a:lnTo>
                    <a:pt x="117155" y="37618"/>
                  </a:lnTo>
                  <a:lnTo>
                    <a:pt x="125753" y="76312"/>
                  </a:lnTo>
                  <a:lnTo>
                    <a:pt x="113393" y="89209"/>
                  </a:lnTo>
                  <a:lnTo>
                    <a:pt x="89747" y="89209"/>
                  </a:lnTo>
                  <a:lnTo>
                    <a:pt x="65026" y="73625"/>
                  </a:lnTo>
                  <a:lnTo>
                    <a:pt x="52666" y="68251"/>
                  </a:lnTo>
                  <a:lnTo>
                    <a:pt x="28483" y="763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0" name="Freeform: Shape 307">
              <a:extLst>
                <a:ext uri="{FF2B5EF4-FFF2-40B4-BE49-F238E27FC236}">
                  <a16:creationId xmlns:a16="http://schemas.microsoft.com/office/drawing/2014/main" id="{AEA8DE77-669D-9B42-945A-692E8CD2131C}"/>
                </a:ext>
              </a:extLst>
            </p:cNvPr>
            <p:cNvSpPr/>
            <p:nvPr userDrawn="1"/>
          </p:nvSpPr>
          <p:spPr>
            <a:xfrm>
              <a:off x="9180499" y="5219321"/>
              <a:ext cx="471116" cy="390204"/>
            </a:xfrm>
            <a:custGeom>
              <a:avLst/>
              <a:gdLst>
                <a:gd name="connsiteX0" fmla="*/ 173045 w 194003"/>
                <a:gd name="connsiteY0" fmla="*/ 159610 h 160684"/>
                <a:gd name="connsiteX1" fmla="*/ 163372 w 194003"/>
                <a:gd name="connsiteY1" fmla="*/ 150474 h 160684"/>
                <a:gd name="connsiteX2" fmla="*/ 151548 w 194003"/>
                <a:gd name="connsiteY2" fmla="*/ 133277 h 160684"/>
                <a:gd name="connsiteX3" fmla="*/ 138651 w 194003"/>
                <a:gd name="connsiteY3" fmla="*/ 124141 h 160684"/>
                <a:gd name="connsiteX4" fmla="*/ 131127 w 194003"/>
                <a:gd name="connsiteY4" fmla="*/ 113930 h 160684"/>
                <a:gd name="connsiteX5" fmla="*/ 106407 w 194003"/>
                <a:gd name="connsiteY5" fmla="*/ 102107 h 160684"/>
                <a:gd name="connsiteX6" fmla="*/ 86522 w 194003"/>
                <a:gd name="connsiteY6" fmla="*/ 101570 h 160684"/>
                <a:gd name="connsiteX7" fmla="*/ 79536 w 194003"/>
                <a:gd name="connsiteY7" fmla="*/ 95658 h 160684"/>
                <a:gd name="connsiteX8" fmla="*/ 62876 w 194003"/>
                <a:gd name="connsiteY8" fmla="*/ 102644 h 160684"/>
                <a:gd name="connsiteX9" fmla="*/ 45680 w 194003"/>
                <a:gd name="connsiteY9" fmla="*/ 89209 h 160684"/>
                <a:gd name="connsiteX10" fmla="*/ 36544 w 194003"/>
                <a:gd name="connsiteY10" fmla="*/ 110706 h 160684"/>
                <a:gd name="connsiteX11" fmla="*/ 3224 w 194003"/>
                <a:gd name="connsiteY11" fmla="*/ 104794 h 160684"/>
                <a:gd name="connsiteX12" fmla="*/ 0 w 194003"/>
                <a:gd name="connsiteY12" fmla="*/ 92971 h 160684"/>
                <a:gd name="connsiteX13" fmla="*/ 12361 w 194003"/>
                <a:gd name="connsiteY13" fmla="*/ 49979 h 160684"/>
                <a:gd name="connsiteX14" fmla="*/ 15048 w 194003"/>
                <a:gd name="connsiteY14" fmla="*/ 30632 h 160684"/>
                <a:gd name="connsiteX15" fmla="*/ 24183 w 194003"/>
                <a:gd name="connsiteY15" fmla="*/ 21496 h 160684"/>
                <a:gd name="connsiteX16" fmla="*/ 45142 w 194003"/>
                <a:gd name="connsiteY16" fmla="*/ 16659 h 160684"/>
                <a:gd name="connsiteX17" fmla="*/ 59652 w 194003"/>
                <a:gd name="connsiteY17" fmla="*/ 0 h 160684"/>
                <a:gd name="connsiteX18" fmla="*/ 76311 w 194003"/>
                <a:gd name="connsiteY18" fmla="*/ 33857 h 160684"/>
                <a:gd name="connsiteX19" fmla="*/ 84373 w 194003"/>
                <a:gd name="connsiteY19" fmla="*/ 60727 h 160684"/>
                <a:gd name="connsiteX20" fmla="*/ 99957 w 194003"/>
                <a:gd name="connsiteY20" fmla="*/ 74699 h 160684"/>
                <a:gd name="connsiteX21" fmla="*/ 139188 w 194003"/>
                <a:gd name="connsiteY21" fmla="*/ 102107 h 160684"/>
                <a:gd name="connsiteX22" fmla="*/ 155311 w 194003"/>
                <a:gd name="connsiteY22" fmla="*/ 118767 h 160684"/>
                <a:gd name="connsiteX23" fmla="*/ 170896 w 194003"/>
                <a:gd name="connsiteY23" fmla="*/ 135426 h 160684"/>
                <a:gd name="connsiteX24" fmla="*/ 180031 w 194003"/>
                <a:gd name="connsiteY24" fmla="*/ 145100 h 160684"/>
                <a:gd name="connsiteX25" fmla="*/ 194004 w 194003"/>
                <a:gd name="connsiteY25" fmla="*/ 153698 h 160684"/>
                <a:gd name="connsiteX26" fmla="*/ 185405 w 194003"/>
                <a:gd name="connsiteY26" fmla="*/ 160684 h 160684"/>
                <a:gd name="connsiteX27" fmla="*/ 173045 w 194003"/>
                <a:gd name="connsiteY27" fmla="*/ 159610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003" h="160684">
                  <a:moveTo>
                    <a:pt x="173045" y="159610"/>
                  </a:moveTo>
                  <a:lnTo>
                    <a:pt x="163372" y="150474"/>
                  </a:lnTo>
                  <a:lnTo>
                    <a:pt x="151548" y="133277"/>
                  </a:lnTo>
                  <a:lnTo>
                    <a:pt x="138651" y="124141"/>
                  </a:lnTo>
                  <a:lnTo>
                    <a:pt x="131127" y="113930"/>
                  </a:lnTo>
                  <a:lnTo>
                    <a:pt x="106407" y="102107"/>
                  </a:lnTo>
                  <a:lnTo>
                    <a:pt x="86522" y="101570"/>
                  </a:lnTo>
                  <a:lnTo>
                    <a:pt x="79536" y="95658"/>
                  </a:lnTo>
                  <a:lnTo>
                    <a:pt x="62876" y="102644"/>
                  </a:lnTo>
                  <a:lnTo>
                    <a:pt x="45680" y="89209"/>
                  </a:lnTo>
                  <a:lnTo>
                    <a:pt x="36544" y="110706"/>
                  </a:lnTo>
                  <a:lnTo>
                    <a:pt x="3224" y="104794"/>
                  </a:lnTo>
                  <a:lnTo>
                    <a:pt x="0" y="92971"/>
                  </a:lnTo>
                  <a:lnTo>
                    <a:pt x="12361" y="49979"/>
                  </a:lnTo>
                  <a:lnTo>
                    <a:pt x="15048" y="30632"/>
                  </a:lnTo>
                  <a:lnTo>
                    <a:pt x="24183" y="21496"/>
                  </a:lnTo>
                  <a:lnTo>
                    <a:pt x="45142" y="16659"/>
                  </a:lnTo>
                  <a:lnTo>
                    <a:pt x="59652" y="0"/>
                  </a:lnTo>
                  <a:lnTo>
                    <a:pt x="76311" y="33857"/>
                  </a:lnTo>
                  <a:lnTo>
                    <a:pt x="84373" y="60727"/>
                  </a:lnTo>
                  <a:lnTo>
                    <a:pt x="99957" y="74699"/>
                  </a:lnTo>
                  <a:lnTo>
                    <a:pt x="139188" y="102107"/>
                  </a:lnTo>
                  <a:lnTo>
                    <a:pt x="155311" y="118767"/>
                  </a:lnTo>
                  <a:lnTo>
                    <a:pt x="170896" y="135426"/>
                  </a:lnTo>
                  <a:lnTo>
                    <a:pt x="180031" y="145100"/>
                  </a:lnTo>
                  <a:lnTo>
                    <a:pt x="194004" y="153698"/>
                  </a:lnTo>
                  <a:lnTo>
                    <a:pt x="185405" y="160684"/>
                  </a:lnTo>
                  <a:lnTo>
                    <a:pt x="173045" y="15961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1" name="Freeform: Shape 308">
              <a:extLst>
                <a:ext uri="{FF2B5EF4-FFF2-40B4-BE49-F238E27FC236}">
                  <a16:creationId xmlns:a16="http://schemas.microsoft.com/office/drawing/2014/main" id="{51B80F08-5530-7845-972A-4008D1020106}"/>
                </a:ext>
              </a:extLst>
            </p:cNvPr>
            <p:cNvSpPr/>
            <p:nvPr userDrawn="1"/>
          </p:nvSpPr>
          <p:spPr>
            <a:xfrm>
              <a:off x="5994911" y="3238279"/>
              <a:ext cx="863930" cy="638160"/>
            </a:xfrm>
            <a:custGeom>
              <a:avLst/>
              <a:gdLst>
                <a:gd name="connsiteX0" fmla="*/ 10211 w 355762"/>
                <a:gd name="connsiteY0" fmla="*/ 65026 h 262791"/>
                <a:gd name="connsiteX1" fmla="*/ 11823 w 355762"/>
                <a:gd name="connsiteY1" fmla="*/ 40305 h 262791"/>
                <a:gd name="connsiteX2" fmla="*/ 0 w 355762"/>
                <a:gd name="connsiteY2" fmla="*/ 25258 h 262791"/>
                <a:gd name="connsiteX3" fmla="*/ 40305 w 355762"/>
                <a:gd name="connsiteY3" fmla="*/ 0 h 262791"/>
                <a:gd name="connsiteX4" fmla="*/ 75237 w 355762"/>
                <a:gd name="connsiteY4" fmla="*/ 6449 h 262791"/>
                <a:gd name="connsiteX5" fmla="*/ 113930 w 355762"/>
                <a:gd name="connsiteY5" fmla="*/ 6449 h 262791"/>
                <a:gd name="connsiteX6" fmla="*/ 144562 w 355762"/>
                <a:gd name="connsiteY6" fmla="*/ 12360 h 262791"/>
                <a:gd name="connsiteX7" fmla="*/ 168208 w 355762"/>
                <a:gd name="connsiteY7" fmla="*/ 10748 h 262791"/>
                <a:gd name="connsiteX8" fmla="*/ 214425 w 355762"/>
                <a:gd name="connsiteY8" fmla="*/ 11823 h 262791"/>
                <a:gd name="connsiteX9" fmla="*/ 225711 w 355762"/>
                <a:gd name="connsiteY9" fmla="*/ 25258 h 262791"/>
                <a:gd name="connsiteX10" fmla="*/ 278376 w 355762"/>
                <a:gd name="connsiteY10" fmla="*/ 40843 h 262791"/>
                <a:gd name="connsiteX11" fmla="*/ 288587 w 355762"/>
                <a:gd name="connsiteY11" fmla="*/ 33319 h 262791"/>
                <a:gd name="connsiteX12" fmla="*/ 320831 w 355762"/>
                <a:gd name="connsiteY12" fmla="*/ 48904 h 262791"/>
                <a:gd name="connsiteX13" fmla="*/ 354151 w 355762"/>
                <a:gd name="connsiteY13" fmla="*/ 44605 h 262791"/>
                <a:gd name="connsiteX14" fmla="*/ 355763 w 355762"/>
                <a:gd name="connsiteY14" fmla="*/ 64489 h 262791"/>
                <a:gd name="connsiteX15" fmla="*/ 328355 w 355762"/>
                <a:gd name="connsiteY15" fmla="*/ 87060 h 262791"/>
                <a:gd name="connsiteX16" fmla="*/ 291274 w 355762"/>
                <a:gd name="connsiteY16" fmla="*/ 94046 h 262791"/>
                <a:gd name="connsiteX17" fmla="*/ 288587 w 355762"/>
                <a:gd name="connsiteY17" fmla="*/ 105332 h 262791"/>
                <a:gd name="connsiteX18" fmla="*/ 270853 w 355762"/>
                <a:gd name="connsiteY18" fmla="*/ 124141 h 262791"/>
                <a:gd name="connsiteX19" fmla="*/ 259567 w 355762"/>
                <a:gd name="connsiteY19" fmla="*/ 151549 h 262791"/>
                <a:gd name="connsiteX20" fmla="*/ 270853 w 355762"/>
                <a:gd name="connsiteY20" fmla="*/ 170358 h 262791"/>
                <a:gd name="connsiteX21" fmla="*/ 254193 w 355762"/>
                <a:gd name="connsiteY21" fmla="*/ 185405 h 262791"/>
                <a:gd name="connsiteX22" fmla="*/ 248282 w 355762"/>
                <a:gd name="connsiteY22" fmla="*/ 206901 h 262791"/>
                <a:gd name="connsiteX23" fmla="*/ 226785 w 355762"/>
                <a:gd name="connsiteY23" fmla="*/ 213350 h 262791"/>
                <a:gd name="connsiteX24" fmla="*/ 206364 w 355762"/>
                <a:gd name="connsiteY24" fmla="*/ 238608 h 262791"/>
                <a:gd name="connsiteX25" fmla="*/ 169820 w 355762"/>
                <a:gd name="connsiteY25" fmla="*/ 239146 h 262791"/>
                <a:gd name="connsiteX26" fmla="*/ 142413 w 355762"/>
                <a:gd name="connsiteY26" fmla="*/ 238608 h 262791"/>
                <a:gd name="connsiteX27" fmla="*/ 124678 w 355762"/>
                <a:gd name="connsiteY27" fmla="*/ 250431 h 262791"/>
                <a:gd name="connsiteX28" fmla="*/ 113930 w 355762"/>
                <a:gd name="connsiteY28" fmla="*/ 262792 h 262791"/>
                <a:gd name="connsiteX29" fmla="*/ 99957 w 355762"/>
                <a:gd name="connsiteY29" fmla="*/ 260105 h 262791"/>
                <a:gd name="connsiteX30" fmla="*/ 89209 w 355762"/>
                <a:gd name="connsiteY30" fmla="*/ 248819 h 262791"/>
                <a:gd name="connsiteX31" fmla="*/ 81148 w 355762"/>
                <a:gd name="connsiteY31" fmla="*/ 230010 h 262791"/>
                <a:gd name="connsiteX32" fmla="*/ 54278 w 355762"/>
                <a:gd name="connsiteY32" fmla="*/ 224636 h 262791"/>
                <a:gd name="connsiteX33" fmla="*/ 52128 w 355762"/>
                <a:gd name="connsiteY33" fmla="*/ 213888 h 262791"/>
                <a:gd name="connsiteX34" fmla="*/ 62876 w 355762"/>
                <a:gd name="connsiteY34" fmla="*/ 201527 h 262791"/>
                <a:gd name="connsiteX35" fmla="*/ 66638 w 355762"/>
                <a:gd name="connsiteY35" fmla="*/ 192392 h 262791"/>
                <a:gd name="connsiteX36" fmla="*/ 56965 w 355762"/>
                <a:gd name="connsiteY36" fmla="*/ 182718 h 262791"/>
                <a:gd name="connsiteX37" fmla="*/ 65026 w 355762"/>
                <a:gd name="connsiteY37" fmla="*/ 160684 h 262791"/>
                <a:gd name="connsiteX38" fmla="*/ 53741 w 355762"/>
                <a:gd name="connsiteY38" fmla="*/ 140801 h 262791"/>
                <a:gd name="connsiteX39" fmla="*/ 66101 w 355762"/>
                <a:gd name="connsiteY39" fmla="*/ 138114 h 262791"/>
                <a:gd name="connsiteX40" fmla="*/ 67176 w 355762"/>
                <a:gd name="connsiteY40" fmla="*/ 121991 h 262791"/>
                <a:gd name="connsiteX41" fmla="*/ 72012 w 355762"/>
                <a:gd name="connsiteY41" fmla="*/ 117155 h 262791"/>
                <a:gd name="connsiteX42" fmla="*/ 72550 w 355762"/>
                <a:gd name="connsiteY42" fmla="*/ 90822 h 262791"/>
                <a:gd name="connsiteX43" fmla="*/ 85985 w 355762"/>
                <a:gd name="connsiteY43" fmla="*/ 81686 h 262791"/>
                <a:gd name="connsiteX44" fmla="*/ 77924 w 355762"/>
                <a:gd name="connsiteY44" fmla="*/ 64489 h 262791"/>
                <a:gd name="connsiteX45" fmla="*/ 61264 w 355762"/>
                <a:gd name="connsiteY45" fmla="*/ 63414 h 262791"/>
                <a:gd name="connsiteX46" fmla="*/ 56428 w 355762"/>
                <a:gd name="connsiteY46" fmla="*/ 67713 h 262791"/>
                <a:gd name="connsiteX47" fmla="*/ 39231 w 355762"/>
                <a:gd name="connsiteY47" fmla="*/ 67713 h 262791"/>
                <a:gd name="connsiteX48" fmla="*/ 32244 w 355762"/>
                <a:gd name="connsiteY48" fmla="*/ 51054 h 262791"/>
                <a:gd name="connsiteX49" fmla="*/ 20421 w 355762"/>
                <a:gd name="connsiteY49" fmla="*/ 55890 h 262791"/>
                <a:gd name="connsiteX50" fmla="*/ 10211 w 355762"/>
                <a:gd name="connsiteY50" fmla="*/ 65026 h 26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762" h="262791">
                  <a:moveTo>
                    <a:pt x="10211" y="65026"/>
                  </a:moveTo>
                  <a:lnTo>
                    <a:pt x="11823" y="40305"/>
                  </a:lnTo>
                  <a:lnTo>
                    <a:pt x="0" y="25258"/>
                  </a:lnTo>
                  <a:lnTo>
                    <a:pt x="40305" y="0"/>
                  </a:lnTo>
                  <a:lnTo>
                    <a:pt x="75237" y="6449"/>
                  </a:lnTo>
                  <a:lnTo>
                    <a:pt x="113930" y="6449"/>
                  </a:lnTo>
                  <a:lnTo>
                    <a:pt x="144562" y="12360"/>
                  </a:lnTo>
                  <a:lnTo>
                    <a:pt x="168208" y="10748"/>
                  </a:lnTo>
                  <a:lnTo>
                    <a:pt x="214425" y="11823"/>
                  </a:lnTo>
                  <a:lnTo>
                    <a:pt x="225711" y="25258"/>
                  </a:lnTo>
                  <a:lnTo>
                    <a:pt x="278376" y="40843"/>
                  </a:lnTo>
                  <a:lnTo>
                    <a:pt x="288587" y="33319"/>
                  </a:lnTo>
                  <a:lnTo>
                    <a:pt x="320831" y="48904"/>
                  </a:lnTo>
                  <a:lnTo>
                    <a:pt x="354151" y="44605"/>
                  </a:lnTo>
                  <a:lnTo>
                    <a:pt x="355763" y="64489"/>
                  </a:lnTo>
                  <a:lnTo>
                    <a:pt x="328355" y="87060"/>
                  </a:lnTo>
                  <a:lnTo>
                    <a:pt x="291274" y="94046"/>
                  </a:lnTo>
                  <a:lnTo>
                    <a:pt x="288587" y="105332"/>
                  </a:lnTo>
                  <a:lnTo>
                    <a:pt x="270853" y="124141"/>
                  </a:lnTo>
                  <a:lnTo>
                    <a:pt x="259567" y="151549"/>
                  </a:lnTo>
                  <a:lnTo>
                    <a:pt x="270853" y="170358"/>
                  </a:lnTo>
                  <a:lnTo>
                    <a:pt x="254193" y="185405"/>
                  </a:lnTo>
                  <a:lnTo>
                    <a:pt x="248282" y="206901"/>
                  </a:lnTo>
                  <a:lnTo>
                    <a:pt x="226785" y="213350"/>
                  </a:lnTo>
                  <a:lnTo>
                    <a:pt x="206364" y="238608"/>
                  </a:lnTo>
                  <a:lnTo>
                    <a:pt x="169820" y="239146"/>
                  </a:lnTo>
                  <a:lnTo>
                    <a:pt x="142413" y="238608"/>
                  </a:lnTo>
                  <a:lnTo>
                    <a:pt x="124678" y="250431"/>
                  </a:lnTo>
                  <a:lnTo>
                    <a:pt x="113930" y="262792"/>
                  </a:lnTo>
                  <a:lnTo>
                    <a:pt x="99957" y="260105"/>
                  </a:lnTo>
                  <a:lnTo>
                    <a:pt x="89209" y="248819"/>
                  </a:lnTo>
                  <a:lnTo>
                    <a:pt x="81148" y="230010"/>
                  </a:lnTo>
                  <a:lnTo>
                    <a:pt x="54278" y="224636"/>
                  </a:lnTo>
                  <a:lnTo>
                    <a:pt x="52128" y="213888"/>
                  </a:lnTo>
                  <a:lnTo>
                    <a:pt x="62876" y="201527"/>
                  </a:lnTo>
                  <a:lnTo>
                    <a:pt x="66638" y="192392"/>
                  </a:lnTo>
                  <a:lnTo>
                    <a:pt x="56965" y="182718"/>
                  </a:lnTo>
                  <a:lnTo>
                    <a:pt x="65026" y="160684"/>
                  </a:lnTo>
                  <a:lnTo>
                    <a:pt x="53741" y="140801"/>
                  </a:lnTo>
                  <a:lnTo>
                    <a:pt x="66101" y="138114"/>
                  </a:lnTo>
                  <a:lnTo>
                    <a:pt x="67176" y="121991"/>
                  </a:lnTo>
                  <a:lnTo>
                    <a:pt x="72012" y="117155"/>
                  </a:lnTo>
                  <a:lnTo>
                    <a:pt x="72550" y="90822"/>
                  </a:lnTo>
                  <a:lnTo>
                    <a:pt x="85985" y="81686"/>
                  </a:lnTo>
                  <a:lnTo>
                    <a:pt x="77924" y="64489"/>
                  </a:lnTo>
                  <a:lnTo>
                    <a:pt x="61264" y="63414"/>
                  </a:lnTo>
                  <a:lnTo>
                    <a:pt x="56428" y="67713"/>
                  </a:lnTo>
                  <a:lnTo>
                    <a:pt x="39231" y="67713"/>
                  </a:lnTo>
                  <a:lnTo>
                    <a:pt x="32244" y="51054"/>
                  </a:lnTo>
                  <a:lnTo>
                    <a:pt x="20421" y="55890"/>
                  </a:lnTo>
                  <a:lnTo>
                    <a:pt x="10211" y="6502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2" name="Freeform: Shape 309">
              <a:extLst>
                <a:ext uri="{FF2B5EF4-FFF2-40B4-BE49-F238E27FC236}">
                  <a16:creationId xmlns:a16="http://schemas.microsoft.com/office/drawing/2014/main" id="{7399F493-FA1C-524D-B380-3C8ECE86C5B4}"/>
                </a:ext>
              </a:extLst>
            </p:cNvPr>
            <p:cNvSpPr/>
            <p:nvPr userDrawn="1"/>
          </p:nvSpPr>
          <p:spPr>
            <a:xfrm>
              <a:off x="8941676" y="5437263"/>
              <a:ext cx="1037503" cy="806511"/>
            </a:xfrm>
            <a:custGeom>
              <a:avLst/>
              <a:gdLst>
                <a:gd name="connsiteX0" fmla="*/ 143488 w 427238"/>
                <a:gd name="connsiteY0" fmla="*/ 0 h 332117"/>
                <a:gd name="connsiteX1" fmla="*/ 160685 w 427238"/>
                <a:gd name="connsiteY1" fmla="*/ 13435 h 332117"/>
                <a:gd name="connsiteX2" fmla="*/ 177344 w 427238"/>
                <a:gd name="connsiteY2" fmla="*/ 6449 h 332117"/>
                <a:gd name="connsiteX3" fmla="*/ 184331 w 427238"/>
                <a:gd name="connsiteY3" fmla="*/ 12360 h 332117"/>
                <a:gd name="connsiteX4" fmla="*/ 204214 w 427238"/>
                <a:gd name="connsiteY4" fmla="*/ 12898 h 332117"/>
                <a:gd name="connsiteX5" fmla="*/ 228936 w 427238"/>
                <a:gd name="connsiteY5" fmla="*/ 24721 h 332117"/>
                <a:gd name="connsiteX6" fmla="*/ 236459 w 427238"/>
                <a:gd name="connsiteY6" fmla="*/ 34931 h 332117"/>
                <a:gd name="connsiteX7" fmla="*/ 249357 w 427238"/>
                <a:gd name="connsiteY7" fmla="*/ 44067 h 332117"/>
                <a:gd name="connsiteX8" fmla="*/ 261180 w 427238"/>
                <a:gd name="connsiteY8" fmla="*/ 61264 h 332117"/>
                <a:gd name="connsiteX9" fmla="*/ 270853 w 427238"/>
                <a:gd name="connsiteY9" fmla="*/ 70400 h 332117"/>
                <a:gd name="connsiteX10" fmla="*/ 260642 w 427238"/>
                <a:gd name="connsiteY10" fmla="*/ 83298 h 332117"/>
                <a:gd name="connsiteX11" fmla="*/ 250969 w 427238"/>
                <a:gd name="connsiteY11" fmla="*/ 96733 h 332117"/>
                <a:gd name="connsiteX12" fmla="*/ 253119 w 427238"/>
                <a:gd name="connsiteY12" fmla="*/ 104794 h 332117"/>
                <a:gd name="connsiteX13" fmla="*/ 253656 w 427238"/>
                <a:gd name="connsiteY13" fmla="*/ 113393 h 332117"/>
                <a:gd name="connsiteX14" fmla="*/ 269778 w 427238"/>
                <a:gd name="connsiteY14" fmla="*/ 113930 h 332117"/>
                <a:gd name="connsiteX15" fmla="*/ 276764 w 427238"/>
                <a:gd name="connsiteY15" fmla="*/ 111780 h 332117"/>
                <a:gd name="connsiteX16" fmla="*/ 283214 w 427238"/>
                <a:gd name="connsiteY16" fmla="*/ 117155 h 332117"/>
                <a:gd name="connsiteX17" fmla="*/ 276764 w 427238"/>
                <a:gd name="connsiteY17" fmla="*/ 127365 h 332117"/>
                <a:gd name="connsiteX18" fmla="*/ 287512 w 427238"/>
                <a:gd name="connsiteY18" fmla="*/ 143487 h 332117"/>
                <a:gd name="connsiteX19" fmla="*/ 298261 w 427238"/>
                <a:gd name="connsiteY19" fmla="*/ 157460 h 332117"/>
                <a:gd name="connsiteX20" fmla="*/ 309009 w 427238"/>
                <a:gd name="connsiteY20" fmla="*/ 167671 h 332117"/>
                <a:gd name="connsiteX21" fmla="*/ 403055 w 427238"/>
                <a:gd name="connsiteY21" fmla="*/ 201527 h 332117"/>
                <a:gd name="connsiteX22" fmla="*/ 427238 w 427238"/>
                <a:gd name="connsiteY22" fmla="*/ 201527 h 332117"/>
                <a:gd name="connsiteX23" fmla="*/ 346090 w 427238"/>
                <a:gd name="connsiteY23" fmla="*/ 287512 h 332117"/>
                <a:gd name="connsiteX24" fmla="*/ 308471 w 427238"/>
                <a:gd name="connsiteY24" fmla="*/ 288587 h 332117"/>
                <a:gd name="connsiteX25" fmla="*/ 282676 w 427238"/>
                <a:gd name="connsiteY25" fmla="*/ 308471 h 332117"/>
                <a:gd name="connsiteX26" fmla="*/ 264404 w 427238"/>
                <a:gd name="connsiteY26" fmla="*/ 309009 h 332117"/>
                <a:gd name="connsiteX27" fmla="*/ 256881 w 427238"/>
                <a:gd name="connsiteY27" fmla="*/ 318144 h 332117"/>
                <a:gd name="connsiteX28" fmla="*/ 236997 w 427238"/>
                <a:gd name="connsiteY28" fmla="*/ 318144 h 332117"/>
                <a:gd name="connsiteX29" fmla="*/ 225173 w 427238"/>
                <a:gd name="connsiteY29" fmla="*/ 308471 h 332117"/>
                <a:gd name="connsiteX30" fmla="*/ 198840 w 427238"/>
                <a:gd name="connsiteY30" fmla="*/ 320294 h 332117"/>
                <a:gd name="connsiteX31" fmla="*/ 190242 w 427238"/>
                <a:gd name="connsiteY31" fmla="*/ 332117 h 332117"/>
                <a:gd name="connsiteX32" fmla="*/ 170896 w 427238"/>
                <a:gd name="connsiteY32" fmla="*/ 329967 h 332117"/>
                <a:gd name="connsiteX33" fmla="*/ 164447 w 427238"/>
                <a:gd name="connsiteY33" fmla="*/ 326743 h 332117"/>
                <a:gd name="connsiteX34" fmla="*/ 157460 w 427238"/>
                <a:gd name="connsiteY34" fmla="*/ 327818 h 332117"/>
                <a:gd name="connsiteX35" fmla="*/ 148325 w 427238"/>
                <a:gd name="connsiteY35" fmla="*/ 327280 h 332117"/>
                <a:gd name="connsiteX36" fmla="*/ 111781 w 427238"/>
                <a:gd name="connsiteY36" fmla="*/ 303097 h 332117"/>
                <a:gd name="connsiteX37" fmla="*/ 91897 w 427238"/>
                <a:gd name="connsiteY37" fmla="*/ 303097 h 332117"/>
                <a:gd name="connsiteX38" fmla="*/ 82223 w 427238"/>
                <a:gd name="connsiteY38" fmla="*/ 293424 h 332117"/>
                <a:gd name="connsiteX39" fmla="*/ 82223 w 427238"/>
                <a:gd name="connsiteY39" fmla="*/ 277302 h 332117"/>
                <a:gd name="connsiteX40" fmla="*/ 67176 w 427238"/>
                <a:gd name="connsiteY40" fmla="*/ 272465 h 332117"/>
                <a:gd name="connsiteX41" fmla="*/ 50516 w 427238"/>
                <a:gd name="connsiteY41" fmla="*/ 241295 h 332117"/>
                <a:gd name="connsiteX42" fmla="*/ 37618 w 427238"/>
                <a:gd name="connsiteY42" fmla="*/ 234846 h 332117"/>
                <a:gd name="connsiteX43" fmla="*/ 32244 w 427238"/>
                <a:gd name="connsiteY43" fmla="*/ 223561 h 332117"/>
                <a:gd name="connsiteX44" fmla="*/ 17735 w 427238"/>
                <a:gd name="connsiteY44" fmla="*/ 209589 h 332117"/>
                <a:gd name="connsiteX45" fmla="*/ 0 w 427238"/>
                <a:gd name="connsiteY45" fmla="*/ 207439 h 332117"/>
                <a:gd name="connsiteX46" fmla="*/ 9674 w 427238"/>
                <a:gd name="connsiteY46" fmla="*/ 191317 h 332117"/>
                <a:gd name="connsiteX47" fmla="*/ 24721 w 427238"/>
                <a:gd name="connsiteY47" fmla="*/ 190779 h 332117"/>
                <a:gd name="connsiteX48" fmla="*/ 29020 w 427238"/>
                <a:gd name="connsiteY48" fmla="*/ 182181 h 332117"/>
                <a:gd name="connsiteX49" fmla="*/ 28483 w 427238"/>
                <a:gd name="connsiteY49" fmla="*/ 156385 h 332117"/>
                <a:gd name="connsiteX50" fmla="*/ 37081 w 427238"/>
                <a:gd name="connsiteY50" fmla="*/ 126291 h 332117"/>
                <a:gd name="connsiteX51" fmla="*/ 50516 w 427238"/>
                <a:gd name="connsiteY51" fmla="*/ 118229 h 332117"/>
                <a:gd name="connsiteX52" fmla="*/ 53741 w 427238"/>
                <a:gd name="connsiteY52" fmla="*/ 106406 h 332117"/>
                <a:gd name="connsiteX53" fmla="*/ 66101 w 427238"/>
                <a:gd name="connsiteY53" fmla="*/ 84373 h 332117"/>
                <a:gd name="connsiteX54" fmla="*/ 83298 w 427238"/>
                <a:gd name="connsiteY54" fmla="*/ 69863 h 332117"/>
                <a:gd name="connsiteX55" fmla="*/ 95121 w 427238"/>
                <a:gd name="connsiteY55" fmla="*/ 41380 h 332117"/>
                <a:gd name="connsiteX56" fmla="*/ 99958 w 427238"/>
                <a:gd name="connsiteY56" fmla="*/ 16659 h 332117"/>
                <a:gd name="connsiteX57" fmla="*/ 133277 w 427238"/>
                <a:gd name="connsiteY57" fmla="*/ 22571 h 332117"/>
                <a:gd name="connsiteX58" fmla="*/ 143488 w 427238"/>
                <a:gd name="connsiteY58" fmla="*/ 0 h 33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7238" h="332117">
                  <a:moveTo>
                    <a:pt x="143488" y="0"/>
                  </a:moveTo>
                  <a:lnTo>
                    <a:pt x="160685" y="13435"/>
                  </a:lnTo>
                  <a:lnTo>
                    <a:pt x="177344" y="6449"/>
                  </a:lnTo>
                  <a:lnTo>
                    <a:pt x="184331" y="12360"/>
                  </a:lnTo>
                  <a:lnTo>
                    <a:pt x="204214" y="12898"/>
                  </a:lnTo>
                  <a:lnTo>
                    <a:pt x="228936" y="24721"/>
                  </a:lnTo>
                  <a:lnTo>
                    <a:pt x="236459" y="34931"/>
                  </a:lnTo>
                  <a:lnTo>
                    <a:pt x="249357" y="44067"/>
                  </a:lnTo>
                  <a:lnTo>
                    <a:pt x="261180" y="61264"/>
                  </a:lnTo>
                  <a:lnTo>
                    <a:pt x="270853" y="70400"/>
                  </a:lnTo>
                  <a:lnTo>
                    <a:pt x="260642" y="83298"/>
                  </a:lnTo>
                  <a:lnTo>
                    <a:pt x="250969" y="96733"/>
                  </a:lnTo>
                  <a:lnTo>
                    <a:pt x="253119" y="104794"/>
                  </a:lnTo>
                  <a:lnTo>
                    <a:pt x="253656" y="113393"/>
                  </a:lnTo>
                  <a:lnTo>
                    <a:pt x="269778" y="113930"/>
                  </a:lnTo>
                  <a:lnTo>
                    <a:pt x="276764" y="111780"/>
                  </a:lnTo>
                  <a:lnTo>
                    <a:pt x="283214" y="117155"/>
                  </a:lnTo>
                  <a:lnTo>
                    <a:pt x="276764" y="127365"/>
                  </a:lnTo>
                  <a:lnTo>
                    <a:pt x="287512" y="143487"/>
                  </a:lnTo>
                  <a:lnTo>
                    <a:pt x="298261" y="157460"/>
                  </a:lnTo>
                  <a:lnTo>
                    <a:pt x="309009" y="167671"/>
                  </a:lnTo>
                  <a:lnTo>
                    <a:pt x="403055" y="201527"/>
                  </a:lnTo>
                  <a:lnTo>
                    <a:pt x="427238" y="201527"/>
                  </a:lnTo>
                  <a:lnTo>
                    <a:pt x="346090" y="287512"/>
                  </a:lnTo>
                  <a:lnTo>
                    <a:pt x="308471" y="288587"/>
                  </a:lnTo>
                  <a:lnTo>
                    <a:pt x="282676" y="308471"/>
                  </a:lnTo>
                  <a:lnTo>
                    <a:pt x="264404" y="309009"/>
                  </a:lnTo>
                  <a:lnTo>
                    <a:pt x="256881" y="318144"/>
                  </a:lnTo>
                  <a:lnTo>
                    <a:pt x="236997" y="318144"/>
                  </a:lnTo>
                  <a:lnTo>
                    <a:pt x="225173" y="308471"/>
                  </a:lnTo>
                  <a:lnTo>
                    <a:pt x="198840" y="320294"/>
                  </a:lnTo>
                  <a:lnTo>
                    <a:pt x="190242" y="332117"/>
                  </a:lnTo>
                  <a:lnTo>
                    <a:pt x="170896" y="329967"/>
                  </a:lnTo>
                  <a:lnTo>
                    <a:pt x="164447" y="326743"/>
                  </a:lnTo>
                  <a:lnTo>
                    <a:pt x="157460" y="327818"/>
                  </a:lnTo>
                  <a:lnTo>
                    <a:pt x="148325" y="327280"/>
                  </a:lnTo>
                  <a:lnTo>
                    <a:pt x="111781" y="303097"/>
                  </a:lnTo>
                  <a:lnTo>
                    <a:pt x="91897" y="303097"/>
                  </a:lnTo>
                  <a:lnTo>
                    <a:pt x="82223" y="293424"/>
                  </a:lnTo>
                  <a:lnTo>
                    <a:pt x="82223" y="277302"/>
                  </a:lnTo>
                  <a:lnTo>
                    <a:pt x="67176" y="272465"/>
                  </a:lnTo>
                  <a:lnTo>
                    <a:pt x="50516" y="241295"/>
                  </a:lnTo>
                  <a:lnTo>
                    <a:pt x="37618" y="234846"/>
                  </a:lnTo>
                  <a:lnTo>
                    <a:pt x="32244" y="223561"/>
                  </a:lnTo>
                  <a:lnTo>
                    <a:pt x="17735" y="209589"/>
                  </a:lnTo>
                  <a:lnTo>
                    <a:pt x="0" y="207439"/>
                  </a:lnTo>
                  <a:lnTo>
                    <a:pt x="9674" y="191317"/>
                  </a:lnTo>
                  <a:lnTo>
                    <a:pt x="24721" y="190779"/>
                  </a:lnTo>
                  <a:lnTo>
                    <a:pt x="29020" y="182181"/>
                  </a:lnTo>
                  <a:lnTo>
                    <a:pt x="28483" y="156385"/>
                  </a:lnTo>
                  <a:lnTo>
                    <a:pt x="37081" y="126291"/>
                  </a:lnTo>
                  <a:lnTo>
                    <a:pt x="50516" y="118229"/>
                  </a:lnTo>
                  <a:lnTo>
                    <a:pt x="53741" y="106406"/>
                  </a:lnTo>
                  <a:lnTo>
                    <a:pt x="66101" y="84373"/>
                  </a:lnTo>
                  <a:lnTo>
                    <a:pt x="83298" y="69863"/>
                  </a:lnTo>
                  <a:lnTo>
                    <a:pt x="95121" y="41380"/>
                  </a:lnTo>
                  <a:lnTo>
                    <a:pt x="99958" y="16659"/>
                  </a:lnTo>
                  <a:lnTo>
                    <a:pt x="133277" y="22571"/>
                  </a:lnTo>
                  <a:lnTo>
                    <a:pt x="14348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3" name="Freeform: Shape 310">
              <a:extLst>
                <a:ext uri="{FF2B5EF4-FFF2-40B4-BE49-F238E27FC236}">
                  <a16:creationId xmlns:a16="http://schemas.microsoft.com/office/drawing/2014/main" id="{B32A9FDA-EB51-4141-9F04-D1F187D19301}"/>
                </a:ext>
              </a:extLst>
            </p:cNvPr>
            <p:cNvSpPr/>
            <p:nvPr userDrawn="1"/>
          </p:nvSpPr>
          <p:spPr>
            <a:xfrm>
              <a:off x="8092741" y="566872"/>
              <a:ext cx="758224" cy="1173226"/>
            </a:xfrm>
            <a:custGeom>
              <a:avLst/>
              <a:gdLst>
                <a:gd name="connsiteX0" fmla="*/ 228397 w 312233"/>
                <a:gd name="connsiteY0" fmla="*/ 56965 h 483128"/>
                <a:gd name="connsiteX1" fmla="*/ 224099 w 312233"/>
                <a:gd name="connsiteY1" fmla="*/ 91897 h 483128"/>
                <a:gd name="connsiteX2" fmla="*/ 268166 w 312233"/>
                <a:gd name="connsiteY2" fmla="*/ 124678 h 483128"/>
                <a:gd name="connsiteX3" fmla="*/ 241833 w 312233"/>
                <a:gd name="connsiteY3" fmla="*/ 161222 h 483128"/>
                <a:gd name="connsiteX4" fmla="*/ 275152 w 312233"/>
                <a:gd name="connsiteY4" fmla="*/ 215500 h 483128"/>
                <a:gd name="connsiteX5" fmla="*/ 255806 w 312233"/>
                <a:gd name="connsiteY5" fmla="*/ 255805 h 483128"/>
                <a:gd name="connsiteX6" fmla="*/ 281601 w 312233"/>
                <a:gd name="connsiteY6" fmla="*/ 290199 h 483128"/>
                <a:gd name="connsiteX7" fmla="*/ 269778 w 312233"/>
                <a:gd name="connsiteY7" fmla="*/ 319757 h 483128"/>
                <a:gd name="connsiteX8" fmla="*/ 312233 w 312233"/>
                <a:gd name="connsiteY8" fmla="*/ 350926 h 483128"/>
                <a:gd name="connsiteX9" fmla="*/ 301485 w 312233"/>
                <a:gd name="connsiteY9" fmla="*/ 373497 h 483128"/>
                <a:gd name="connsiteX10" fmla="*/ 274615 w 312233"/>
                <a:gd name="connsiteY10" fmla="*/ 399293 h 483128"/>
                <a:gd name="connsiteX11" fmla="*/ 213350 w 312233"/>
                <a:gd name="connsiteY11" fmla="*/ 455183 h 483128"/>
                <a:gd name="connsiteX12" fmla="*/ 161222 w 312233"/>
                <a:gd name="connsiteY12" fmla="*/ 458408 h 483128"/>
                <a:gd name="connsiteX13" fmla="*/ 110706 w 312233"/>
                <a:gd name="connsiteY13" fmla="*/ 473992 h 483128"/>
                <a:gd name="connsiteX14" fmla="*/ 63951 w 312233"/>
                <a:gd name="connsiteY14" fmla="*/ 483128 h 483128"/>
                <a:gd name="connsiteX15" fmla="*/ 47292 w 312233"/>
                <a:gd name="connsiteY15" fmla="*/ 459482 h 483128"/>
                <a:gd name="connsiteX16" fmla="*/ 19347 w 312233"/>
                <a:gd name="connsiteY16" fmla="*/ 445510 h 483128"/>
                <a:gd name="connsiteX17" fmla="*/ 25795 w 312233"/>
                <a:gd name="connsiteY17" fmla="*/ 402517 h 483128"/>
                <a:gd name="connsiteX18" fmla="*/ 11823 w 312233"/>
                <a:gd name="connsiteY18" fmla="*/ 362749 h 483128"/>
                <a:gd name="connsiteX19" fmla="*/ 25795 w 312233"/>
                <a:gd name="connsiteY19" fmla="*/ 336416 h 483128"/>
                <a:gd name="connsiteX20" fmla="*/ 51591 w 312233"/>
                <a:gd name="connsiteY20" fmla="*/ 307934 h 483128"/>
                <a:gd name="connsiteX21" fmla="*/ 117155 w 312233"/>
                <a:gd name="connsiteY21" fmla="*/ 257955 h 483128"/>
                <a:gd name="connsiteX22" fmla="*/ 136501 w 312233"/>
                <a:gd name="connsiteY22" fmla="*/ 248282 h 483128"/>
                <a:gd name="connsiteX23" fmla="*/ 133277 w 312233"/>
                <a:gd name="connsiteY23" fmla="*/ 228398 h 483128"/>
                <a:gd name="connsiteX24" fmla="*/ 93509 w 312233"/>
                <a:gd name="connsiteY24" fmla="*/ 205827 h 483128"/>
                <a:gd name="connsiteX25" fmla="*/ 83836 w 312233"/>
                <a:gd name="connsiteY25" fmla="*/ 187555 h 483128"/>
                <a:gd name="connsiteX26" fmla="*/ 82760 w 312233"/>
                <a:gd name="connsiteY26" fmla="*/ 112855 h 483128"/>
                <a:gd name="connsiteX27" fmla="*/ 38156 w 312233"/>
                <a:gd name="connsiteY27" fmla="*/ 78999 h 483128"/>
                <a:gd name="connsiteX28" fmla="*/ 0 w 312233"/>
                <a:gd name="connsiteY28" fmla="*/ 54278 h 483128"/>
                <a:gd name="connsiteX29" fmla="*/ 17197 w 312233"/>
                <a:gd name="connsiteY29" fmla="*/ 40843 h 483128"/>
                <a:gd name="connsiteX30" fmla="*/ 48904 w 312233"/>
                <a:gd name="connsiteY30" fmla="*/ 67176 h 483128"/>
                <a:gd name="connsiteX31" fmla="*/ 86523 w 312233"/>
                <a:gd name="connsiteY31" fmla="*/ 64489 h 483128"/>
                <a:gd name="connsiteX32" fmla="*/ 117155 w 312233"/>
                <a:gd name="connsiteY32" fmla="*/ 76312 h 483128"/>
                <a:gd name="connsiteX33" fmla="*/ 144562 w 312233"/>
                <a:gd name="connsiteY33" fmla="*/ 54278 h 483128"/>
                <a:gd name="connsiteX34" fmla="*/ 158535 w 312233"/>
                <a:gd name="connsiteY34" fmla="*/ 17197 h 483128"/>
                <a:gd name="connsiteX35" fmla="*/ 203140 w 312233"/>
                <a:gd name="connsiteY35" fmla="*/ 0 h 483128"/>
                <a:gd name="connsiteX36" fmla="*/ 240221 w 312233"/>
                <a:gd name="connsiteY36" fmla="*/ 20421 h 483128"/>
                <a:gd name="connsiteX37" fmla="*/ 228397 w 312233"/>
                <a:gd name="connsiteY37" fmla="*/ 56965 h 4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2233" h="483128">
                  <a:moveTo>
                    <a:pt x="228397" y="56965"/>
                  </a:moveTo>
                  <a:lnTo>
                    <a:pt x="224099" y="91897"/>
                  </a:lnTo>
                  <a:lnTo>
                    <a:pt x="268166" y="124678"/>
                  </a:lnTo>
                  <a:lnTo>
                    <a:pt x="241833" y="161222"/>
                  </a:lnTo>
                  <a:lnTo>
                    <a:pt x="275152" y="215500"/>
                  </a:lnTo>
                  <a:lnTo>
                    <a:pt x="255806" y="255805"/>
                  </a:lnTo>
                  <a:lnTo>
                    <a:pt x="281601" y="290199"/>
                  </a:lnTo>
                  <a:lnTo>
                    <a:pt x="269778" y="319757"/>
                  </a:lnTo>
                  <a:lnTo>
                    <a:pt x="312233" y="350926"/>
                  </a:lnTo>
                  <a:lnTo>
                    <a:pt x="301485" y="373497"/>
                  </a:lnTo>
                  <a:lnTo>
                    <a:pt x="274615" y="399293"/>
                  </a:lnTo>
                  <a:lnTo>
                    <a:pt x="213350" y="455183"/>
                  </a:lnTo>
                  <a:lnTo>
                    <a:pt x="161222" y="458408"/>
                  </a:lnTo>
                  <a:lnTo>
                    <a:pt x="110706" y="473992"/>
                  </a:lnTo>
                  <a:lnTo>
                    <a:pt x="63951" y="483128"/>
                  </a:lnTo>
                  <a:lnTo>
                    <a:pt x="47292" y="459482"/>
                  </a:lnTo>
                  <a:lnTo>
                    <a:pt x="19347" y="445510"/>
                  </a:lnTo>
                  <a:lnTo>
                    <a:pt x="25795" y="402517"/>
                  </a:lnTo>
                  <a:lnTo>
                    <a:pt x="11823" y="362749"/>
                  </a:lnTo>
                  <a:lnTo>
                    <a:pt x="25795" y="336416"/>
                  </a:lnTo>
                  <a:lnTo>
                    <a:pt x="51591" y="307934"/>
                  </a:lnTo>
                  <a:lnTo>
                    <a:pt x="117155" y="257955"/>
                  </a:lnTo>
                  <a:lnTo>
                    <a:pt x="136501" y="248282"/>
                  </a:lnTo>
                  <a:lnTo>
                    <a:pt x="133277" y="228398"/>
                  </a:lnTo>
                  <a:lnTo>
                    <a:pt x="93509" y="205827"/>
                  </a:lnTo>
                  <a:lnTo>
                    <a:pt x="83836" y="187555"/>
                  </a:lnTo>
                  <a:lnTo>
                    <a:pt x="82760" y="112855"/>
                  </a:lnTo>
                  <a:lnTo>
                    <a:pt x="38156" y="78999"/>
                  </a:lnTo>
                  <a:lnTo>
                    <a:pt x="0" y="54278"/>
                  </a:lnTo>
                  <a:lnTo>
                    <a:pt x="17197" y="40843"/>
                  </a:lnTo>
                  <a:lnTo>
                    <a:pt x="48904" y="67176"/>
                  </a:lnTo>
                  <a:lnTo>
                    <a:pt x="86523" y="64489"/>
                  </a:lnTo>
                  <a:lnTo>
                    <a:pt x="117155" y="76312"/>
                  </a:lnTo>
                  <a:lnTo>
                    <a:pt x="144562" y="54278"/>
                  </a:lnTo>
                  <a:lnTo>
                    <a:pt x="158535" y="17197"/>
                  </a:lnTo>
                  <a:lnTo>
                    <a:pt x="203140" y="0"/>
                  </a:lnTo>
                  <a:lnTo>
                    <a:pt x="240221" y="20421"/>
                  </a:lnTo>
                  <a:lnTo>
                    <a:pt x="228397" y="5696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4" name="Freeform: Shape 311">
              <a:extLst>
                <a:ext uri="{FF2B5EF4-FFF2-40B4-BE49-F238E27FC236}">
                  <a16:creationId xmlns:a16="http://schemas.microsoft.com/office/drawing/2014/main" id="{5EEE0000-F5DC-3E4B-8827-F7060598DD1E}"/>
                </a:ext>
              </a:extLst>
            </p:cNvPr>
            <p:cNvSpPr/>
            <p:nvPr userDrawn="1"/>
          </p:nvSpPr>
          <p:spPr>
            <a:xfrm>
              <a:off x="6121498" y="1864076"/>
              <a:ext cx="643381" cy="833916"/>
            </a:xfrm>
            <a:custGeom>
              <a:avLst/>
              <a:gdLst>
                <a:gd name="connsiteX0" fmla="*/ 54816 w 264941"/>
                <a:gd name="connsiteY0" fmla="*/ 166059 h 343402"/>
                <a:gd name="connsiteX1" fmla="*/ 39231 w 264941"/>
                <a:gd name="connsiteY1" fmla="*/ 192929 h 343402"/>
                <a:gd name="connsiteX2" fmla="*/ 17735 w 264941"/>
                <a:gd name="connsiteY2" fmla="*/ 184868 h 343402"/>
                <a:gd name="connsiteX3" fmla="*/ 0 w 264941"/>
                <a:gd name="connsiteY3" fmla="*/ 185405 h 343402"/>
                <a:gd name="connsiteX4" fmla="*/ 5912 w 264941"/>
                <a:gd name="connsiteY4" fmla="*/ 164446 h 343402"/>
                <a:gd name="connsiteX5" fmla="*/ 0 w 264941"/>
                <a:gd name="connsiteY5" fmla="*/ 142950 h 343402"/>
                <a:gd name="connsiteX6" fmla="*/ 24183 w 264941"/>
                <a:gd name="connsiteY6" fmla="*/ 141338 h 343402"/>
                <a:gd name="connsiteX7" fmla="*/ 54816 w 264941"/>
                <a:gd name="connsiteY7" fmla="*/ 166059 h 343402"/>
                <a:gd name="connsiteX8" fmla="*/ 131127 w 264941"/>
                <a:gd name="connsiteY8" fmla="*/ 0 h 343402"/>
                <a:gd name="connsiteX9" fmla="*/ 100495 w 264941"/>
                <a:gd name="connsiteY9" fmla="*/ 45142 h 343402"/>
                <a:gd name="connsiteX10" fmla="*/ 129515 w 264941"/>
                <a:gd name="connsiteY10" fmla="*/ 39768 h 343402"/>
                <a:gd name="connsiteX11" fmla="*/ 160685 w 264941"/>
                <a:gd name="connsiteY11" fmla="*/ 39768 h 343402"/>
                <a:gd name="connsiteX12" fmla="*/ 153161 w 264941"/>
                <a:gd name="connsiteY12" fmla="*/ 73087 h 343402"/>
                <a:gd name="connsiteX13" fmla="*/ 127365 w 264941"/>
                <a:gd name="connsiteY13" fmla="*/ 109631 h 343402"/>
                <a:gd name="connsiteX14" fmla="*/ 156923 w 264941"/>
                <a:gd name="connsiteY14" fmla="*/ 112318 h 343402"/>
                <a:gd name="connsiteX15" fmla="*/ 159073 w 264941"/>
                <a:gd name="connsiteY15" fmla="*/ 116617 h 343402"/>
                <a:gd name="connsiteX16" fmla="*/ 184868 w 264941"/>
                <a:gd name="connsiteY16" fmla="*/ 163909 h 343402"/>
                <a:gd name="connsiteX17" fmla="*/ 204214 w 264941"/>
                <a:gd name="connsiteY17" fmla="*/ 170358 h 343402"/>
                <a:gd name="connsiteX18" fmla="*/ 221949 w 264941"/>
                <a:gd name="connsiteY18" fmla="*/ 214963 h 343402"/>
                <a:gd name="connsiteX19" fmla="*/ 230010 w 264941"/>
                <a:gd name="connsiteY19" fmla="*/ 230547 h 343402"/>
                <a:gd name="connsiteX20" fmla="*/ 264942 w 264941"/>
                <a:gd name="connsiteY20" fmla="*/ 238071 h 343402"/>
                <a:gd name="connsiteX21" fmla="*/ 261180 w 264941"/>
                <a:gd name="connsiteY21" fmla="*/ 262792 h 343402"/>
                <a:gd name="connsiteX22" fmla="*/ 246670 w 264941"/>
                <a:gd name="connsiteY22" fmla="*/ 274077 h 343402"/>
                <a:gd name="connsiteX23" fmla="*/ 257955 w 264941"/>
                <a:gd name="connsiteY23" fmla="*/ 293961 h 343402"/>
                <a:gd name="connsiteX24" fmla="*/ 232160 w 264941"/>
                <a:gd name="connsiteY24" fmla="*/ 313845 h 343402"/>
                <a:gd name="connsiteX25" fmla="*/ 194004 w 264941"/>
                <a:gd name="connsiteY25" fmla="*/ 313308 h 343402"/>
                <a:gd name="connsiteX26" fmla="*/ 145100 w 264941"/>
                <a:gd name="connsiteY26" fmla="*/ 323519 h 343402"/>
                <a:gd name="connsiteX27" fmla="*/ 131665 w 264941"/>
                <a:gd name="connsiteY27" fmla="*/ 315995 h 343402"/>
                <a:gd name="connsiteX28" fmla="*/ 112855 w 264941"/>
                <a:gd name="connsiteY28" fmla="*/ 333729 h 343402"/>
                <a:gd name="connsiteX29" fmla="*/ 86523 w 264941"/>
                <a:gd name="connsiteY29" fmla="*/ 329430 h 343402"/>
                <a:gd name="connsiteX30" fmla="*/ 66101 w 264941"/>
                <a:gd name="connsiteY30" fmla="*/ 343403 h 343402"/>
                <a:gd name="connsiteX31" fmla="*/ 50516 w 264941"/>
                <a:gd name="connsiteY31" fmla="*/ 335879 h 343402"/>
                <a:gd name="connsiteX32" fmla="*/ 92434 w 264941"/>
                <a:gd name="connsiteY32" fmla="*/ 296111 h 343402"/>
                <a:gd name="connsiteX33" fmla="*/ 118229 w 264941"/>
                <a:gd name="connsiteY33" fmla="*/ 288050 h 343402"/>
                <a:gd name="connsiteX34" fmla="*/ 117692 w 264941"/>
                <a:gd name="connsiteY34" fmla="*/ 288050 h 343402"/>
                <a:gd name="connsiteX35" fmla="*/ 73087 w 264941"/>
                <a:gd name="connsiteY35" fmla="*/ 281601 h 343402"/>
                <a:gd name="connsiteX36" fmla="*/ 65026 w 264941"/>
                <a:gd name="connsiteY36" fmla="*/ 266554 h 343402"/>
                <a:gd name="connsiteX37" fmla="*/ 95121 w 264941"/>
                <a:gd name="connsiteY37" fmla="*/ 254731 h 343402"/>
                <a:gd name="connsiteX38" fmla="*/ 79536 w 264941"/>
                <a:gd name="connsiteY38" fmla="*/ 233772 h 343402"/>
                <a:gd name="connsiteX39" fmla="*/ 84910 w 264941"/>
                <a:gd name="connsiteY39" fmla="*/ 208514 h 343402"/>
                <a:gd name="connsiteX40" fmla="*/ 127365 w 264941"/>
                <a:gd name="connsiteY40" fmla="*/ 212276 h 343402"/>
                <a:gd name="connsiteX41" fmla="*/ 127365 w 264941"/>
                <a:gd name="connsiteY41" fmla="*/ 212276 h 343402"/>
                <a:gd name="connsiteX42" fmla="*/ 131665 w 264941"/>
                <a:gd name="connsiteY42" fmla="*/ 189704 h 343402"/>
                <a:gd name="connsiteX43" fmla="*/ 112318 w 264941"/>
                <a:gd name="connsiteY43" fmla="*/ 165521 h 343402"/>
                <a:gd name="connsiteX44" fmla="*/ 111781 w 264941"/>
                <a:gd name="connsiteY44" fmla="*/ 164984 h 343402"/>
                <a:gd name="connsiteX45" fmla="*/ 76849 w 264941"/>
                <a:gd name="connsiteY45" fmla="*/ 157997 h 343402"/>
                <a:gd name="connsiteX46" fmla="*/ 69863 w 264941"/>
                <a:gd name="connsiteY46" fmla="*/ 147249 h 343402"/>
                <a:gd name="connsiteX47" fmla="*/ 80074 w 264941"/>
                <a:gd name="connsiteY47" fmla="*/ 129515 h 343402"/>
                <a:gd name="connsiteX48" fmla="*/ 70400 w 264941"/>
                <a:gd name="connsiteY48" fmla="*/ 118229 h 343402"/>
                <a:gd name="connsiteX49" fmla="*/ 54816 w 264941"/>
                <a:gd name="connsiteY49" fmla="*/ 137039 h 343402"/>
                <a:gd name="connsiteX50" fmla="*/ 53203 w 264941"/>
                <a:gd name="connsiteY50" fmla="*/ 98345 h 343402"/>
                <a:gd name="connsiteX51" fmla="*/ 38693 w 264941"/>
                <a:gd name="connsiteY51" fmla="*/ 77924 h 343402"/>
                <a:gd name="connsiteX52" fmla="*/ 48904 w 264941"/>
                <a:gd name="connsiteY52" fmla="*/ 35469 h 343402"/>
                <a:gd name="connsiteX53" fmla="*/ 70938 w 264941"/>
                <a:gd name="connsiteY53" fmla="*/ 1612 h 343402"/>
                <a:gd name="connsiteX54" fmla="*/ 94046 w 264941"/>
                <a:gd name="connsiteY54" fmla="*/ 4837 h 343402"/>
                <a:gd name="connsiteX55" fmla="*/ 131127 w 264941"/>
                <a:gd name="connsiteY55" fmla="*/ 0 h 34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4941" h="343402">
                  <a:moveTo>
                    <a:pt x="54816" y="166059"/>
                  </a:moveTo>
                  <a:lnTo>
                    <a:pt x="39231" y="192929"/>
                  </a:lnTo>
                  <a:lnTo>
                    <a:pt x="17735" y="184868"/>
                  </a:lnTo>
                  <a:lnTo>
                    <a:pt x="0" y="185405"/>
                  </a:lnTo>
                  <a:lnTo>
                    <a:pt x="5912" y="164446"/>
                  </a:lnTo>
                  <a:lnTo>
                    <a:pt x="0" y="142950"/>
                  </a:lnTo>
                  <a:lnTo>
                    <a:pt x="24183" y="141338"/>
                  </a:lnTo>
                  <a:lnTo>
                    <a:pt x="54816" y="166059"/>
                  </a:lnTo>
                  <a:close/>
                  <a:moveTo>
                    <a:pt x="131127" y="0"/>
                  </a:moveTo>
                  <a:lnTo>
                    <a:pt x="100495" y="45142"/>
                  </a:lnTo>
                  <a:lnTo>
                    <a:pt x="129515" y="39768"/>
                  </a:lnTo>
                  <a:lnTo>
                    <a:pt x="160685" y="39768"/>
                  </a:lnTo>
                  <a:lnTo>
                    <a:pt x="153161" y="73087"/>
                  </a:lnTo>
                  <a:lnTo>
                    <a:pt x="127365" y="109631"/>
                  </a:lnTo>
                  <a:lnTo>
                    <a:pt x="156923" y="112318"/>
                  </a:lnTo>
                  <a:lnTo>
                    <a:pt x="159073" y="116617"/>
                  </a:lnTo>
                  <a:lnTo>
                    <a:pt x="184868" y="163909"/>
                  </a:lnTo>
                  <a:lnTo>
                    <a:pt x="204214" y="170358"/>
                  </a:lnTo>
                  <a:lnTo>
                    <a:pt x="221949" y="214963"/>
                  </a:lnTo>
                  <a:lnTo>
                    <a:pt x="230010" y="230547"/>
                  </a:lnTo>
                  <a:lnTo>
                    <a:pt x="264942" y="238071"/>
                  </a:lnTo>
                  <a:lnTo>
                    <a:pt x="261180" y="262792"/>
                  </a:lnTo>
                  <a:lnTo>
                    <a:pt x="246670" y="274077"/>
                  </a:lnTo>
                  <a:lnTo>
                    <a:pt x="257955" y="293961"/>
                  </a:lnTo>
                  <a:lnTo>
                    <a:pt x="232160" y="313845"/>
                  </a:lnTo>
                  <a:lnTo>
                    <a:pt x="194004" y="313308"/>
                  </a:lnTo>
                  <a:lnTo>
                    <a:pt x="145100" y="323519"/>
                  </a:lnTo>
                  <a:lnTo>
                    <a:pt x="131665" y="315995"/>
                  </a:lnTo>
                  <a:lnTo>
                    <a:pt x="112855" y="333729"/>
                  </a:lnTo>
                  <a:lnTo>
                    <a:pt x="86523" y="329430"/>
                  </a:lnTo>
                  <a:lnTo>
                    <a:pt x="66101" y="343403"/>
                  </a:lnTo>
                  <a:lnTo>
                    <a:pt x="50516" y="335879"/>
                  </a:lnTo>
                  <a:lnTo>
                    <a:pt x="92434" y="296111"/>
                  </a:lnTo>
                  <a:lnTo>
                    <a:pt x="118229" y="288050"/>
                  </a:lnTo>
                  <a:lnTo>
                    <a:pt x="117692" y="288050"/>
                  </a:lnTo>
                  <a:lnTo>
                    <a:pt x="73087" y="281601"/>
                  </a:lnTo>
                  <a:lnTo>
                    <a:pt x="65026" y="266554"/>
                  </a:lnTo>
                  <a:lnTo>
                    <a:pt x="95121" y="254731"/>
                  </a:lnTo>
                  <a:lnTo>
                    <a:pt x="79536" y="233772"/>
                  </a:lnTo>
                  <a:lnTo>
                    <a:pt x="84910" y="208514"/>
                  </a:lnTo>
                  <a:lnTo>
                    <a:pt x="127365" y="212276"/>
                  </a:lnTo>
                  <a:lnTo>
                    <a:pt x="127365" y="212276"/>
                  </a:lnTo>
                  <a:lnTo>
                    <a:pt x="131665" y="189704"/>
                  </a:lnTo>
                  <a:lnTo>
                    <a:pt x="112318" y="165521"/>
                  </a:lnTo>
                  <a:lnTo>
                    <a:pt x="111781" y="164984"/>
                  </a:lnTo>
                  <a:lnTo>
                    <a:pt x="76849" y="157997"/>
                  </a:lnTo>
                  <a:lnTo>
                    <a:pt x="69863" y="147249"/>
                  </a:lnTo>
                  <a:lnTo>
                    <a:pt x="80074" y="129515"/>
                  </a:lnTo>
                  <a:lnTo>
                    <a:pt x="70400" y="118229"/>
                  </a:lnTo>
                  <a:lnTo>
                    <a:pt x="54816" y="137039"/>
                  </a:lnTo>
                  <a:lnTo>
                    <a:pt x="53203" y="98345"/>
                  </a:lnTo>
                  <a:lnTo>
                    <a:pt x="38693" y="77924"/>
                  </a:lnTo>
                  <a:lnTo>
                    <a:pt x="48904" y="35469"/>
                  </a:lnTo>
                  <a:lnTo>
                    <a:pt x="70938" y="1612"/>
                  </a:lnTo>
                  <a:lnTo>
                    <a:pt x="94046" y="4837"/>
                  </a:lnTo>
                  <a:lnTo>
                    <a:pt x="131127" y="0"/>
                  </a:lnTo>
                  <a:close/>
                </a:path>
              </a:pathLst>
            </a:custGeom>
            <a:solidFill>
              <a:srgbClr val="D65D72"/>
            </a:solidFill>
            <a:ln w="0" cap="flat">
              <a:noFill/>
              <a:prstDash val="solid"/>
              <a:miter/>
            </a:ln>
          </p:spPr>
          <p:txBody>
            <a:bodyPr rtlCol="0" anchor="ctr"/>
            <a:lstStyle/>
            <a:p>
              <a:endParaRPr lang="en-GB" sz="1350"/>
            </a:p>
          </p:txBody>
        </p:sp>
        <p:sp>
          <p:nvSpPr>
            <p:cNvPr id="155" name="Freeform: Shape 312">
              <a:extLst>
                <a:ext uri="{FF2B5EF4-FFF2-40B4-BE49-F238E27FC236}">
                  <a16:creationId xmlns:a16="http://schemas.microsoft.com/office/drawing/2014/main" id="{9BD98345-6A34-FA4F-8729-3ACDEBFFC67E}"/>
                </a:ext>
              </a:extLst>
            </p:cNvPr>
            <p:cNvSpPr/>
            <p:nvPr userDrawn="1"/>
          </p:nvSpPr>
          <p:spPr>
            <a:xfrm>
              <a:off x="9432370" y="3256550"/>
              <a:ext cx="464591" cy="206195"/>
            </a:xfrm>
            <a:custGeom>
              <a:avLst/>
              <a:gdLst>
                <a:gd name="connsiteX0" fmla="*/ 46217 w 191316"/>
                <a:gd name="connsiteY0" fmla="*/ 69863 h 84910"/>
                <a:gd name="connsiteX1" fmla="*/ 50516 w 191316"/>
                <a:gd name="connsiteY1" fmla="*/ 55353 h 84910"/>
                <a:gd name="connsiteX2" fmla="*/ 43530 w 191316"/>
                <a:gd name="connsiteY2" fmla="*/ 31707 h 84910"/>
                <a:gd name="connsiteX3" fmla="*/ 26870 w 191316"/>
                <a:gd name="connsiteY3" fmla="*/ 18809 h 84910"/>
                <a:gd name="connsiteX4" fmla="*/ 10748 w 191316"/>
                <a:gd name="connsiteY4" fmla="*/ 15047 h 84910"/>
                <a:gd name="connsiteX5" fmla="*/ 0 w 191316"/>
                <a:gd name="connsiteY5" fmla="*/ 4299 h 84910"/>
                <a:gd name="connsiteX6" fmla="*/ 3224 w 191316"/>
                <a:gd name="connsiteY6" fmla="*/ 0 h 84910"/>
                <a:gd name="connsiteX7" fmla="*/ 27408 w 191316"/>
                <a:gd name="connsiteY7" fmla="*/ 5912 h 84910"/>
                <a:gd name="connsiteX8" fmla="*/ 69863 w 191316"/>
                <a:gd name="connsiteY8" fmla="*/ 11286 h 84910"/>
                <a:gd name="connsiteX9" fmla="*/ 109093 w 191316"/>
                <a:gd name="connsiteY9" fmla="*/ 27945 h 84910"/>
                <a:gd name="connsiteX10" fmla="*/ 113930 w 191316"/>
                <a:gd name="connsiteY10" fmla="*/ 34394 h 84910"/>
                <a:gd name="connsiteX11" fmla="*/ 131127 w 191316"/>
                <a:gd name="connsiteY11" fmla="*/ 29020 h 84910"/>
                <a:gd name="connsiteX12" fmla="*/ 157997 w 191316"/>
                <a:gd name="connsiteY12" fmla="*/ 36006 h 84910"/>
                <a:gd name="connsiteX13" fmla="*/ 166596 w 191316"/>
                <a:gd name="connsiteY13" fmla="*/ 49979 h 84910"/>
                <a:gd name="connsiteX14" fmla="*/ 184867 w 191316"/>
                <a:gd name="connsiteY14" fmla="*/ 58040 h 84910"/>
                <a:gd name="connsiteX15" fmla="*/ 177344 w 191316"/>
                <a:gd name="connsiteY15" fmla="*/ 62877 h 84910"/>
                <a:gd name="connsiteX16" fmla="*/ 191317 w 191316"/>
                <a:gd name="connsiteY16" fmla="*/ 81148 h 84910"/>
                <a:gd name="connsiteX17" fmla="*/ 187554 w 191316"/>
                <a:gd name="connsiteY17" fmla="*/ 84910 h 84910"/>
                <a:gd name="connsiteX18" fmla="*/ 171970 w 191316"/>
                <a:gd name="connsiteY18" fmla="*/ 82761 h 84910"/>
                <a:gd name="connsiteX19" fmla="*/ 150474 w 191316"/>
                <a:gd name="connsiteY19" fmla="*/ 73087 h 84910"/>
                <a:gd name="connsiteX20" fmla="*/ 143487 w 191316"/>
                <a:gd name="connsiteY20" fmla="*/ 78461 h 84910"/>
                <a:gd name="connsiteX21" fmla="*/ 103719 w 191316"/>
                <a:gd name="connsiteY21" fmla="*/ 83835 h 84910"/>
                <a:gd name="connsiteX22" fmla="*/ 76311 w 191316"/>
                <a:gd name="connsiteY22" fmla="*/ 67176 h 84910"/>
                <a:gd name="connsiteX23" fmla="*/ 46217 w 191316"/>
                <a:gd name="connsiteY23" fmla="*/ 69863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316" h="84910">
                  <a:moveTo>
                    <a:pt x="46217" y="69863"/>
                  </a:moveTo>
                  <a:lnTo>
                    <a:pt x="50516" y="55353"/>
                  </a:lnTo>
                  <a:lnTo>
                    <a:pt x="43530" y="31707"/>
                  </a:lnTo>
                  <a:lnTo>
                    <a:pt x="26870" y="18809"/>
                  </a:lnTo>
                  <a:lnTo>
                    <a:pt x="10748" y="15047"/>
                  </a:lnTo>
                  <a:lnTo>
                    <a:pt x="0" y="4299"/>
                  </a:lnTo>
                  <a:lnTo>
                    <a:pt x="3224" y="0"/>
                  </a:lnTo>
                  <a:lnTo>
                    <a:pt x="27408" y="5912"/>
                  </a:lnTo>
                  <a:lnTo>
                    <a:pt x="69863" y="11286"/>
                  </a:lnTo>
                  <a:lnTo>
                    <a:pt x="109093" y="27945"/>
                  </a:lnTo>
                  <a:lnTo>
                    <a:pt x="113930" y="34394"/>
                  </a:lnTo>
                  <a:lnTo>
                    <a:pt x="131127" y="29020"/>
                  </a:lnTo>
                  <a:lnTo>
                    <a:pt x="157997" y="36006"/>
                  </a:lnTo>
                  <a:lnTo>
                    <a:pt x="166596" y="49979"/>
                  </a:lnTo>
                  <a:lnTo>
                    <a:pt x="184867" y="58040"/>
                  </a:lnTo>
                  <a:lnTo>
                    <a:pt x="177344" y="62877"/>
                  </a:lnTo>
                  <a:lnTo>
                    <a:pt x="191317" y="81148"/>
                  </a:lnTo>
                  <a:lnTo>
                    <a:pt x="187554" y="84910"/>
                  </a:lnTo>
                  <a:lnTo>
                    <a:pt x="171970" y="82761"/>
                  </a:lnTo>
                  <a:lnTo>
                    <a:pt x="150474" y="73087"/>
                  </a:lnTo>
                  <a:lnTo>
                    <a:pt x="143487" y="78461"/>
                  </a:lnTo>
                  <a:lnTo>
                    <a:pt x="103719" y="83835"/>
                  </a:lnTo>
                  <a:lnTo>
                    <a:pt x="76311" y="67176"/>
                  </a:lnTo>
                  <a:lnTo>
                    <a:pt x="46217"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6" name="Freeform: Shape 313">
              <a:extLst>
                <a:ext uri="{FF2B5EF4-FFF2-40B4-BE49-F238E27FC236}">
                  <a16:creationId xmlns:a16="http://schemas.microsoft.com/office/drawing/2014/main" id="{ECB7D11E-037E-FB43-BBE7-E6C58FC67B7D}"/>
                </a:ext>
              </a:extLst>
            </p:cNvPr>
            <p:cNvSpPr/>
            <p:nvPr userDrawn="1"/>
          </p:nvSpPr>
          <p:spPr>
            <a:xfrm>
              <a:off x="6421654" y="5708708"/>
              <a:ext cx="301463" cy="443712"/>
            </a:xfrm>
            <a:custGeom>
              <a:avLst/>
              <a:gdLst>
                <a:gd name="connsiteX0" fmla="*/ 124141 w 124141"/>
                <a:gd name="connsiteY0" fmla="*/ 148324 h 182718"/>
                <a:gd name="connsiteX1" fmla="*/ 78999 w 124141"/>
                <a:gd name="connsiteY1" fmla="*/ 164984 h 182718"/>
                <a:gd name="connsiteX2" fmla="*/ 62877 w 124141"/>
                <a:gd name="connsiteY2" fmla="*/ 174657 h 182718"/>
                <a:gd name="connsiteX3" fmla="*/ 37081 w 124141"/>
                <a:gd name="connsiteY3" fmla="*/ 182718 h 182718"/>
                <a:gd name="connsiteX4" fmla="*/ 11286 w 124141"/>
                <a:gd name="connsiteY4" fmla="*/ 174657 h 182718"/>
                <a:gd name="connsiteX5" fmla="*/ 12361 w 124141"/>
                <a:gd name="connsiteY5" fmla="*/ 163371 h 182718"/>
                <a:gd name="connsiteX6" fmla="*/ 0 w 124141"/>
                <a:gd name="connsiteY6" fmla="*/ 138651 h 182718"/>
                <a:gd name="connsiteX7" fmla="*/ 7524 w 124141"/>
                <a:gd name="connsiteY7" fmla="*/ 106406 h 182718"/>
                <a:gd name="connsiteX8" fmla="*/ 19347 w 124141"/>
                <a:gd name="connsiteY8" fmla="*/ 82223 h 182718"/>
                <a:gd name="connsiteX9" fmla="*/ 11823 w 124141"/>
                <a:gd name="connsiteY9" fmla="*/ 41380 h 182718"/>
                <a:gd name="connsiteX10" fmla="*/ 8061 w 124141"/>
                <a:gd name="connsiteY10" fmla="*/ 19884 h 182718"/>
                <a:gd name="connsiteX11" fmla="*/ 8599 w 124141"/>
                <a:gd name="connsiteY11" fmla="*/ 3762 h 182718"/>
                <a:gd name="connsiteX12" fmla="*/ 58577 w 124141"/>
                <a:gd name="connsiteY12" fmla="*/ 2687 h 182718"/>
                <a:gd name="connsiteX13" fmla="*/ 71475 w 124141"/>
                <a:gd name="connsiteY13" fmla="*/ 4836 h 182718"/>
                <a:gd name="connsiteX14" fmla="*/ 80611 w 124141"/>
                <a:gd name="connsiteY14" fmla="*/ 0 h 182718"/>
                <a:gd name="connsiteX15" fmla="*/ 94046 w 124141"/>
                <a:gd name="connsiteY15" fmla="*/ 2149 h 182718"/>
                <a:gd name="connsiteX16" fmla="*/ 91897 w 124141"/>
                <a:gd name="connsiteY16" fmla="*/ 11285 h 182718"/>
                <a:gd name="connsiteX17" fmla="*/ 103720 w 124141"/>
                <a:gd name="connsiteY17" fmla="*/ 26333 h 182718"/>
                <a:gd name="connsiteX18" fmla="*/ 103720 w 124141"/>
                <a:gd name="connsiteY18" fmla="*/ 47292 h 182718"/>
                <a:gd name="connsiteX19" fmla="*/ 106407 w 124141"/>
                <a:gd name="connsiteY19" fmla="*/ 69863 h 182718"/>
                <a:gd name="connsiteX20" fmla="*/ 113393 w 124141"/>
                <a:gd name="connsiteY20" fmla="*/ 80073 h 182718"/>
                <a:gd name="connsiteX21" fmla="*/ 106944 w 124141"/>
                <a:gd name="connsiteY21" fmla="*/ 105869 h 182718"/>
                <a:gd name="connsiteX22" fmla="*/ 109094 w 124141"/>
                <a:gd name="connsiteY22" fmla="*/ 119842 h 182718"/>
                <a:gd name="connsiteX23" fmla="*/ 116617 w 124141"/>
                <a:gd name="connsiteY23" fmla="*/ 138114 h 182718"/>
                <a:gd name="connsiteX24" fmla="*/ 124141 w 124141"/>
                <a:gd name="connsiteY24" fmla="*/ 148324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41" h="182718">
                  <a:moveTo>
                    <a:pt x="124141" y="148324"/>
                  </a:moveTo>
                  <a:lnTo>
                    <a:pt x="78999" y="164984"/>
                  </a:lnTo>
                  <a:lnTo>
                    <a:pt x="62877" y="174657"/>
                  </a:lnTo>
                  <a:lnTo>
                    <a:pt x="37081" y="182718"/>
                  </a:lnTo>
                  <a:lnTo>
                    <a:pt x="11286" y="174657"/>
                  </a:lnTo>
                  <a:lnTo>
                    <a:pt x="12361" y="163371"/>
                  </a:lnTo>
                  <a:lnTo>
                    <a:pt x="0" y="138651"/>
                  </a:lnTo>
                  <a:lnTo>
                    <a:pt x="7524" y="106406"/>
                  </a:lnTo>
                  <a:lnTo>
                    <a:pt x="19347" y="82223"/>
                  </a:lnTo>
                  <a:lnTo>
                    <a:pt x="11823" y="41380"/>
                  </a:lnTo>
                  <a:lnTo>
                    <a:pt x="8061" y="19884"/>
                  </a:lnTo>
                  <a:lnTo>
                    <a:pt x="8599" y="3762"/>
                  </a:lnTo>
                  <a:lnTo>
                    <a:pt x="58577" y="2687"/>
                  </a:lnTo>
                  <a:lnTo>
                    <a:pt x="71475" y="4836"/>
                  </a:lnTo>
                  <a:lnTo>
                    <a:pt x="80611" y="0"/>
                  </a:lnTo>
                  <a:lnTo>
                    <a:pt x="94046" y="2149"/>
                  </a:lnTo>
                  <a:lnTo>
                    <a:pt x="91897" y="11285"/>
                  </a:lnTo>
                  <a:lnTo>
                    <a:pt x="103720" y="26333"/>
                  </a:lnTo>
                  <a:lnTo>
                    <a:pt x="103720" y="47292"/>
                  </a:lnTo>
                  <a:lnTo>
                    <a:pt x="106407" y="69863"/>
                  </a:lnTo>
                  <a:lnTo>
                    <a:pt x="113393" y="80073"/>
                  </a:lnTo>
                  <a:lnTo>
                    <a:pt x="106944" y="105869"/>
                  </a:lnTo>
                  <a:lnTo>
                    <a:pt x="109094" y="119842"/>
                  </a:lnTo>
                  <a:lnTo>
                    <a:pt x="116617" y="138114"/>
                  </a:lnTo>
                  <a:lnTo>
                    <a:pt x="124141" y="14832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7" name="Freeform: Shape 475">
              <a:extLst>
                <a:ext uri="{FF2B5EF4-FFF2-40B4-BE49-F238E27FC236}">
                  <a16:creationId xmlns:a16="http://schemas.microsoft.com/office/drawing/2014/main" id="{2B5BAEA7-A330-4144-A907-7846F2B15859}"/>
                </a:ext>
              </a:extLst>
            </p:cNvPr>
            <p:cNvSpPr/>
            <p:nvPr userDrawn="1"/>
          </p:nvSpPr>
          <p:spPr>
            <a:xfrm>
              <a:off x="5718069" y="5604050"/>
              <a:ext cx="382550" cy="369583"/>
            </a:xfrm>
            <a:custGeom>
              <a:avLst/>
              <a:gdLst>
                <a:gd name="connsiteX0" fmla="*/ 0 w 382550"/>
                <a:gd name="connsiteY0" fmla="*/ 0 h 369583"/>
                <a:gd name="connsiteX1" fmla="*/ 6700 w 382550"/>
                <a:gd name="connsiteY1" fmla="*/ 258 h 369583"/>
                <a:gd name="connsiteX2" fmla="*/ 56290 w 382550"/>
                <a:gd name="connsiteY2" fmla="*/ 17222 h 369583"/>
                <a:gd name="connsiteX3" fmla="*/ 71951 w 382550"/>
                <a:gd name="connsiteY3" fmla="*/ 15918 h 369583"/>
                <a:gd name="connsiteX4" fmla="*/ 77170 w 382550"/>
                <a:gd name="connsiteY4" fmla="*/ 8087 h 369583"/>
                <a:gd name="connsiteX5" fmla="*/ 115016 w 382550"/>
                <a:gd name="connsiteY5" fmla="*/ 13308 h 369583"/>
                <a:gd name="connsiteX6" fmla="*/ 125456 w 382550"/>
                <a:gd name="connsiteY6" fmla="*/ 9393 h 369583"/>
                <a:gd name="connsiteX7" fmla="*/ 129373 w 382550"/>
                <a:gd name="connsiteY7" fmla="*/ 35494 h 369583"/>
                <a:gd name="connsiteX8" fmla="*/ 141116 w 382550"/>
                <a:gd name="connsiteY8" fmla="*/ 35494 h 369583"/>
                <a:gd name="connsiteX9" fmla="*/ 159388 w 382550"/>
                <a:gd name="connsiteY9" fmla="*/ 26358 h 369583"/>
                <a:gd name="connsiteX10" fmla="*/ 171134 w 382550"/>
                <a:gd name="connsiteY10" fmla="*/ 28969 h 369583"/>
                <a:gd name="connsiteX11" fmla="*/ 190709 w 382550"/>
                <a:gd name="connsiteY11" fmla="*/ 47237 h 369583"/>
                <a:gd name="connsiteX12" fmla="*/ 220724 w 382550"/>
                <a:gd name="connsiteY12" fmla="*/ 52459 h 369583"/>
                <a:gd name="connsiteX13" fmla="*/ 240299 w 382550"/>
                <a:gd name="connsiteY13" fmla="*/ 36798 h 369583"/>
                <a:gd name="connsiteX14" fmla="*/ 262485 w 382550"/>
                <a:gd name="connsiteY14" fmla="*/ 27662 h 369583"/>
                <a:gd name="connsiteX15" fmla="*/ 279450 w 382550"/>
                <a:gd name="connsiteY15" fmla="*/ 17222 h 369583"/>
                <a:gd name="connsiteX16" fmla="*/ 293806 w 382550"/>
                <a:gd name="connsiteY16" fmla="*/ 18527 h 369583"/>
                <a:gd name="connsiteX17" fmla="*/ 309467 w 382550"/>
                <a:gd name="connsiteY17" fmla="*/ 34187 h 369583"/>
                <a:gd name="connsiteX18" fmla="*/ 317296 w 382550"/>
                <a:gd name="connsiteY18" fmla="*/ 53763 h 369583"/>
                <a:gd name="connsiteX19" fmla="*/ 346007 w 382550"/>
                <a:gd name="connsiteY19" fmla="*/ 83778 h 369583"/>
                <a:gd name="connsiteX20" fmla="*/ 331653 w 382550"/>
                <a:gd name="connsiteY20" fmla="*/ 102049 h 369583"/>
                <a:gd name="connsiteX21" fmla="*/ 329042 w 382550"/>
                <a:gd name="connsiteY21" fmla="*/ 125539 h 369583"/>
                <a:gd name="connsiteX22" fmla="*/ 343397 w 382550"/>
                <a:gd name="connsiteY22" fmla="*/ 119014 h 369583"/>
                <a:gd name="connsiteX23" fmla="*/ 352532 w 382550"/>
                <a:gd name="connsiteY23" fmla="*/ 126845 h 369583"/>
                <a:gd name="connsiteX24" fmla="*/ 348618 w 382550"/>
                <a:gd name="connsiteY24" fmla="*/ 147724 h 369583"/>
                <a:gd name="connsiteX25" fmla="*/ 369497 w 382550"/>
                <a:gd name="connsiteY25" fmla="*/ 167302 h 369583"/>
                <a:gd name="connsiteX26" fmla="*/ 355143 w 382550"/>
                <a:gd name="connsiteY26" fmla="*/ 172521 h 369583"/>
                <a:gd name="connsiteX27" fmla="*/ 349922 w 382550"/>
                <a:gd name="connsiteY27" fmla="*/ 196013 h 369583"/>
                <a:gd name="connsiteX28" fmla="*/ 365582 w 382550"/>
                <a:gd name="connsiteY28" fmla="*/ 224724 h 369583"/>
                <a:gd name="connsiteX29" fmla="*/ 382550 w 382550"/>
                <a:gd name="connsiteY29" fmla="*/ 280839 h 369583"/>
                <a:gd name="connsiteX30" fmla="*/ 356447 w 382550"/>
                <a:gd name="connsiteY30" fmla="*/ 288669 h 369583"/>
                <a:gd name="connsiteX31" fmla="*/ 349922 w 382550"/>
                <a:gd name="connsiteY31" fmla="*/ 297804 h 369583"/>
                <a:gd name="connsiteX32" fmla="*/ 355143 w 382550"/>
                <a:gd name="connsiteY32" fmla="*/ 310854 h 369583"/>
                <a:gd name="connsiteX33" fmla="*/ 351228 w 382550"/>
                <a:gd name="connsiteY33" fmla="*/ 340872 h 369583"/>
                <a:gd name="connsiteX34" fmla="*/ 343397 w 382550"/>
                <a:gd name="connsiteY34" fmla="*/ 343480 h 369583"/>
                <a:gd name="connsiteX35" fmla="*/ 323821 w 382550"/>
                <a:gd name="connsiteY35" fmla="*/ 342176 h 369583"/>
                <a:gd name="connsiteX36" fmla="*/ 309467 w 382550"/>
                <a:gd name="connsiteY36" fmla="*/ 369583 h 369583"/>
                <a:gd name="connsiteX37" fmla="*/ 289892 w 382550"/>
                <a:gd name="connsiteY37" fmla="*/ 369583 h 369583"/>
                <a:gd name="connsiteX38" fmla="*/ 276842 w 382550"/>
                <a:gd name="connsiteY38" fmla="*/ 355226 h 369583"/>
                <a:gd name="connsiteX39" fmla="*/ 280756 w 382550"/>
                <a:gd name="connsiteY39" fmla="*/ 327819 h 369583"/>
                <a:gd name="connsiteX40" fmla="*/ 252045 w 382550"/>
                <a:gd name="connsiteY40" fmla="*/ 284754 h 369583"/>
                <a:gd name="connsiteX41" fmla="*/ 232470 w 382550"/>
                <a:gd name="connsiteY41" fmla="*/ 291279 h 369583"/>
                <a:gd name="connsiteX42" fmla="*/ 218113 w 382550"/>
                <a:gd name="connsiteY42" fmla="*/ 292583 h 369583"/>
                <a:gd name="connsiteX43" fmla="*/ 198538 w 382550"/>
                <a:gd name="connsiteY43" fmla="*/ 296500 h 369583"/>
                <a:gd name="connsiteX44" fmla="*/ 199845 w 382550"/>
                <a:gd name="connsiteY44" fmla="*/ 270400 h 369583"/>
                <a:gd name="connsiteX45" fmla="*/ 188099 w 382550"/>
                <a:gd name="connsiteY45" fmla="*/ 252128 h 369583"/>
                <a:gd name="connsiteX46" fmla="*/ 190709 w 382550"/>
                <a:gd name="connsiteY46" fmla="*/ 231249 h 369583"/>
                <a:gd name="connsiteX47" fmla="*/ 175048 w 382550"/>
                <a:gd name="connsiteY47" fmla="*/ 202538 h 369583"/>
                <a:gd name="connsiteX48" fmla="*/ 155473 w 382550"/>
                <a:gd name="connsiteY48" fmla="*/ 177742 h 369583"/>
                <a:gd name="connsiteX49" fmla="*/ 99355 w 382550"/>
                <a:gd name="connsiteY49" fmla="*/ 177742 h 369583"/>
                <a:gd name="connsiteX50" fmla="*/ 82391 w 382550"/>
                <a:gd name="connsiteY50" fmla="*/ 190792 h 369583"/>
                <a:gd name="connsiteX51" fmla="*/ 62815 w 382550"/>
                <a:gd name="connsiteY51" fmla="*/ 192096 h 369583"/>
                <a:gd name="connsiteX52" fmla="*/ 51069 w 382550"/>
                <a:gd name="connsiteY52" fmla="*/ 207757 h 369583"/>
                <a:gd name="connsiteX53" fmla="*/ 43240 w 382550"/>
                <a:gd name="connsiteY53" fmla="*/ 227332 h 369583"/>
                <a:gd name="connsiteX54" fmla="*/ 5394 w 382550"/>
                <a:gd name="connsiteY54" fmla="*/ 258654 h 369583"/>
                <a:gd name="connsiteX55" fmla="*/ 0 w 382550"/>
                <a:gd name="connsiteY55" fmla="*/ 251149 h 36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2550" h="369583">
                  <a:moveTo>
                    <a:pt x="0" y="0"/>
                  </a:moveTo>
                  <a:lnTo>
                    <a:pt x="6700" y="258"/>
                  </a:lnTo>
                  <a:lnTo>
                    <a:pt x="56290" y="17222"/>
                  </a:lnTo>
                  <a:lnTo>
                    <a:pt x="71951" y="15918"/>
                  </a:lnTo>
                  <a:lnTo>
                    <a:pt x="77170" y="8087"/>
                  </a:lnTo>
                  <a:lnTo>
                    <a:pt x="115016" y="13308"/>
                  </a:lnTo>
                  <a:lnTo>
                    <a:pt x="125456" y="9393"/>
                  </a:lnTo>
                  <a:lnTo>
                    <a:pt x="129373" y="35494"/>
                  </a:lnTo>
                  <a:lnTo>
                    <a:pt x="141116" y="35494"/>
                  </a:lnTo>
                  <a:lnTo>
                    <a:pt x="159388" y="26358"/>
                  </a:lnTo>
                  <a:lnTo>
                    <a:pt x="171134" y="28969"/>
                  </a:lnTo>
                  <a:lnTo>
                    <a:pt x="190709" y="47237"/>
                  </a:lnTo>
                  <a:lnTo>
                    <a:pt x="220724" y="52459"/>
                  </a:lnTo>
                  <a:lnTo>
                    <a:pt x="240299" y="36798"/>
                  </a:lnTo>
                  <a:lnTo>
                    <a:pt x="262485" y="27662"/>
                  </a:lnTo>
                  <a:lnTo>
                    <a:pt x="279450" y="17222"/>
                  </a:lnTo>
                  <a:lnTo>
                    <a:pt x="293806" y="18527"/>
                  </a:lnTo>
                  <a:lnTo>
                    <a:pt x="309467" y="34187"/>
                  </a:lnTo>
                  <a:lnTo>
                    <a:pt x="317296" y="53763"/>
                  </a:lnTo>
                  <a:lnTo>
                    <a:pt x="346007" y="83778"/>
                  </a:lnTo>
                  <a:lnTo>
                    <a:pt x="331653" y="102049"/>
                  </a:lnTo>
                  <a:lnTo>
                    <a:pt x="329042" y="125539"/>
                  </a:lnTo>
                  <a:lnTo>
                    <a:pt x="343397" y="119014"/>
                  </a:lnTo>
                  <a:lnTo>
                    <a:pt x="352532" y="126845"/>
                  </a:lnTo>
                  <a:lnTo>
                    <a:pt x="348618" y="147724"/>
                  </a:lnTo>
                  <a:lnTo>
                    <a:pt x="369497" y="167302"/>
                  </a:lnTo>
                  <a:lnTo>
                    <a:pt x="355143" y="172521"/>
                  </a:lnTo>
                  <a:lnTo>
                    <a:pt x="349922" y="196013"/>
                  </a:lnTo>
                  <a:lnTo>
                    <a:pt x="365582" y="224724"/>
                  </a:lnTo>
                  <a:lnTo>
                    <a:pt x="382550" y="280839"/>
                  </a:lnTo>
                  <a:lnTo>
                    <a:pt x="356447" y="288669"/>
                  </a:lnTo>
                  <a:lnTo>
                    <a:pt x="349922" y="297804"/>
                  </a:lnTo>
                  <a:lnTo>
                    <a:pt x="355143" y="310854"/>
                  </a:lnTo>
                  <a:lnTo>
                    <a:pt x="351228" y="340872"/>
                  </a:lnTo>
                  <a:lnTo>
                    <a:pt x="343397" y="343480"/>
                  </a:lnTo>
                  <a:lnTo>
                    <a:pt x="323821" y="342176"/>
                  </a:lnTo>
                  <a:lnTo>
                    <a:pt x="309467" y="369583"/>
                  </a:lnTo>
                  <a:lnTo>
                    <a:pt x="289892" y="369583"/>
                  </a:lnTo>
                  <a:lnTo>
                    <a:pt x="276842" y="355226"/>
                  </a:lnTo>
                  <a:lnTo>
                    <a:pt x="280756" y="327819"/>
                  </a:lnTo>
                  <a:lnTo>
                    <a:pt x="252045" y="284754"/>
                  </a:lnTo>
                  <a:lnTo>
                    <a:pt x="232470" y="291279"/>
                  </a:lnTo>
                  <a:lnTo>
                    <a:pt x="218113" y="292583"/>
                  </a:lnTo>
                  <a:lnTo>
                    <a:pt x="198538" y="296500"/>
                  </a:lnTo>
                  <a:lnTo>
                    <a:pt x="199845" y="270400"/>
                  </a:lnTo>
                  <a:lnTo>
                    <a:pt x="188099" y="252128"/>
                  </a:lnTo>
                  <a:lnTo>
                    <a:pt x="190709" y="231249"/>
                  </a:lnTo>
                  <a:lnTo>
                    <a:pt x="175048" y="202538"/>
                  </a:lnTo>
                  <a:lnTo>
                    <a:pt x="155473" y="177742"/>
                  </a:lnTo>
                  <a:lnTo>
                    <a:pt x="99355" y="177742"/>
                  </a:lnTo>
                  <a:lnTo>
                    <a:pt x="82391" y="190792"/>
                  </a:lnTo>
                  <a:lnTo>
                    <a:pt x="62815" y="192096"/>
                  </a:lnTo>
                  <a:lnTo>
                    <a:pt x="51069" y="207757"/>
                  </a:lnTo>
                  <a:lnTo>
                    <a:pt x="43240" y="227332"/>
                  </a:lnTo>
                  <a:lnTo>
                    <a:pt x="5394" y="258654"/>
                  </a:lnTo>
                  <a:lnTo>
                    <a:pt x="0" y="251149"/>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58" name="Freeform: Shape 315">
              <a:extLst>
                <a:ext uri="{FF2B5EF4-FFF2-40B4-BE49-F238E27FC236}">
                  <a16:creationId xmlns:a16="http://schemas.microsoft.com/office/drawing/2014/main" id="{743DDAF1-20FA-484D-9527-521744FE08E6}"/>
                </a:ext>
              </a:extLst>
            </p:cNvPr>
            <p:cNvSpPr/>
            <p:nvPr userDrawn="1"/>
          </p:nvSpPr>
          <p:spPr>
            <a:xfrm>
              <a:off x="7297333" y="6320771"/>
              <a:ext cx="138331" cy="88741"/>
            </a:xfrm>
            <a:custGeom>
              <a:avLst/>
              <a:gdLst>
                <a:gd name="connsiteX0" fmla="*/ 5374 w 56964"/>
                <a:gd name="connsiteY0" fmla="*/ 36544 h 36543"/>
                <a:gd name="connsiteX1" fmla="*/ 0 w 56964"/>
                <a:gd name="connsiteY1" fmla="*/ 32244 h 36543"/>
                <a:gd name="connsiteX2" fmla="*/ 9673 w 56964"/>
                <a:gd name="connsiteY2" fmla="*/ 0 h 36543"/>
                <a:gd name="connsiteX3" fmla="*/ 56428 w 56964"/>
                <a:gd name="connsiteY3" fmla="*/ 538 h 36543"/>
                <a:gd name="connsiteX4" fmla="*/ 56965 w 56964"/>
                <a:gd name="connsiteY4" fmla="*/ 34931 h 36543"/>
                <a:gd name="connsiteX5" fmla="*/ 15047 w 56964"/>
                <a:gd name="connsiteY5" fmla="*/ 34394 h 36543"/>
                <a:gd name="connsiteX6" fmla="*/ 5374 w 56964"/>
                <a:gd name="connsiteY6" fmla="*/ 36544 h 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64" h="36543">
                  <a:moveTo>
                    <a:pt x="5374" y="36544"/>
                  </a:moveTo>
                  <a:lnTo>
                    <a:pt x="0" y="32244"/>
                  </a:lnTo>
                  <a:lnTo>
                    <a:pt x="9673" y="0"/>
                  </a:lnTo>
                  <a:lnTo>
                    <a:pt x="56428" y="538"/>
                  </a:lnTo>
                  <a:lnTo>
                    <a:pt x="56965" y="34931"/>
                  </a:lnTo>
                  <a:lnTo>
                    <a:pt x="15047" y="34394"/>
                  </a:lnTo>
                  <a:lnTo>
                    <a:pt x="5374" y="3654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9" name="Freeform: Shape 316">
              <a:extLst>
                <a:ext uri="{FF2B5EF4-FFF2-40B4-BE49-F238E27FC236}">
                  <a16:creationId xmlns:a16="http://schemas.microsoft.com/office/drawing/2014/main" id="{4A653ADB-AB5E-944D-AAAE-57C8A9BBB42B}"/>
                </a:ext>
              </a:extLst>
            </p:cNvPr>
            <p:cNvSpPr/>
            <p:nvPr userDrawn="1"/>
          </p:nvSpPr>
          <p:spPr>
            <a:xfrm>
              <a:off x="8050339" y="3401408"/>
              <a:ext cx="452845" cy="557249"/>
            </a:xfrm>
            <a:custGeom>
              <a:avLst/>
              <a:gdLst>
                <a:gd name="connsiteX0" fmla="*/ 103182 w 186479"/>
                <a:gd name="connsiteY0" fmla="*/ 204214 h 229472"/>
                <a:gd name="connsiteX1" fmla="*/ 118767 w 186479"/>
                <a:gd name="connsiteY1" fmla="*/ 214963 h 229472"/>
                <a:gd name="connsiteX2" fmla="*/ 141338 w 186479"/>
                <a:gd name="connsiteY2" fmla="*/ 213350 h 229472"/>
                <a:gd name="connsiteX3" fmla="*/ 162834 w 186479"/>
                <a:gd name="connsiteY3" fmla="*/ 215500 h 229472"/>
                <a:gd name="connsiteX4" fmla="*/ 162296 w 186479"/>
                <a:gd name="connsiteY4" fmla="*/ 220874 h 229472"/>
                <a:gd name="connsiteX5" fmla="*/ 177881 w 186479"/>
                <a:gd name="connsiteY5" fmla="*/ 217112 h 229472"/>
                <a:gd name="connsiteX6" fmla="*/ 174120 w 186479"/>
                <a:gd name="connsiteY6" fmla="*/ 226786 h 229472"/>
                <a:gd name="connsiteX7" fmla="*/ 132739 w 186479"/>
                <a:gd name="connsiteY7" fmla="*/ 229473 h 229472"/>
                <a:gd name="connsiteX8" fmla="*/ 133276 w 186479"/>
                <a:gd name="connsiteY8" fmla="*/ 224099 h 229472"/>
                <a:gd name="connsiteX9" fmla="*/ 98345 w 186479"/>
                <a:gd name="connsiteY9" fmla="*/ 217650 h 229472"/>
                <a:gd name="connsiteX10" fmla="*/ 103182 w 186479"/>
                <a:gd name="connsiteY10" fmla="*/ 204214 h 229472"/>
                <a:gd name="connsiteX11" fmla="*/ 186480 w 186479"/>
                <a:gd name="connsiteY11" fmla="*/ 9136 h 229472"/>
                <a:gd name="connsiteX12" fmla="*/ 177344 w 186479"/>
                <a:gd name="connsiteY12" fmla="*/ 30632 h 229472"/>
                <a:gd name="connsiteX13" fmla="*/ 170358 w 186479"/>
                <a:gd name="connsiteY13" fmla="*/ 34394 h 229472"/>
                <a:gd name="connsiteX14" fmla="*/ 153161 w 186479"/>
                <a:gd name="connsiteY14" fmla="*/ 33319 h 229472"/>
                <a:gd name="connsiteX15" fmla="*/ 138113 w 186479"/>
                <a:gd name="connsiteY15" fmla="*/ 30095 h 229472"/>
                <a:gd name="connsiteX16" fmla="*/ 103182 w 186479"/>
                <a:gd name="connsiteY16" fmla="*/ 38693 h 229472"/>
                <a:gd name="connsiteX17" fmla="*/ 123066 w 186479"/>
                <a:gd name="connsiteY17" fmla="*/ 57503 h 229472"/>
                <a:gd name="connsiteX18" fmla="*/ 108556 w 186479"/>
                <a:gd name="connsiteY18" fmla="*/ 62877 h 229472"/>
                <a:gd name="connsiteX19" fmla="*/ 92434 w 186479"/>
                <a:gd name="connsiteY19" fmla="*/ 62877 h 229472"/>
                <a:gd name="connsiteX20" fmla="*/ 77386 w 186479"/>
                <a:gd name="connsiteY20" fmla="*/ 45680 h 229472"/>
                <a:gd name="connsiteX21" fmla="*/ 72012 w 186479"/>
                <a:gd name="connsiteY21" fmla="*/ 53203 h 229472"/>
                <a:gd name="connsiteX22" fmla="*/ 78461 w 186479"/>
                <a:gd name="connsiteY22" fmla="*/ 73625 h 229472"/>
                <a:gd name="connsiteX23" fmla="*/ 92971 w 186479"/>
                <a:gd name="connsiteY23" fmla="*/ 89209 h 229472"/>
                <a:gd name="connsiteX24" fmla="*/ 82223 w 186479"/>
                <a:gd name="connsiteY24" fmla="*/ 96733 h 229472"/>
                <a:gd name="connsiteX25" fmla="*/ 98345 w 186479"/>
                <a:gd name="connsiteY25" fmla="*/ 112318 h 229472"/>
                <a:gd name="connsiteX26" fmla="*/ 112318 w 186479"/>
                <a:gd name="connsiteY26" fmla="*/ 121991 h 229472"/>
                <a:gd name="connsiteX27" fmla="*/ 112855 w 186479"/>
                <a:gd name="connsiteY27" fmla="*/ 140801 h 229472"/>
                <a:gd name="connsiteX28" fmla="*/ 98883 w 186479"/>
                <a:gd name="connsiteY28" fmla="*/ 130052 h 229472"/>
                <a:gd name="connsiteX29" fmla="*/ 85985 w 186479"/>
                <a:gd name="connsiteY29" fmla="*/ 132202 h 229472"/>
                <a:gd name="connsiteX30" fmla="*/ 94583 w 186479"/>
                <a:gd name="connsiteY30" fmla="*/ 148862 h 229472"/>
                <a:gd name="connsiteX31" fmla="*/ 84910 w 186479"/>
                <a:gd name="connsiteY31" fmla="*/ 150474 h 229472"/>
                <a:gd name="connsiteX32" fmla="*/ 74699 w 186479"/>
                <a:gd name="connsiteY32" fmla="*/ 144025 h 229472"/>
                <a:gd name="connsiteX33" fmla="*/ 87060 w 186479"/>
                <a:gd name="connsiteY33" fmla="*/ 181106 h 229472"/>
                <a:gd name="connsiteX34" fmla="*/ 81148 w 186479"/>
                <a:gd name="connsiteY34" fmla="*/ 181106 h 229472"/>
                <a:gd name="connsiteX35" fmla="*/ 76849 w 186479"/>
                <a:gd name="connsiteY35" fmla="*/ 169283 h 229472"/>
                <a:gd name="connsiteX36" fmla="*/ 70937 w 186479"/>
                <a:gd name="connsiteY36" fmla="*/ 169283 h 229472"/>
                <a:gd name="connsiteX37" fmla="*/ 68250 w 186479"/>
                <a:gd name="connsiteY37" fmla="*/ 181643 h 229472"/>
                <a:gd name="connsiteX38" fmla="*/ 63414 w 186479"/>
                <a:gd name="connsiteY38" fmla="*/ 178956 h 229472"/>
                <a:gd name="connsiteX39" fmla="*/ 64489 w 186479"/>
                <a:gd name="connsiteY39" fmla="*/ 171970 h 229472"/>
                <a:gd name="connsiteX40" fmla="*/ 58577 w 186479"/>
                <a:gd name="connsiteY40" fmla="*/ 162297 h 229472"/>
                <a:gd name="connsiteX41" fmla="*/ 52128 w 186479"/>
                <a:gd name="connsiteY41" fmla="*/ 162297 h 229472"/>
                <a:gd name="connsiteX42" fmla="*/ 53203 w 186479"/>
                <a:gd name="connsiteY42" fmla="*/ 170358 h 229472"/>
                <a:gd name="connsiteX43" fmla="*/ 50516 w 186479"/>
                <a:gd name="connsiteY43" fmla="*/ 173045 h 229472"/>
                <a:gd name="connsiteX44" fmla="*/ 44067 w 186479"/>
                <a:gd name="connsiteY44" fmla="*/ 167671 h 229472"/>
                <a:gd name="connsiteX45" fmla="*/ 40305 w 186479"/>
                <a:gd name="connsiteY45" fmla="*/ 157997 h 229472"/>
                <a:gd name="connsiteX46" fmla="*/ 45680 w 186479"/>
                <a:gd name="connsiteY46" fmla="*/ 152623 h 229472"/>
                <a:gd name="connsiteX47" fmla="*/ 41918 w 186479"/>
                <a:gd name="connsiteY47" fmla="*/ 145637 h 229472"/>
                <a:gd name="connsiteX48" fmla="*/ 37618 w 186479"/>
                <a:gd name="connsiteY48" fmla="*/ 141875 h 229472"/>
                <a:gd name="connsiteX49" fmla="*/ 33319 w 186479"/>
                <a:gd name="connsiteY49" fmla="*/ 140801 h 229472"/>
                <a:gd name="connsiteX50" fmla="*/ 28482 w 186479"/>
                <a:gd name="connsiteY50" fmla="*/ 131665 h 229472"/>
                <a:gd name="connsiteX51" fmla="*/ 34394 w 186479"/>
                <a:gd name="connsiteY51" fmla="*/ 126828 h 229472"/>
                <a:gd name="connsiteX52" fmla="*/ 38156 w 186479"/>
                <a:gd name="connsiteY52" fmla="*/ 122529 h 229472"/>
                <a:gd name="connsiteX53" fmla="*/ 44067 w 186479"/>
                <a:gd name="connsiteY53" fmla="*/ 123603 h 229472"/>
                <a:gd name="connsiteX54" fmla="*/ 46754 w 186479"/>
                <a:gd name="connsiteY54" fmla="*/ 119842 h 229472"/>
                <a:gd name="connsiteX55" fmla="*/ 52666 w 186479"/>
                <a:gd name="connsiteY55" fmla="*/ 118229 h 229472"/>
                <a:gd name="connsiteX56" fmla="*/ 59652 w 186479"/>
                <a:gd name="connsiteY56" fmla="*/ 122529 h 229472"/>
                <a:gd name="connsiteX57" fmla="*/ 65026 w 186479"/>
                <a:gd name="connsiteY57" fmla="*/ 124141 h 229472"/>
                <a:gd name="connsiteX58" fmla="*/ 68788 w 186479"/>
                <a:gd name="connsiteY58" fmla="*/ 118229 h 229472"/>
                <a:gd name="connsiteX59" fmla="*/ 59115 w 186479"/>
                <a:gd name="connsiteY59" fmla="*/ 117155 h 229472"/>
                <a:gd name="connsiteX60" fmla="*/ 53203 w 186479"/>
                <a:gd name="connsiteY60" fmla="*/ 115542 h 229472"/>
                <a:gd name="connsiteX61" fmla="*/ 40305 w 186479"/>
                <a:gd name="connsiteY61" fmla="*/ 118229 h 229472"/>
                <a:gd name="connsiteX62" fmla="*/ 27945 w 186479"/>
                <a:gd name="connsiteY62" fmla="*/ 118767 h 229472"/>
                <a:gd name="connsiteX63" fmla="*/ 16659 w 186479"/>
                <a:gd name="connsiteY63" fmla="*/ 103720 h 229472"/>
                <a:gd name="connsiteX64" fmla="*/ 15047 w 186479"/>
                <a:gd name="connsiteY64" fmla="*/ 101570 h 229472"/>
                <a:gd name="connsiteX65" fmla="*/ 16659 w 186479"/>
                <a:gd name="connsiteY65" fmla="*/ 95658 h 229472"/>
                <a:gd name="connsiteX66" fmla="*/ 2149 w 186479"/>
                <a:gd name="connsiteY66" fmla="*/ 84910 h 229472"/>
                <a:gd name="connsiteX67" fmla="*/ 0 w 186479"/>
                <a:gd name="connsiteY67" fmla="*/ 75237 h 229472"/>
                <a:gd name="connsiteX68" fmla="*/ 13435 w 186479"/>
                <a:gd name="connsiteY68" fmla="*/ 59115 h 229472"/>
                <a:gd name="connsiteX69" fmla="*/ 15047 w 186479"/>
                <a:gd name="connsiteY69" fmla="*/ 48367 h 229472"/>
                <a:gd name="connsiteX70" fmla="*/ 24183 w 186479"/>
                <a:gd name="connsiteY70" fmla="*/ 43530 h 229472"/>
                <a:gd name="connsiteX71" fmla="*/ 24721 w 186479"/>
                <a:gd name="connsiteY71" fmla="*/ 34394 h 229472"/>
                <a:gd name="connsiteX72" fmla="*/ 43530 w 186479"/>
                <a:gd name="connsiteY72" fmla="*/ 31170 h 229472"/>
                <a:gd name="connsiteX73" fmla="*/ 54278 w 186479"/>
                <a:gd name="connsiteY73" fmla="*/ 23646 h 229472"/>
                <a:gd name="connsiteX74" fmla="*/ 69863 w 186479"/>
                <a:gd name="connsiteY74" fmla="*/ 24183 h 229472"/>
                <a:gd name="connsiteX75" fmla="*/ 74699 w 186479"/>
                <a:gd name="connsiteY75" fmla="*/ 18272 h 229472"/>
                <a:gd name="connsiteX76" fmla="*/ 80073 w 186479"/>
                <a:gd name="connsiteY76" fmla="*/ 17197 h 229472"/>
                <a:gd name="connsiteX77" fmla="*/ 101032 w 186479"/>
                <a:gd name="connsiteY77" fmla="*/ 18272 h 229472"/>
                <a:gd name="connsiteX78" fmla="*/ 124141 w 186479"/>
                <a:gd name="connsiteY78" fmla="*/ 8599 h 229472"/>
                <a:gd name="connsiteX79" fmla="*/ 144562 w 186479"/>
                <a:gd name="connsiteY79" fmla="*/ 20422 h 229472"/>
                <a:gd name="connsiteX80" fmla="*/ 170358 w 186479"/>
                <a:gd name="connsiteY80" fmla="*/ 17197 h 229472"/>
                <a:gd name="connsiteX81" fmla="*/ 170895 w 186479"/>
                <a:gd name="connsiteY81" fmla="*/ 0 h 229472"/>
                <a:gd name="connsiteX82" fmla="*/ 186480 w 186479"/>
                <a:gd name="connsiteY82" fmla="*/ 9136 h 22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6479" h="229472">
                  <a:moveTo>
                    <a:pt x="103182" y="204214"/>
                  </a:moveTo>
                  <a:lnTo>
                    <a:pt x="118767" y="214963"/>
                  </a:lnTo>
                  <a:lnTo>
                    <a:pt x="141338" y="213350"/>
                  </a:lnTo>
                  <a:lnTo>
                    <a:pt x="162834" y="215500"/>
                  </a:lnTo>
                  <a:lnTo>
                    <a:pt x="162296" y="220874"/>
                  </a:lnTo>
                  <a:lnTo>
                    <a:pt x="177881" y="217112"/>
                  </a:lnTo>
                  <a:lnTo>
                    <a:pt x="174120" y="226786"/>
                  </a:lnTo>
                  <a:lnTo>
                    <a:pt x="132739" y="229473"/>
                  </a:lnTo>
                  <a:lnTo>
                    <a:pt x="133276" y="224099"/>
                  </a:lnTo>
                  <a:lnTo>
                    <a:pt x="98345" y="217650"/>
                  </a:lnTo>
                  <a:lnTo>
                    <a:pt x="103182" y="204214"/>
                  </a:lnTo>
                  <a:close/>
                  <a:moveTo>
                    <a:pt x="186480" y="9136"/>
                  </a:moveTo>
                  <a:lnTo>
                    <a:pt x="177344" y="30632"/>
                  </a:lnTo>
                  <a:lnTo>
                    <a:pt x="170358" y="34394"/>
                  </a:lnTo>
                  <a:lnTo>
                    <a:pt x="153161" y="33319"/>
                  </a:lnTo>
                  <a:lnTo>
                    <a:pt x="138113" y="30095"/>
                  </a:lnTo>
                  <a:lnTo>
                    <a:pt x="103182" y="38693"/>
                  </a:lnTo>
                  <a:lnTo>
                    <a:pt x="123066" y="57503"/>
                  </a:lnTo>
                  <a:lnTo>
                    <a:pt x="108556" y="62877"/>
                  </a:lnTo>
                  <a:lnTo>
                    <a:pt x="92434" y="62877"/>
                  </a:lnTo>
                  <a:lnTo>
                    <a:pt x="77386" y="45680"/>
                  </a:lnTo>
                  <a:lnTo>
                    <a:pt x="72012" y="53203"/>
                  </a:lnTo>
                  <a:lnTo>
                    <a:pt x="78461" y="73625"/>
                  </a:lnTo>
                  <a:lnTo>
                    <a:pt x="92971" y="89209"/>
                  </a:lnTo>
                  <a:lnTo>
                    <a:pt x="82223" y="96733"/>
                  </a:lnTo>
                  <a:lnTo>
                    <a:pt x="98345" y="112318"/>
                  </a:lnTo>
                  <a:lnTo>
                    <a:pt x="112318" y="121991"/>
                  </a:lnTo>
                  <a:lnTo>
                    <a:pt x="112855" y="140801"/>
                  </a:lnTo>
                  <a:lnTo>
                    <a:pt x="98883" y="130052"/>
                  </a:lnTo>
                  <a:lnTo>
                    <a:pt x="85985" y="132202"/>
                  </a:lnTo>
                  <a:lnTo>
                    <a:pt x="94583" y="148862"/>
                  </a:lnTo>
                  <a:lnTo>
                    <a:pt x="84910" y="150474"/>
                  </a:lnTo>
                  <a:lnTo>
                    <a:pt x="74699" y="144025"/>
                  </a:lnTo>
                  <a:lnTo>
                    <a:pt x="87060" y="181106"/>
                  </a:lnTo>
                  <a:lnTo>
                    <a:pt x="81148" y="181106"/>
                  </a:lnTo>
                  <a:lnTo>
                    <a:pt x="76849" y="169283"/>
                  </a:lnTo>
                  <a:lnTo>
                    <a:pt x="70937" y="169283"/>
                  </a:lnTo>
                  <a:lnTo>
                    <a:pt x="68250" y="181643"/>
                  </a:lnTo>
                  <a:lnTo>
                    <a:pt x="63414" y="178956"/>
                  </a:lnTo>
                  <a:lnTo>
                    <a:pt x="64489" y="171970"/>
                  </a:lnTo>
                  <a:lnTo>
                    <a:pt x="58577" y="162297"/>
                  </a:lnTo>
                  <a:lnTo>
                    <a:pt x="52128" y="162297"/>
                  </a:lnTo>
                  <a:lnTo>
                    <a:pt x="53203" y="170358"/>
                  </a:lnTo>
                  <a:lnTo>
                    <a:pt x="50516" y="173045"/>
                  </a:lnTo>
                  <a:lnTo>
                    <a:pt x="44067" y="167671"/>
                  </a:lnTo>
                  <a:lnTo>
                    <a:pt x="40305" y="157997"/>
                  </a:lnTo>
                  <a:lnTo>
                    <a:pt x="45680" y="152623"/>
                  </a:lnTo>
                  <a:lnTo>
                    <a:pt x="41918" y="145637"/>
                  </a:lnTo>
                  <a:lnTo>
                    <a:pt x="37618" y="141875"/>
                  </a:lnTo>
                  <a:lnTo>
                    <a:pt x="33319" y="140801"/>
                  </a:lnTo>
                  <a:lnTo>
                    <a:pt x="28482" y="131665"/>
                  </a:lnTo>
                  <a:lnTo>
                    <a:pt x="34394" y="126828"/>
                  </a:lnTo>
                  <a:lnTo>
                    <a:pt x="38156" y="122529"/>
                  </a:lnTo>
                  <a:lnTo>
                    <a:pt x="44067" y="123603"/>
                  </a:lnTo>
                  <a:lnTo>
                    <a:pt x="46754" y="119842"/>
                  </a:lnTo>
                  <a:lnTo>
                    <a:pt x="52666" y="118229"/>
                  </a:lnTo>
                  <a:lnTo>
                    <a:pt x="59652" y="122529"/>
                  </a:lnTo>
                  <a:lnTo>
                    <a:pt x="65026" y="124141"/>
                  </a:lnTo>
                  <a:lnTo>
                    <a:pt x="68788" y="118229"/>
                  </a:lnTo>
                  <a:lnTo>
                    <a:pt x="59115" y="117155"/>
                  </a:lnTo>
                  <a:lnTo>
                    <a:pt x="53203" y="115542"/>
                  </a:lnTo>
                  <a:lnTo>
                    <a:pt x="40305" y="118229"/>
                  </a:lnTo>
                  <a:lnTo>
                    <a:pt x="27945" y="118767"/>
                  </a:lnTo>
                  <a:lnTo>
                    <a:pt x="16659" y="103720"/>
                  </a:lnTo>
                  <a:lnTo>
                    <a:pt x="15047" y="101570"/>
                  </a:lnTo>
                  <a:lnTo>
                    <a:pt x="16659" y="95658"/>
                  </a:lnTo>
                  <a:lnTo>
                    <a:pt x="2149" y="84910"/>
                  </a:lnTo>
                  <a:lnTo>
                    <a:pt x="0" y="75237"/>
                  </a:lnTo>
                  <a:lnTo>
                    <a:pt x="13435" y="59115"/>
                  </a:lnTo>
                  <a:lnTo>
                    <a:pt x="15047" y="48367"/>
                  </a:lnTo>
                  <a:lnTo>
                    <a:pt x="24183" y="43530"/>
                  </a:lnTo>
                  <a:lnTo>
                    <a:pt x="24721" y="34394"/>
                  </a:lnTo>
                  <a:lnTo>
                    <a:pt x="43530" y="31170"/>
                  </a:lnTo>
                  <a:lnTo>
                    <a:pt x="54278" y="23646"/>
                  </a:lnTo>
                  <a:lnTo>
                    <a:pt x="69863" y="24183"/>
                  </a:lnTo>
                  <a:lnTo>
                    <a:pt x="74699" y="18272"/>
                  </a:lnTo>
                  <a:lnTo>
                    <a:pt x="80073" y="17197"/>
                  </a:lnTo>
                  <a:lnTo>
                    <a:pt x="101032" y="18272"/>
                  </a:lnTo>
                  <a:lnTo>
                    <a:pt x="124141" y="8599"/>
                  </a:lnTo>
                  <a:lnTo>
                    <a:pt x="144562" y="20422"/>
                  </a:lnTo>
                  <a:lnTo>
                    <a:pt x="170358" y="17197"/>
                  </a:lnTo>
                  <a:lnTo>
                    <a:pt x="170895" y="0"/>
                  </a:lnTo>
                  <a:lnTo>
                    <a:pt x="18648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0" name="Freeform: Shape 318">
              <a:extLst>
                <a:ext uri="{FF2B5EF4-FFF2-40B4-BE49-F238E27FC236}">
                  <a16:creationId xmlns:a16="http://schemas.microsoft.com/office/drawing/2014/main" id="{3E42C17F-D22E-5048-A86D-10075361D5EF}"/>
                </a:ext>
              </a:extLst>
            </p:cNvPr>
            <p:cNvSpPr/>
            <p:nvPr userDrawn="1"/>
          </p:nvSpPr>
          <p:spPr>
            <a:xfrm>
              <a:off x="7601407" y="3004677"/>
              <a:ext cx="399339" cy="341918"/>
            </a:xfrm>
            <a:custGeom>
              <a:avLst/>
              <a:gdLst>
                <a:gd name="connsiteX0" fmla="*/ 148324 w 164446"/>
                <a:gd name="connsiteY0" fmla="*/ 20421 h 140800"/>
                <a:gd name="connsiteX1" fmla="*/ 155311 w 164446"/>
                <a:gd name="connsiteY1" fmla="*/ 34394 h 140800"/>
                <a:gd name="connsiteX2" fmla="*/ 164446 w 164446"/>
                <a:gd name="connsiteY2" fmla="*/ 44605 h 140800"/>
                <a:gd name="connsiteX3" fmla="*/ 153161 w 164446"/>
                <a:gd name="connsiteY3" fmla="*/ 58040 h 140800"/>
                <a:gd name="connsiteX4" fmla="*/ 140263 w 164446"/>
                <a:gd name="connsiteY4" fmla="*/ 49979 h 140800"/>
                <a:gd name="connsiteX5" fmla="*/ 120379 w 164446"/>
                <a:gd name="connsiteY5" fmla="*/ 50516 h 140800"/>
                <a:gd name="connsiteX6" fmla="*/ 95658 w 164446"/>
                <a:gd name="connsiteY6" fmla="*/ 44605 h 140800"/>
                <a:gd name="connsiteX7" fmla="*/ 82223 w 164446"/>
                <a:gd name="connsiteY7" fmla="*/ 45680 h 140800"/>
                <a:gd name="connsiteX8" fmla="*/ 76312 w 164446"/>
                <a:gd name="connsiteY8" fmla="*/ 53203 h 140800"/>
                <a:gd name="connsiteX9" fmla="*/ 66101 w 164446"/>
                <a:gd name="connsiteY9" fmla="*/ 45142 h 140800"/>
                <a:gd name="connsiteX10" fmla="*/ 60190 w 164446"/>
                <a:gd name="connsiteY10" fmla="*/ 59652 h 140800"/>
                <a:gd name="connsiteX11" fmla="*/ 74162 w 164446"/>
                <a:gd name="connsiteY11" fmla="*/ 76312 h 140800"/>
                <a:gd name="connsiteX12" fmla="*/ 80074 w 164446"/>
                <a:gd name="connsiteY12" fmla="*/ 87060 h 140800"/>
                <a:gd name="connsiteX13" fmla="*/ 93509 w 164446"/>
                <a:gd name="connsiteY13" fmla="*/ 99958 h 140800"/>
                <a:gd name="connsiteX14" fmla="*/ 104257 w 164446"/>
                <a:gd name="connsiteY14" fmla="*/ 107481 h 140800"/>
                <a:gd name="connsiteX15" fmla="*/ 115005 w 164446"/>
                <a:gd name="connsiteY15" fmla="*/ 121991 h 140800"/>
                <a:gd name="connsiteX16" fmla="*/ 140263 w 164446"/>
                <a:gd name="connsiteY16" fmla="*/ 134889 h 140800"/>
                <a:gd name="connsiteX17" fmla="*/ 137039 w 164446"/>
                <a:gd name="connsiteY17" fmla="*/ 140801 h 140800"/>
                <a:gd name="connsiteX18" fmla="*/ 110168 w 164446"/>
                <a:gd name="connsiteY18" fmla="*/ 127903 h 140800"/>
                <a:gd name="connsiteX19" fmla="*/ 93509 w 164446"/>
                <a:gd name="connsiteY19" fmla="*/ 115542 h 140800"/>
                <a:gd name="connsiteX20" fmla="*/ 67176 w 164446"/>
                <a:gd name="connsiteY20" fmla="*/ 105332 h 140800"/>
                <a:gd name="connsiteX21" fmla="*/ 42993 w 164446"/>
                <a:gd name="connsiteY21" fmla="*/ 79536 h 140800"/>
                <a:gd name="connsiteX22" fmla="*/ 48904 w 164446"/>
                <a:gd name="connsiteY22" fmla="*/ 76849 h 140800"/>
                <a:gd name="connsiteX23" fmla="*/ 36006 w 164446"/>
                <a:gd name="connsiteY23" fmla="*/ 62339 h 140800"/>
                <a:gd name="connsiteX24" fmla="*/ 35469 w 164446"/>
                <a:gd name="connsiteY24" fmla="*/ 50516 h 140800"/>
                <a:gd name="connsiteX25" fmla="*/ 17197 w 164446"/>
                <a:gd name="connsiteY25" fmla="*/ 45142 h 140800"/>
                <a:gd name="connsiteX26" fmla="*/ 8598 w 164446"/>
                <a:gd name="connsiteY26" fmla="*/ 60727 h 140800"/>
                <a:gd name="connsiteX27" fmla="*/ 0 w 164446"/>
                <a:gd name="connsiteY27" fmla="*/ 48904 h 140800"/>
                <a:gd name="connsiteX28" fmla="*/ 537 w 164446"/>
                <a:gd name="connsiteY28" fmla="*/ 36544 h 140800"/>
                <a:gd name="connsiteX29" fmla="*/ 1612 w 164446"/>
                <a:gd name="connsiteY29" fmla="*/ 36006 h 140800"/>
                <a:gd name="connsiteX30" fmla="*/ 21496 w 164446"/>
                <a:gd name="connsiteY30" fmla="*/ 37081 h 140800"/>
                <a:gd name="connsiteX31" fmla="*/ 26870 w 164446"/>
                <a:gd name="connsiteY31" fmla="*/ 31170 h 140800"/>
                <a:gd name="connsiteX32" fmla="*/ 36544 w 164446"/>
                <a:gd name="connsiteY32" fmla="*/ 37081 h 140800"/>
                <a:gd name="connsiteX33" fmla="*/ 47829 w 164446"/>
                <a:gd name="connsiteY33" fmla="*/ 37618 h 140800"/>
                <a:gd name="connsiteX34" fmla="*/ 47829 w 164446"/>
                <a:gd name="connsiteY34" fmla="*/ 27945 h 140800"/>
                <a:gd name="connsiteX35" fmla="*/ 57503 w 164446"/>
                <a:gd name="connsiteY35" fmla="*/ 24183 h 140800"/>
                <a:gd name="connsiteX36" fmla="*/ 60190 w 164446"/>
                <a:gd name="connsiteY36" fmla="*/ 9673 h 140800"/>
                <a:gd name="connsiteX37" fmla="*/ 82761 w 164446"/>
                <a:gd name="connsiteY37" fmla="*/ 0 h 140800"/>
                <a:gd name="connsiteX38" fmla="*/ 91896 w 164446"/>
                <a:gd name="connsiteY38" fmla="*/ 4299 h 140800"/>
                <a:gd name="connsiteX39" fmla="*/ 113393 w 164446"/>
                <a:gd name="connsiteY39" fmla="*/ 19884 h 140800"/>
                <a:gd name="connsiteX40" fmla="*/ 137039 w 164446"/>
                <a:gd name="connsiteY40" fmla="*/ 26870 h 140800"/>
                <a:gd name="connsiteX41" fmla="*/ 148324 w 164446"/>
                <a:gd name="connsiteY41" fmla="*/ 20421 h 1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4446" h="140800">
                  <a:moveTo>
                    <a:pt x="148324" y="20421"/>
                  </a:moveTo>
                  <a:lnTo>
                    <a:pt x="155311" y="34394"/>
                  </a:lnTo>
                  <a:lnTo>
                    <a:pt x="164446" y="44605"/>
                  </a:lnTo>
                  <a:lnTo>
                    <a:pt x="153161" y="58040"/>
                  </a:lnTo>
                  <a:lnTo>
                    <a:pt x="140263" y="49979"/>
                  </a:lnTo>
                  <a:lnTo>
                    <a:pt x="120379" y="50516"/>
                  </a:lnTo>
                  <a:lnTo>
                    <a:pt x="95658" y="44605"/>
                  </a:lnTo>
                  <a:lnTo>
                    <a:pt x="82223" y="45680"/>
                  </a:lnTo>
                  <a:lnTo>
                    <a:pt x="76312" y="53203"/>
                  </a:lnTo>
                  <a:lnTo>
                    <a:pt x="66101" y="45142"/>
                  </a:lnTo>
                  <a:lnTo>
                    <a:pt x="60190" y="59652"/>
                  </a:lnTo>
                  <a:lnTo>
                    <a:pt x="74162" y="76312"/>
                  </a:lnTo>
                  <a:lnTo>
                    <a:pt x="80074" y="87060"/>
                  </a:lnTo>
                  <a:lnTo>
                    <a:pt x="93509" y="99958"/>
                  </a:lnTo>
                  <a:lnTo>
                    <a:pt x="104257" y="107481"/>
                  </a:lnTo>
                  <a:lnTo>
                    <a:pt x="115005" y="121991"/>
                  </a:lnTo>
                  <a:lnTo>
                    <a:pt x="140263" y="134889"/>
                  </a:lnTo>
                  <a:lnTo>
                    <a:pt x="137039" y="140801"/>
                  </a:lnTo>
                  <a:lnTo>
                    <a:pt x="110168" y="127903"/>
                  </a:lnTo>
                  <a:lnTo>
                    <a:pt x="93509" y="115542"/>
                  </a:lnTo>
                  <a:lnTo>
                    <a:pt x="67176" y="105332"/>
                  </a:lnTo>
                  <a:lnTo>
                    <a:pt x="42993" y="79536"/>
                  </a:lnTo>
                  <a:lnTo>
                    <a:pt x="48904" y="76849"/>
                  </a:lnTo>
                  <a:lnTo>
                    <a:pt x="36006" y="62339"/>
                  </a:lnTo>
                  <a:lnTo>
                    <a:pt x="35469" y="50516"/>
                  </a:lnTo>
                  <a:lnTo>
                    <a:pt x="17197" y="45142"/>
                  </a:lnTo>
                  <a:lnTo>
                    <a:pt x="8598" y="60727"/>
                  </a:lnTo>
                  <a:lnTo>
                    <a:pt x="0" y="48904"/>
                  </a:lnTo>
                  <a:lnTo>
                    <a:pt x="537" y="36544"/>
                  </a:lnTo>
                  <a:lnTo>
                    <a:pt x="1612" y="36006"/>
                  </a:lnTo>
                  <a:lnTo>
                    <a:pt x="21496" y="37081"/>
                  </a:lnTo>
                  <a:lnTo>
                    <a:pt x="26870" y="31170"/>
                  </a:lnTo>
                  <a:lnTo>
                    <a:pt x="36544" y="37081"/>
                  </a:lnTo>
                  <a:lnTo>
                    <a:pt x="47829" y="37618"/>
                  </a:lnTo>
                  <a:lnTo>
                    <a:pt x="47829" y="27945"/>
                  </a:lnTo>
                  <a:lnTo>
                    <a:pt x="57503" y="24183"/>
                  </a:lnTo>
                  <a:lnTo>
                    <a:pt x="60190" y="9673"/>
                  </a:lnTo>
                  <a:lnTo>
                    <a:pt x="82761" y="0"/>
                  </a:lnTo>
                  <a:lnTo>
                    <a:pt x="91896" y="4299"/>
                  </a:lnTo>
                  <a:lnTo>
                    <a:pt x="113393" y="19884"/>
                  </a:lnTo>
                  <a:lnTo>
                    <a:pt x="137039" y="26870"/>
                  </a:lnTo>
                  <a:lnTo>
                    <a:pt x="148324" y="204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1" name="Freeform: Shape 319">
              <a:extLst>
                <a:ext uri="{FF2B5EF4-FFF2-40B4-BE49-F238E27FC236}">
                  <a16:creationId xmlns:a16="http://schemas.microsoft.com/office/drawing/2014/main" id="{310ABC3D-CC48-994E-B5CA-02CA76F3C0E1}"/>
                </a:ext>
              </a:extLst>
            </p:cNvPr>
            <p:cNvSpPr/>
            <p:nvPr userDrawn="1"/>
          </p:nvSpPr>
          <p:spPr>
            <a:xfrm>
              <a:off x="7777586" y="2814142"/>
              <a:ext cx="455455" cy="254481"/>
            </a:xfrm>
            <a:custGeom>
              <a:avLst/>
              <a:gdLst>
                <a:gd name="connsiteX0" fmla="*/ 0 w 187554"/>
                <a:gd name="connsiteY0" fmla="*/ 65026 h 104794"/>
                <a:gd name="connsiteX1" fmla="*/ 9673 w 187554"/>
                <a:gd name="connsiteY1" fmla="*/ 41918 h 104794"/>
                <a:gd name="connsiteX2" fmla="*/ 4299 w 187554"/>
                <a:gd name="connsiteY2" fmla="*/ 33857 h 104794"/>
                <a:gd name="connsiteX3" fmla="*/ 20421 w 187554"/>
                <a:gd name="connsiteY3" fmla="*/ 33857 h 104794"/>
                <a:gd name="connsiteX4" fmla="*/ 22571 w 187554"/>
                <a:gd name="connsiteY4" fmla="*/ 18809 h 104794"/>
                <a:gd name="connsiteX5" fmla="*/ 37081 w 187554"/>
                <a:gd name="connsiteY5" fmla="*/ 28483 h 104794"/>
                <a:gd name="connsiteX6" fmla="*/ 47829 w 187554"/>
                <a:gd name="connsiteY6" fmla="*/ 32244 h 104794"/>
                <a:gd name="connsiteX7" fmla="*/ 72013 w 187554"/>
                <a:gd name="connsiteY7" fmla="*/ 27945 h 104794"/>
                <a:gd name="connsiteX8" fmla="*/ 74162 w 187554"/>
                <a:gd name="connsiteY8" fmla="*/ 20422 h 104794"/>
                <a:gd name="connsiteX9" fmla="*/ 85448 w 187554"/>
                <a:gd name="connsiteY9" fmla="*/ 19347 h 104794"/>
                <a:gd name="connsiteX10" fmla="*/ 99420 w 187554"/>
                <a:gd name="connsiteY10" fmla="*/ 13435 h 104794"/>
                <a:gd name="connsiteX11" fmla="*/ 102645 w 187554"/>
                <a:gd name="connsiteY11" fmla="*/ 15585 h 104794"/>
                <a:gd name="connsiteX12" fmla="*/ 116080 w 187554"/>
                <a:gd name="connsiteY12" fmla="*/ 10748 h 104794"/>
                <a:gd name="connsiteX13" fmla="*/ 123066 w 187554"/>
                <a:gd name="connsiteY13" fmla="*/ 2150 h 104794"/>
                <a:gd name="connsiteX14" fmla="*/ 132739 w 187554"/>
                <a:gd name="connsiteY14" fmla="*/ 0 h 104794"/>
                <a:gd name="connsiteX15" fmla="*/ 163372 w 187554"/>
                <a:gd name="connsiteY15" fmla="*/ 11286 h 104794"/>
                <a:gd name="connsiteX16" fmla="*/ 169283 w 187554"/>
                <a:gd name="connsiteY16" fmla="*/ 7524 h 104794"/>
                <a:gd name="connsiteX17" fmla="*/ 185405 w 187554"/>
                <a:gd name="connsiteY17" fmla="*/ 17735 h 104794"/>
                <a:gd name="connsiteX18" fmla="*/ 187555 w 187554"/>
                <a:gd name="connsiteY18" fmla="*/ 27408 h 104794"/>
                <a:gd name="connsiteX19" fmla="*/ 169820 w 187554"/>
                <a:gd name="connsiteY19" fmla="*/ 34931 h 104794"/>
                <a:gd name="connsiteX20" fmla="*/ 156385 w 187554"/>
                <a:gd name="connsiteY20" fmla="*/ 59652 h 104794"/>
                <a:gd name="connsiteX21" fmla="*/ 139188 w 187554"/>
                <a:gd name="connsiteY21" fmla="*/ 84373 h 104794"/>
                <a:gd name="connsiteX22" fmla="*/ 116080 w 187554"/>
                <a:gd name="connsiteY22" fmla="*/ 91359 h 104794"/>
                <a:gd name="connsiteX23" fmla="*/ 98345 w 187554"/>
                <a:gd name="connsiteY23" fmla="*/ 89747 h 104794"/>
                <a:gd name="connsiteX24" fmla="*/ 76312 w 187554"/>
                <a:gd name="connsiteY24" fmla="*/ 99420 h 104794"/>
                <a:gd name="connsiteX25" fmla="*/ 65564 w 187554"/>
                <a:gd name="connsiteY25" fmla="*/ 104794 h 104794"/>
                <a:gd name="connsiteX26" fmla="*/ 41918 w 187554"/>
                <a:gd name="connsiteY26" fmla="*/ 97808 h 104794"/>
                <a:gd name="connsiteX27" fmla="*/ 20421 w 187554"/>
                <a:gd name="connsiteY27" fmla="*/ 82223 h 104794"/>
                <a:gd name="connsiteX28" fmla="*/ 11285 w 187554"/>
                <a:gd name="connsiteY28" fmla="*/ 77924 h 104794"/>
                <a:gd name="connsiteX29" fmla="*/ 5911 w 187554"/>
                <a:gd name="connsiteY29" fmla="*/ 65564 h 104794"/>
                <a:gd name="connsiteX30" fmla="*/ 0 w 187554"/>
                <a:gd name="connsiteY30" fmla="*/ 65026 h 10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554" h="104794">
                  <a:moveTo>
                    <a:pt x="0" y="65026"/>
                  </a:moveTo>
                  <a:lnTo>
                    <a:pt x="9673" y="41918"/>
                  </a:lnTo>
                  <a:lnTo>
                    <a:pt x="4299" y="33857"/>
                  </a:lnTo>
                  <a:lnTo>
                    <a:pt x="20421" y="33857"/>
                  </a:lnTo>
                  <a:lnTo>
                    <a:pt x="22571" y="18809"/>
                  </a:lnTo>
                  <a:lnTo>
                    <a:pt x="37081" y="28483"/>
                  </a:lnTo>
                  <a:lnTo>
                    <a:pt x="47829" y="32244"/>
                  </a:lnTo>
                  <a:lnTo>
                    <a:pt x="72013" y="27945"/>
                  </a:lnTo>
                  <a:lnTo>
                    <a:pt x="74162" y="20422"/>
                  </a:lnTo>
                  <a:lnTo>
                    <a:pt x="85448" y="19347"/>
                  </a:lnTo>
                  <a:lnTo>
                    <a:pt x="99420" y="13435"/>
                  </a:lnTo>
                  <a:lnTo>
                    <a:pt x="102645" y="15585"/>
                  </a:lnTo>
                  <a:lnTo>
                    <a:pt x="116080" y="10748"/>
                  </a:lnTo>
                  <a:lnTo>
                    <a:pt x="123066" y="2150"/>
                  </a:lnTo>
                  <a:lnTo>
                    <a:pt x="132739" y="0"/>
                  </a:lnTo>
                  <a:lnTo>
                    <a:pt x="163372" y="11286"/>
                  </a:lnTo>
                  <a:lnTo>
                    <a:pt x="169283" y="7524"/>
                  </a:lnTo>
                  <a:lnTo>
                    <a:pt x="185405" y="17735"/>
                  </a:lnTo>
                  <a:lnTo>
                    <a:pt x="187555" y="27408"/>
                  </a:lnTo>
                  <a:lnTo>
                    <a:pt x="169820" y="34931"/>
                  </a:lnTo>
                  <a:lnTo>
                    <a:pt x="156385" y="59652"/>
                  </a:lnTo>
                  <a:lnTo>
                    <a:pt x="139188" y="84373"/>
                  </a:lnTo>
                  <a:lnTo>
                    <a:pt x="116080" y="91359"/>
                  </a:lnTo>
                  <a:lnTo>
                    <a:pt x="98345" y="89747"/>
                  </a:lnTo>
                  <a:lnTo>
                    <a:pt x="76312" y="99420"/>
                  </a:lnTo>
                  <a:lnTo>
                    <a:pt x="65564" y="104794"/>
                  </a:lnTo>
                  <a:lnTo>
                    <a:pt x="41918" y="97808"/>
                  </a:lnTo>
                  <a:lnTo>
                    <a:pt x="20421" y="82223"/>
                  </a:lnTo>
                  <a:lnTo>
                    <a:pt x="11285" y="77924"/>
                  </a:lnTo>
                  <a:lnTo>
                    <a:pt x="5911" y="65564"/>
                  </a:lnTo>
                  <a:lnTo>
                    <a:pt x="0" y="6502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2" name="Freeform: Shape 320">
              <a:extLst>
                <a:ext uri="{FF2B5EF4-FFF2-40B4-BE49-F238E27FC236}">
                  <a16:creationId xmlns:a16="http://schemas.microsoft.com/office/drawing/2014/main" id="{C013E5BC-7CDB-6741-AE6B-6B0AC664020E}"/>
                </a:ext>
              </a:extLst>
            </p:cNvPr>
            <p:cNvSpPr/>
            <p:nvPr userDrawn="1"/>
          </p:nvSpPr>
          <p:spPr>
            <a:xfrm>
              <a:off x="9036945" y="4086551"/>
              <a:ext cx="109623" cy="289717"/>
            </a:xfrm>
            <a:custGeom>
              <a:avLst/>
              <a:gdLst>
                <a:gd name="connsiteX0" fmla="*/ 41918 w 45142"/>
                <a:gd name="connsiteY0" fmla="*/ 18272 h 119304"/>
                <a:gd name="connsiteX1" fmla="*/ 37081 w 45142"/>
                <a:gd name="connsiteY1" fmla="*/ 28483 h 119304"/>
                <a:gd name="connsiteX2" fmla="*/ 26870 w 45142"/>
                <a:gd name="connsiteY2" fmla="*/ 24183 h 119304"/>
                <a:gd name="connsiteX3" fmla="*/ 20959 w 45142"/>
                <a:gd name="connsiteY3" fmla="*/ 45142 h 119304"/>
                <a:gd name="connsiteX4" fmla="*/ 27945 w 45142"/>
                <a:gd name="connsiteY4" fmla="*/ 48904 h 119304"/>
                <a:gd name="connsiteX5" fmla="*/ 20422 w 45142"/>
                <a:gd name="connsiteY5" fmla="*/ 53203 h 119304"/>
                <a:gd name="connsiteX6" fmla="*/ 19347 w 45142"/>
                <a:gd name="connsiteY6" fmla="*/ 61264 h 119304"/>
                <a:gd name="connsiteX7" fmla="*/ 32782 w 45142"/>
                <a:gd name="connsiteY7" fmla="*/ 56965 h 119304"/>
                <a:gd name="connsiteX8" fmla="*/ 33319 w 45142"/>
                <a:gd name="connsiteY8" fmla="*/ 69325 h 119304"/>
                <a:gd name="connsiteX9" fmla="*/ 18809 w 45142"/>
                <a:gd name="connsiteY9" fmla="*/ 119304 h 119304"/>
                <a:gd name="connsiteX10" fmla="*/ 0 w 45142"/>
                <a:gd name="connsiteY10" fmla="*/ 65564 h 119304"/>
                <a:gd name="connsiteX11" fmla="*/ 8061 w 45142"/>
                <a:gd name="connsiteY11" fmla="*/ 55353 h 119304"/>
                <a:gd name="connsiteX12" fmla="*/ 5911 w 45142"/>
                <a:gd name="connsiteY12" fmla="*/ 53741 h 119304"/>
                <a:gd name="connsiteX13" fmla="*/ 13435 w 45142"/>
                <a:gd name="connsiteY13" fmla="*/ 38693 h 119304"/>
                <a:gd name="connsiteX14" fmla="*/ 19347 w 45142"/>
                <a:gd name="connsiteY14" fmla="*/ 14510 h 119304"/>
                <a:gd name="connsiteX15" fmla="*/ 23646 w 45142"/>
                <a:gd name="connsiteY15" fmla="*/ 6449 h 119304"/>
                <a:gd name="connsiteX16" fmla="*/ 24721 w 45142"/>
                <a:gd name="connsiteY16" fmla="*/ 5912 h 119304"/>
                <a:gd name="connsiteX17" fmla="*/ 34394 w 45142"/>
                <a:gd name="connsiteY17" fmla="*/ 5912 h 119304"/>
                <a:gd name="connsiteX18" fmla="*/ 37081 w 45142"/>
                <a:gd name="connsiteY18" fmla="*/ 537 h 119304"/>
                <a:gd name="connsiteX19" fmla="*/ 44605 w 45142"/>
                <a:gd name="connsiteY19" fmla="*/ 0 h 119304"/>
                <a:gd name="connsiteX20" fmla="*/ 45142 w 45142"/>
                <a:gd name="connsiteY20" fmla="*/ 12898 h 119304"/>
                <a:gd name="connsiteX21" fmla="*/ 41380 w 45142"/>
                <a:gd name="connsiteY21" fmla="*/ 17735 h 119304"/>
                <a:gd name="connsiteX22" fmla="*/ 41918 w 45142"/>
                <a:gd name="connsiteY22" fmla="*/ 18272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42" h="119304">
                  <a:moveTo>
                    <a:pt x="41918" y="18272"/>
                  </a:moveTo>
                  <a:lnTo>
                    <a:pt x="37081" y="28483"/>
                  </a:lnTo>
                  <a:lnTo>
                    <a:pt x="26870" y="24183"/>
                  </a:lnTo>
                  <a:lnTo>
                    <a:pt x="20959" y="45142"/>
                  </a:lnTo>
                  <a:lnTo>
                    <a:pt x="27945" y="48904"/>
                  </a:lnTo>
                  <a:lnTo>
                    <a:pt x="20422" y="53203"/>
                  </a:lnTo>
                  <a:lnTo>
                    <a:pt x="19347" y="61264"/>
                  </a:lnTo>
                  <a:lnTo>
                    <a:pt x="32782" y="56965"/>
                  </a:lnTo>
                  <a:lnTo>
                    <a:pt x="33319" y="69325"/>
                  </a:lnTo>
                  <a:lnTo>
                    <a:pt x="18809" y="119304"/>
                  </a:lnTo>
                  <a:lnTo>
                    <a:pt x="0" y="65564"/>
                  </a:lnTo>
                  <a:lnTo>
                    <a:pt x="8061" y="55353"/>
                  </a:lnTo>
                  <a:lnTo>
                    <a:pt x="5911" y="53741"/>
                  </a:lnTo>
                  <a:lnTo>
                    <a:pt x="13435" y="38693"/>
                  </a:lnTo>
                  <a:lnTo>
                    <a:pt x="19347" y="14510"/>
                  </a:lnTo>
                  <a:lnTo>
                    <a:pt x="23646" y="6449"/>
                  </a:lnTo>
                  <a:lnTo>
                    <a:pt x="24721" y="5912"/>
                  </a:lnTo>
                  <a:lnTo>
                    <a:pt x="34394" y="5912"/>
                  </a:lnTo>
                  <a:lnTo>
                    <a:pt x="37081" y="537"/>
                  </a:lnTo>
                  <a:lnTo>
                    <a:pt x="44605" y="0"/>
                  </a:lnTo>
                  <a:lnTo>
                    <a:pt x="45142" y="12898"/>
                  </a:lnTo>
                  <a:lnTo>
                    <a:pt x="41380" y="17735"/>
                  </a:lnTo>
                  <a:lnTo>
                    <a:pt x="41918"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3" name="Freeform: Shape 321">
              <a:extLst>
                <a:ext uri="{FF2B5EF4-FFF2-40B4-BE49-F238E27FC236}">
                  <a16:creationId xmlns:a16="http://schemas.microsoft.com/office/drawing/2014/main" id="{3FFE062E-31BD-F045-B8E7-17A5E2126DE2}"/>
                </a:ext>
              </a:extLst>
            </p:cNvPr>
            <p:cNvSpPr/>
            <p:nvPr userDrawn="1"/>
          </p:nvSpPr>
          <p:spPr>
            <a:xfrm>
              <a:off x="9081316" y="4078722"/>
              <a:ext cx="298852" cy="321039"/>
            </a:xfrm>
            <a:custGeom>
              <a:avLst/>
              <a:gdLst>
                <a:gd name="connsiteX0" fmla="*/ 18272 w 123066"/>
                <a:gd name="connsiteY0" fmla="*/ 31707 h 132202"/>
                <a:gd name="connsiteX1" fmla="*/ 23108 w 123066"/>
                <a:gd name="connsiteY1" fmla="*/ 21496 h 132202"/>
                <a:gd name="connsiteX2" fmla="*/ 54815 w 123066"/>
                <a:gd name="connsiteY2" fmla="*/ 33857 h 132202"/>
                <a:gd name="connsiteX3" fmla="*/ 111243 w 123066"/>
                <a:gd name="connsiteY3" fmla="*/ 0 h 132202"/>
                <a:gd name="connsiteX4" fmla="*/ 123066 w 123066"/>
                <a:gd name="connsiteY4" fmla="*/ 38693 h 132202"/>
                <a:gd name="connsiteX5" fmla="*/ 117692 w 123066"/>
                <a:gd name="connsiteY5" fmla="*/ 43530 h 132202"/>
                <a:gd name="connsiteX6" fmla="*/ 60189 w 123066"/>
                <a:gd name="connsiteY6" fmla="*/ 59652 h 132202"/>
                <a:gd name="connsiteX7" fmla="*/ 88672 w 123066"/>
                <a:gd name="connsiteY7" fmla="*/ 90822 h 132202"/>
                <a:gd name="connsiteX8" fmla="*/ 78998 w 123066"/>
                <a:gd name="connsiteY8" fmla="*/ 96196 h 132202"/>
                <a:gd name="connsiteX9" fmla="*/ 74162 w 123066"/>
                <a:gd name="connsiteY9" fmla="*/ 106944 h 132202"/>
                <a:gd name="connsiteX10" fmla="*/ 52128 w 123066"/>
                <a:gd name="connsiteY10" fmla="*/ 111243 h 132202"/>
                <a:gd name="connsiteX11" fmla="*/ 45142 w 123066"/>
                <a:gd name="connsiteY11" fmla="*/ 122529 h 132202"/>
                <a:gd name="connsiteX12" fmla="*/ 32782 w 123066"/>
                <a:gd name="connsiteY12" fmla="*/ 132202 h 132202"/>
                <a:gd name="connsiteX13" fmla="*/ 1075 w 123066"/>
                <a:gd name="connsiteY13" fmla="*/ 127365 h 132202"/>
                <a:gd name="connsiteX14" fmla="*/ 0 w 123066"/>
                <a:gd name="connsiteY14" fmla="*/ 123066 h 132202"/>
                <a:gd name="connsiteX15" fmla="*/ 14510 w 123066"/>
                <a:gd name="connsiteY15" fmla="*/ 73087 h 132202"/>
                <a:gd name="connsiteX16" fmla="*/ 13972 w 123066"/>
                <a:gd name="connsiteY16" fmla="*/ 60727 h 132202"/>
                <a:gd name="connsiteX17" fmla="*/ 18272 w 123066"/>
                <a:gd name="connsiteY17" fmla="*/ 51591 h 132202"/>
                <a:gd name="connsiteX18" fmla="*/ 18272 w 123066"/>
                <a:gd name="connsiteY18" fmla="*/ 31707 h 1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66" h="132202">
                  <a:moveTo>
                    <a:pt x="18272" y="31707"/>
                  </a:moveTo>
                  <a:lnTo>
                    <a:pt x="23108" y="21496"/>
                  </a:lnTo>
                  <a:lnTo>
                    <a:pt x="54815" y="33857"/>
                  </a:lnTo>
                  <a:lnTo>
                    <a:pt x="111243" y="0"/>
                  </a:lnTo>
                  <a:lnTo>
                    <a:pt x="123066" y="38693"/>
                  </a:lnTo>
                  <a:lnTo>
                    <a:pt x="117692" y="43530"/>
                  </a:lnTo>
                  <a:lnTo>
                    <a:pt x="60189" y="59652"/>
                  </a:lnTo>
                  <a:lnTo>
                    <a:pt x="88672" y="90822"/>
                  </a:lnTo>
                  <a:lnTo>
                    <a:pt x="78998" y="96196"/>
                  </a:lnTo>
                  <a:lnTo>
                    <a:pt x="74162" y="106944"/>
                  </a:lnTo>
                  <a:lnTo>
                    <a:pt x="52128" y="111243"/>
                  </a:lnTo>
                  <a:lnTo>
                    <a:pt x="45142" y="122529"/>
                  </a:lnTo>
                  <a:lnTo>
                    <a:pt x="32782" y="132202"/>
                  </a:lnTo>
                  <a:lnTo>
                    <a:pt x="1075" y="127365"/>
                  </a:lnTo>
                  <a:lnTo>
                    <a:pt x="0" y="123066"/>
                  </a:lnTo>
                  <a:lnTo>
                    <a:pt x="14510" y="73087"/>
                  </a:lnTo>
                  <a:lnTo>
                    <a:pt x="13972" y="60727"/>
                  </a:lnTo>
                  <a:lnTo>
                    <a:pt x="18272" y="51591"/>
                  </a:lnTo>
                  <a:lnTo>
                    <a:pt x="18272" y="317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4" name="Freeform: Shape 322">
              <a:extLst>
                <a:ext uri="{FF2B5EF4-FFF2-40B4-BE49-F238E27FC236}">
                  <a16:creationId xmlns:a16="http://schemas.microsoft.com/office/drawing/2014/main" id="{54EB0F59-692D-BF4F-9B8C-AAF0E40CC8CB}"/>
                </a:ext>
              </a:extLst>
            </p:cNvPr>
            <p:cNvSpPr/>
            <p:nvPr userDrawn="1"/>
          </p:nvSpPr>
          <p:spPr>
            <a:xfrm>
              <a:off x="9010845" y="6097608"/>
              <a:ext cx="557249" cy="707328"/>
            </a:xfrm>
            <a:custGeom>
              <a:avLst/>
              <a:gdLst>
                <a:gd name="connsiteX0" fmla="*/ 203677 w 229472"/>
                <a:gd name="connsiteY0" fmla="*/ 182181 h 291274"/>
                <a:gd name="connsiteX1" fmla="*/ 220874 w 229472"/>
                <a:gd name="connsiteY1" fmla="*/ 205827 h 291274"/>
                <a:gd name="connsiteX2" fmla="*/ 200990 w 229472"/>
                <a:gd name="connsiteY2" fmla="*/ 217112 h 291274"/>
                <a:gd name="connsiteX3" fmla="*/ 194004 w 229472"/>
                <a:gd name="connsiteY3" fmla="*/ 228935 h 291274"/>
                <a:gd name="connsiteX4" fmla="*/ 183255 w 229472"/>
                <a:gd name="connsiteY4" fmla="*/ 231085 h 291274"/>
                <a:gd name="connsiteX5" fmla="*/ 178957 w 229472"/>
                <a:gd name="connsiteY5" fmla="*/ 251506 h 291274"/>
                <a:gd name="connsiteX6" fmla="*/ 169820 w 229472"/>
                <a:gd name="connsiteY6" fmla="*/ 262792 h 291274"/>
                <a:gd name="connsiteX7" fmla="*/ 164446 w 229472"/>
                <a:gd name="connsiteY7" fmla="*/ 281601 h 291274"/>
                <a:gd name="connsiteX8" fmla="*/ 152624 w 229472"/>
                <a:gd name="connsiteY8" fmla="*/ 291274 h 291274"/>
                <a:gd name="connsiteX9" fmla="*/ 111243 w 229472"/>
                <a:gd name="connsiteY9" fmla="*/ 262792 h 291274"/>
                <a:gd name="connsiteX10" fmla="*/ 109094 w 229472"/>
                <a:gd name="connsiteY10" fmla="*/ 246132 h 291274"/>
                <a:gd name="connsiteX11" fmla="*/ 4837 w 229472"/>
                <a:gd name="connsiteY11" fmla="*/ 188092 h 291274"/>
                <a:gd name="connsiteX12" fmla="*/ 0 w 229472"/>
                <a:gd name="connsiteY12" fmla="*/ 184868 h 291274"/>
                <a:gd name="connsiteX13" fmla="*/ 0 w 229472"/>
                <a:gd name="connsiteY13" fmla="*/ 154773 h 291274"/>
                <a:gd name="connsiteX14" fmla="*/ 8061 w 229472"/>
                <a:gd name="connsiteY14" fmla="*/ 142950 h 291274"/>
                <a:gd name="connsiteX15" fmla="*/ 22034 w 229472"/>
                <a:gd name="connsiteY15" fmla="*/ 124141 h 291274"/>
                <a:gd name="connsiteX16" fmla="*/ 32244 w 229472"/>
                <a:gd name="connsiteY16" fmla="*/ 103182 h 291274"/>
                <a:gd name="connsiteX17" fmla="*/ 19347 w 229472"/>
                <a:gd name="connsiteY17" fmla="*/ 70400 h 291274"/>
                <a:gd name="connsiteX18" fmla="*/ 16122 w 229472"/>
                <a:gd name="connsiteY18" fmla="*/ 55890 h 291274"/>
                <a:gd name="connsiteX19" fmla="*/ 2687 w 229472"/>
                <a:gd name="connsiteY19" fmla="*/ 36006 h 291274"/>
                <a:gd name="connsiteX20" fmla="*/ 20422 w 229472"/>
                <a:gd name="connsiteY20" fmla="*/ 18809 h 291274"/>
                <a:gd name="connsiteX21" fmla="*/ 39768 w 229472"/>
                <a:gd name="connsiteY21" fmla="*/ 0 h 291274"/>
                <a:gd name="connsiteX22" fmla="*/ 54815 w 229472"/>
                <a:gd name="connsiteY22" fmla="*/ 4837 h 291274"/>
                <a:gd name="connsiteX23" fmla="*/ 54815 w 229472"/>
                <a:gd name="connsiteY23" fmla="*/ 20959 h 291274"/>
                <a:gd name="connsiteX24" fmla="*/ 64489 w 229472"/>
                <a:gd name="connsiteY24" fmla="*/ 30632 h 291274"/>
                <a:gd name="connsiteX25" fmla="*/ 84373 w 229472"/>
                <a:gd name="connsiteY25" fmla="*/ 30632 h 291274"/>
                <a:gd name="connsiteX26" fmla="*/ 120916 w 229472"/>
                <a:gd name="connsiteY26" fmla="*/ 54816 h 291274"/>
                <a:gd name="connsiteX27" fmla="*/ 130052 w 229472"/>
                <a:gd name="connsiteY27" fmla="*/ 55353 h 291274"/>
                <a:gd name="connsiteX28" fmla="*/ 137039 w 229472"/>
                <a:gd name="connsiteY28" fmla="*/ 54278 h 291274"/>
                <a:gd name="connsiteX29" fmla="*/ 143487 w 229472"/>
                <a:gd name="connsiteY29" fmla="*/ 57503 h 291274"/>
                <a:gd name="connsiteX30" fmla="*/ 162834 w 229472"/>
                <a:gd name="connsiteY30" fmla="*/ 59652 h 291274"/>
                <a:gd name="connsiteX31" fmla="*/ 171433 w 229472"/>
                <a:gd name="connsiteY31" fmla="*/ 47829 h 291274"/>
                <a:gd name="connsiteX32" fmla="*/ 197766 w 229472"/>
                <a:gd name="connsiteY32" fmla="*/ 36006 h 291274"/>
                <a:gd name="connsiteX33" fmla="*/ 209589 w 229472"/>
                <a:gd name="connsiteY33" fmla="*/ 45680 h 291274"/>
                <a:gd name="connsiteX34" fmla="*/ 229472 w 229472"/>
                <a:gd name="connsiteY34" fmla="*/ 45680 h 291274"/>
                <a:gd name="connsiteX35" fmla="*/ 204214 w 229472"/>
                <a:gd name="connsiteY35" fmla="*/ 77924 h 291274"/>
                <a:gd name="connsiteX36" fmla="*/ 203677 w 229472"/>
                <a:gd name="connsiteY36" fmla="*/ 18218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9472" h="291274">
                  <a:moveTo>
                    <a:pt x="203677" y="182181"/>
                  </a:moveTo>
                  <a:lnTo>
                    <a:pt x="220874" y="205827"/>
                  </a:lnTo>
                  <a:lnTo>
                    <a:pt x="200990" y="217112"/>
                  </a:lnTo>
                  <a:lnTo>
                    <a:pt x="194004" y="228935"/>
                  </a:lnTo>
                  <a:lnTo>
                    <a:pt x="183255" y="231085"/>
                  </a:lnTo>
                  <a:lnTo>
                    <a:pt x="178957" y="251506"/>
                  </a:lnTo>
                  <a:lnTo>
                    <a:pt x="169820" y="262792"/>
                  </a:lnTo>
                  <a:lnTo>
                    <a:pt x="164446" y="281601"/>
                  </a:lnTo>
                  <a:lnTo>
                    <a:pt x="152624" y="291274"/>
                  </a:lnTo>
                  <a:lnTo>
                    <a:pt x="111243" y="262792"/>
                  </a:lnTo>
                  <a:lnTo>
                    <a:pt x="109094" y="246132"/>
                  </a:lnTo>
                  <a:lnTo>
                    <a:pt x="4837" y="188092"/>
                  </a:lnTo>
                  <a:lnTo>
                    <a:pt x="0" y="184868"/>
                  </a:lnTo>
                  <a:lnTo>
                    <a:pt x="0" y="154773"/>
                  </a:lnTo>
                  <a:lnTo>
                    <a:pt x="8061" y="142950"/>
                  </a:lnTo>
                  <a:lnTo>
                    <a:pt x="22034" y="124141"/>
                  </a:lnTo>
                  <a:lnTo>
                    <a:pt x="32244" y="103182"/>
                  </a:lnTo>
                  <a:lnTo>
                    <a:pt x="19347" y="70400"/>
                  </a:lnTo>
                  <a:lnTo>
                    <a:pt x="16122" y="55890"/>
                  </a:lnTo>
                  <a:lnTo>
                    <a:pt x="2687" y="36006"/>
                  </a:lnTo>
                  <a:lnTo>
                    <a:pt x="20422" y="18809"/>
                  </a:lnTo>
                  <a:lnTo>
                    <a:pt x="39768" y="0"/>
                  </a:lnTo>
                  <a:lnTo>
                    <a:pt x="54815" y="4837"/>
                  </a:lnTo>
                  <a:lnTo>
                    <a:pt x="54815" y="20959"/>
                  </a:lnTo>
                  <a:lnTo>
                    <a:pt x="64489" y="30632"/>
                  </a:lnTo>
                  <a:lnTo>
                    <a:pt x="84373" y="30632"/>
                  </a:lnTo>
                  <a:lnTo>
                    <a:pt x="120916" y="54816"/>
                  </a:lnTo>
                  <a:lnTo>
                    <a:pt x="130052" y="55353"/>
                  </a:lnTo>
                  <a:lnTo>
                    <a:pt x="137039" y="54278"/>
                  </a:lnTo>
                  <a:lnTo>
                    <a:pt x="143487" y="57503"/>
                  </a:lnTo>
                  <a:lnTo>
                    <a:pt x="162834" y="59652"/>
                  </a:lnTo>
                  <a:lnTo>
                    <a:pt x="171433" y="47829"/>
                  </a:lnTo>
                  <a:lnTo>
                    <a:pt x="197766" y="36006"/>
                  </a:lnTo>
                  <a:lnTo>
                    <a:pt x="209589" y="45680"/>
                  </a:lnTo>
                  <a:lnTo>
                    <a:pt x="229472" y="45680"/>
                  </a:lnTo>
                  <a:lnTo>
                    <a:pt x="204214" y="77924"/>
                  </a:lnTo>
                  <a:lnTo>
                    <a:pt x="203677" y="1821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5" name="Freeform: Shape 326">
              <a:extLst>
                <a:ext uri="{FF2B5EF4-FFF2-40B4-BE49-F238E27FC236}">
                  <a16:creationId xmlns:a16="http://schemas.microsoft.com/office/drawing/2014/main" id="{576CB41A-AC1E-8342-BD8F-5B475F8EF05C}"/>
                </a:ext>
              </a:extLst>
            </p:cNvPr>
            <p:cNvSpPr/>
            <p:nvPr userDrawn="1"/>
          </p:nvSpPr>
          <p:spPr>
            <a:xfrm>
              <a:off x="8047729" y="3281343"/>
              <a:ext cx="120062" cy="118756"/>
            </a:xfrm>
            <a:custGeom>
              <a:avLst/>
              <a:gdLst>
                <a:gd name="connsiteX0" fmla="*/ 19884 w 49441"/>
                <a:gd name="connsiteY0" fmla="*/ 41918 h 48903"/>
                <a:gd name="connsiteX1" fmla="*/ 18809 w 49441"/>
                <a:gd name="connsiteY1" fmla="*/ 48904 h 48903"/>
                <a:gd name="connsiteX2" fmla="*/ 15047 w 49441"/>
                <a:gd name="connsiteY2" fmla="*/ 48367 h 48903"/>
                <a:gd name="connsiteX3" fmla="*/ 12898 w 49441"/>
                <a:gd name="connsiteY3" fmla="*/ 36006 h 48903"/>
                <a:gd name="connsiteX4" fmla="*/ 5911 w 49441"/>
                <a:gd name="connsiteY4" fmla="*/ 32782 h 48903"/>
                <a:gd name="connsiteX5" fmla="*/ 0 w 49441"/>
                <a:gd name="connsiteY5" fmla="*/ 23646 h 48903"/>
                <a:gd name="connsiteX6" fmla="*/ 5374 w 49441"/>
                <a:gd name="connsiteY6" fmla="*/ 16122 h 48903"/>
                <a:gd name="connsiteX7" fmla="*/ 12360 w 49441"/>
                <a:gd name="connsiteY7" fmla="*/ 13435 h 48903"/>
                <a:gd name="connsiteX8" fmla="*/ 16122 w 49441"/>
                <a:gd name="connsiteY8" fmla="*/ 2150 h 48903"/>
                <a:gd name="connsiteX9" fmla="*/ 21496 w 49441"/>
                <a:gd name="connsiteY9" fmla="*/ 0 h 48903"/>
                <a:gd name="connsiteX10" fmla="*/ 25795 w 49441"/>
                <a:gd name="connsiteY10" fmla="*/ 4837 h 48903"/>
                <a:gd name="connsiteX11" fmla="*/ 31170 w 49441"/>
                <a:gd name="connsiteY11" fmla="*/ 6986 h 48903"/>
                <a:gd name="connsiteX12" fmla="*/ 34931 w 49441"/>
                <a:gd name="connsiteY12" fmla="*/ 12360 h 48903"/>
                <a:gd name="connsiteX13" fmla="*/ 39768 w 49441"/>
                <a:gd name="connsiteY13" fmla="*/ 13972 h 48903"/>
                <a:gd name="connsiteX14" fmla="*/ 45142 w 49441"/>
                <a:gd name="connsiteY14" fmla="*/ 20421 h 48903"/>
                <a:gd name="connsiteX15" fmla="*/ 49441 w 49441"/>
                <a:gd name="connsiteY15" fmla="*/ 20421 h 48903"/>
                <a:gd name="connsiteX16" fmla="*/ 46217 w 49441"/>
                <a:gd name="connsiteY16" fmla="*/ 29020 h 48903"/>
                <a:gd name="connsiteX17" fmla="*/ 42993 w 49441"/>
                <a:gd name="connsiteY17" fmla="*/ 33319 h 48903"/>
                <a:gd name="connsiteX18" fmla="*/ 44067 w 49441"/>
                <a:gd name="connsiteY18" fmla="*/ 36006 h 48903"/>
                <a:gd name="connsiteX19" fmla="*/ 37618 w 49441"/>
                <a:gd name="connsiteY19" fmla="*/ 37081 h 48903"/>
                <a:gd name="connsiteX20" fmla="*/ 19884 w 49441"/>
                <a:gd name="connsiteY20" fmla="*/ 41918 h 4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41" h="48903">
                  <a:moveTo>
                    <a:pt x="19884" y="41918"/>
                  </a:moveTo>
                  <a:lnTo>
                    <a:pt x="18809" y="48904"/>
                  </a:lnTo>
                  <a:lnTo>
                    <a:pt x="15047" y="48367"/>
                  </a:lnTo>
                  <a:lnTo>
                    <a:pt x="12898" y="36006"/>
                  </a:lnTo>
                  <a:lnTo>
                    <a:pt x="5911" y="32782"/>
                  </a:lnTo>
                  <a:lnTo>
                    <a:pt x="0" y="23646"/>
                  </a:lnTo>
                  <a:lnTo>
                    <a:pt x="5374" y="16122"/>
                  </a:lnTo>
                  <a:lnTo>
                    <a:pt x="12360" y="13435"/>
                  </a:lnTo>
                  <a:lnTo>
                    <a:pt x="16122" y="2150"/>
                  </a:lnTo>
                  <a:lnTo>
                    <a:pt x="21496" y="0"/>
                  </a:lnTo>
                  <a:lnTo>
                    <a:pt x="25795" y="4837"/>
                  </a:lnTo>
                  <a:lnTo>
                    <a:pt x="31170" y="6986"/>
                  </a:lnTo>
                  <a:lnTo>
                    <a:pt x="34931" y="12360"/>
                  </a:lnTo>
                  <a:lnTo>
                    <a:pt x="39768" y="13972"/>
                  </a:lnTo>
                  <a:lnTo>
                    <a:pt x="45142" y="20421"/>
                  </a:lnTo>
                  <a:lnTo>
                    <a:pt x="49441" y="20421"/>
                  </a:lnTo>
                  <a:lnTo>
                    <a:pt x="46217" y="29020"/>
                  </a:lnTo>
                  <a:lnTo>
                    <a:pt x="42993" y="33319"/>
                  </a:lnTo>
                  <a:lnTo>
                    <a:pt x="44067" y="36006"/>
                  </a:lnTo>
                  <a:lnTo>
                    <a:pt x="37618" y="37081"/>
                  </a:lnTo>
                  <a:lnTo>
                    <a:pt x="19884" y="41918"/>
                  </a:lnTo>
                  <a:close/>
                </a:path>
              </a:pathLst>
            </a:custGeom>
            <a:solidFill>
              <a:srgbClr val="FFFFFF"/>
            </a:solidFill>
            <a:ln w="6350" cap="flat">
              <a:solidFill>
                <a:srgbClr val="CCD1E6"/>
              </a:solidFill>
              <a:prstDash val="solid"/>
              <a:miter/>
            </a:ln>
          </p:spPr>
          <p:txBody>
            <a:bodyPr rtlCol="0" anchor="ctr"/>
            <a:lstStyle/>
            <a:p>
              <a:endParaRPr lang="en-GB" sz="1350"/>
            </a:p>
          </p:txBody>
        </p:sp>
        <p:sp>
          <p:nvSpPr>
            <p:cNvPr id="166" name="Freeform: Shape 327">
              <a:extLst>
                <a:ext uri="{FF2B5EF4-FFF2-40B4-BE49-F238E27FC236}">
                  <a16:creationId xmlns:a16="http://schemas.microsoft.com/office/drawing/2014/main" id="{1593D5CB-7385-AC48-A29D-49B7243AE2AD}"/>
                </a:ext>
              </a:extLst>
            </p:cNvPr>
            <p:cNvSpPr/>
            <p:nvPr userDrawn="1"/>
          </p:nvSpPr>
          <p:spPr>
            <a:xfrm>
              <a:off x="9893046" y="4334507"/>
              <a:ext cx="129198" cy="117452"/>
            </a:xfrm>
            <a:custGeom>
              <a:avLst/>
              <a:gdLst>
                <a:gd name="connsiteX0" fmla="*/ 40843 w 53203"/>
                <a:gd name="connsiteY0" fmla="*/ 2687 h 48366"/>
                <a:gd name="connsiteX1" fmla="*/ 46755 w 53203"/>
                <a:gd name="connsiteY1" fmla="*/ 16660 h 48366"/>
                <a:gd name="connsiteX2" fmla="*/ 44068 w 53203"/>
                <a:gd name="connsiteY2" fmla="*/ 23646 h 48366"/>
                <a:gd name="connsiteX3" fmla="*/ 53203 w 53203"/>
                <a:gd name="connsiteY3" fmla="*/ 47292 h 48366"/>
                <a:gd name="connsiteX4" fmla="*/ 32782 w 53203"/>
                <a:gd name="connsiteY4" fmla="*/ 48367 h 48366"/>
                <a:gd name="connsiteX5" fmla="*/ 25796 w 53203"/>
                <a:gd name="connsiteY5" fmla="*/ 33319 h 48366"/>
                <a:gd name="connsiteX6" fmla="*/ 0 w 53203"/>
                <a:gd name="connsiteY6" fmla="*/ 30095 h 48366"/>
                <a:gd name="connsiteX7" fmla="*/ 20959 w 53203"/>
                <a:gd name="connsiteY7" fmla="*/ 0 h 48366"/>
                <a:gd name="connsiteX8" fmla="*/ 40843 w 53203"/>
                <a:gd name="connsiteY8" fmla="*/ 2687 h 4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3" h="48366">
                  <a:moveTo>
                    <a:pt x="40843" y="2687"/>
                  </a:moveTo>
                  <a:lnTo>
                    <a:pt x="46755" y="16660"/>
                  </a:lnTo>
                  <a:lnTo>
                    <a:pt x="44068" y="23646"/>
                  </a:lnTo>
                  <a:lnTo>
                    <a:pt x="53203" y="47292"/>
                  </a:lnTo>
                  <a:lnTo>
                    <a:pt x="32782" y="48367"/>
                  </a:lnTo>
                  <a:lnTo>
                    <a:pt x="25796" y="33319"/>
                  </a:lnTo>
                  <a:lnTo>
                    <a:pt x="0" y="30095"/>
                  </a:lnTo>
                  <a:lnTo>
                    <a:pt x="20959" y="0"/>
                  </a:lnTo>
                  <a:lnTo>
                    <a:pt x="40843" y="26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7" name="Freeform: Shape 328">
              <a:extLst>
                <a:ext uri="{FF2B5EF4-FFF2-40B4-BE49-F238E27FC236}">
                  <a16:creationId xmlns:a16="http://schemas.microsoft.com/office/drawing/2014/main" id="{2C9615AC-041D-154C-BF55-3A6A22D670A6}"/>
                </a:ext>
              </a:extLst>
            </p:cNvPr>
            <p:cNvSpPr/>
            <p:nvPr userDrawn="1"/>
          </p:nvSpPr>
          <p:spPr>
            <a:xfrm>
              <a:off x="9096977" y="3980843"/>
              <a:ext cx="103098" cy="121366"/>
            </a:xfrm>
            <a:custGeom>
              <a:avLst/>
              <a:gdLst>
                <a:gd name="connsiteX0" fmla="*/ 19884 w 42455"/>
                <a:gd name="connsiteY0" fmla="*/ 44067 h 49978"/>
                <a:gd name="connsiteX1" fmla="*/ 12361 w 42455"/>
                <a:gd name="connsiteY1" fmla="*/ 44605 h 49978"/>
                <a:gd name="connsiteX2" fmla="*/ 9674 w 42455"/>
                <a:gd name="connsiteY2" fmla="*/ 49979 h 49978"/>
                <a:gd name="connsiteX3" fmla="*/ 0 w 42455"/>
                <a:gd name="connsiteY3" fmla="*/ 49979 h 49978"/>
                <a:gd name="connsiteX4" fmla="*/ 10211 w 42455"/>
                <a:gd name="connsiteY4" fmla="*/ 23646 h 49978"/>
                <a:gd name="connsiteX5" fmla="*/ 24183 w 42455"/>
                <a:gd name="connsiteY5" fmla="*/ 1075 h 49978"/>
                <a:gd name="connsiteX6" fmla="*/ 24721 w 42455"/>
                <a:gd name="connsiteY6" fmla="*/ 0 h 49978"/>
                <a:gd name="connsiteX7" fmla="*/ 37618 w 42455"/>
                <a:gd name="connsiteY7" fmla="*/ 1612 h 49978"/>
                <a:gd name="connsiteX8" fmla="*/ 42455 w 42455"/>
                <a:gd name="connsiteY8" fmla="*/ 13973 h 49978"/>
                <a:gd name="connsiteX9" fmla="*/ 26870 w 42455"/>
                <a:gd name="connsiteY9" fmla="*/ 26333 h 49978"/>
                <a:gd name="connsiteX10" fmla="*/ 19884 w 42455"/>
                <a:gd name="connsiteY10" fmla="*/ 44067 h 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5" h="49978">
                  <a:moveTo>
                    <a:pt x="19884" y="44067"/>
                  </a:moveTo>
                  <a:lnTo>
                    <a:pt x="12361" y="44605"/>
                  </a:lnTo>
                  <a:lnTo>
                    <a:pt x="9674" y="49979"/>
                  </a:lnTo>
                  <a:lnTo>
                    <a:pt x="0" y="49979"/>
                  </a:lnTo>
                  <a:lnTo>
                    <a:pt x="10211" y="23646"/>
                  </a:lnTo>
                  <a:lnTo>
                    <a:pt x="24183" y="1075"/>
                  </a:lnTo>
                  <a:lnTo>
                    <a:pt x="24721" y="0"/>
                  </a:lnTo>
                  <a:lnTo>
                    <a:pt x="37618" y="1612"/>
                  </a:lnTo>
                  <a:lnTo>
                    <a:pt x="42455" y="13973"/>
                  </a:lnTo>
                  <a:lnTo>
                    <a:pt x="26870" y="26333"/>
                  </a:lnTo>
                  <a:lnTo>
                    <a:pt x="19884" y="440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8" name="Freeform: Shape 329">
              <a:extLst>
                <a:ext uri="{FF2B5EF4-FFF2-40B4-BE49-F238E27FC236}">
                  <a16:creationId xmlns:a16="http://schemas.microsoft.com/office/drawing/2014/main" id="{D34A36FD-81D1-3943-AA90-B3A833DBD16B}"/>
                </a:ext>
              </a:extLst>
            </p:cNvPr>
            <p:cNvSpPr/>
            <p:nvPr userDrawn="1"/>
          </p:nvSpPr>
          <p:spPr>
            <a:xfrm>
              <a:off x="5851356" y="5888802"/>
              <a:ext cx="272750" cy="289717"/>
            </a:xfrm>
            <a:custGeom>
              <a:avLst/>
              <a:gdLst>
                <a:gd name="connsiteX0" fmla="*/ 107481 w 112317"/>
                <a:gd name="connsiteY0" fmla="*/ 118767 h 119304"/>
                <a:gd name="connsiteX1" fmla="*/ 99957 w 112317"/>
                <a:gd name="connsiteY1" fmla="*/ 119304 h 119304"/>
                <a:gd name="connsiteX2" fmla="*/ 70400 w 112317"/>
                <a:gd name="connsiteY2" fmla="*/ 105869 h 119304"/>
                <a:gd name="connsiteX3" fmla="*/ 44067 w 112317"/>
                <a:gd name="connsiteY3" fmla="*/ 83835 h 119304"/>
                <a:gd name="connsiteX4" fmla="*/ 19347 w 112317"/>
                <a:gd name="connsiteY4" fmla="*/ 68251 h 119304"/>
                <a:gd name="connsiteX5" fmla="*/ 0 w 112317"/>
                <a:gd name="connsiteY5" fmla="*/ 49979 h 119304"/>
                <a:gd name="connsiteX6" fmla="*/ 6986 w 112317"/>
                <a:gd name="connsiteY6" fmla="*/ 40843 h 119304"/>
                <a:gd name="connsiteX7" fmla="*/ 8598 w 112317"/>
                <a:gd name="connsiteY7" fmla="*/ 32782 h 119304"/>
                <a:gd name="connsiteX8" fmla="*/ 21496 w 112317"/>
                <a:gd name="connsiteY8" fmla="*/ 17197 h 119304"/>
                <a:gd name="connsiteX9" fmla="*/ 34931 w 112317"/>
                <a:gd name="connsiteY9" fmla="*/ 3762 h 119304"/>
                <a:gd name="connsiteX10" fmla="*/ 40843 w 112317"/>
                <a:gd name="connsiteY10" fmla="*/ 3224 h 119304"/>
                <a:gd name="connsiteX11" fmla="*/ 48367 w 112317"/>
                <a:gd name="connsiteY11" fmla="*/ 0 h 119304"/>
                <a:gd name="connsiteX12" fmla="*/ 60189 w 112317"/>
                <a:gd name="connsiteY12" fmla="*/ 17734 h 119304"/>
                <a:gd name="connsiteX13" fmla="*/ 58577 w 112317"/>
                <a:gd name="connsiteY13" fmla="*/ 29020 h 119304"/>
                <a:gd name="connsiteX14" fmla="*/ 63951 w 112317"/>
                <a:gd name="connsiteY14" fmla="*/ 34931 h 119304"/>
                <a:gd name="connsiteX15" fmla="*/ 72012 w 112317"/>
                <a:gd name="connsiteY15" fmla="*/ 34931 h 119304"/>
                <a:gd name="connsiteX16" fmla="*/ 77924 w 112317"/>
                <a:gd name="connsiteY16" fmla="*/ 23646 h 119304"/>
                <a:gd name="connsiteX17" fmla="*/ 85985 w 112317"/>
                <a:gd name="connsiteY17" fmla="*/ 24183 h 119304"/>
                <a:gd name="connsiteX18" fmla="*/ 84910 w 112317"/>
                <a:gd name="connsiteY18" fmla="*/ 32244 h 119304"/>
                <a:gd name="connsiteX19" fmla="*/ 87597 w 112317"/>
                <a:gd name="connsiteY19" fmla="*/ 46217 h 119304"/>
                <a:gd name="connsiteX20" fmla="*/ 81148 w 112317"/>
                <a:gd name="connsiteY20" fmla="*/ 59115 h 119304"/>
                <a:gd name="connsiteX21" fmla="*/ 89747 w 112317"/>
                <a:gd name="connsiteY21" fmla="*/ 67176 h 119304"/>
                <a:gd name="connsiteX22" fmla="*/ 98883 w 112317"/>
                <a:gd name="connsiteY22" fmla="*/ 68788 h 119304"/>
                <a:gd name="connsiteX23" fmla="*/ 111243 w 112317"/>
                <a:gd name="connsiteY23" fmla="*/ 80611 h 119304"/>
                <a:gd name="connsiteX24" fmla="*/ 112318 w 112317"/>
                <a:gd name="connsiteY24" fmla="*/ 91896 h 119304"/>
                <a:gd name="connsiteX25" fmla="*/ 109631 w 112317"/>
                <a:gd name="connsiteY25" fmla="*/ 95658 h 119304"/>
                <a:gd name="connsiteX26" fmla="*/ 107481 w 112317"/>
                <a:gd name="connsiteY26" fmla="*/ 118767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17" h="119304">
                  <a:moveTo>
                    <a:pt x="107481" y="118767"/>
                  </a:moveTo>
                  <a:lnTo>
                    <a:pt x="99957" y="119304"/>
                  </a:lnTo>
                  <a:lnTo>
                    <a:pt x="70400" y="105869"/>
                  </a:lnTo>
                  <a:lnTo>
                    <a:pt x="44067" y="83835"/>
                  </a:lnTo>
                  <a:lnTo>
                    <a:pt x="19347" y="68251"/>
                  </a:lnTo>
                  <a:lnTo>
                    <a:pt x="0" y="49979"/>
                  </a:lnTo>
                  <a:lnTo>
                    <a:pt x="6986" y="40843"/>
                  </a:lnTo>
                  <a:lnTo>
                    <a:pt x="8598" y="32782"/>
                  </a:lnTo>
                  <a:lnTo>
                    <a:pt x="21496" y="17197"/>
                  </a:lnTo>
                  <a:lnTo>
                    <a:pt x="34931" y="3762"/>
                  </a:lnTo>
                  <a:lnTo>
                    <a:pt x="40843" y="3224"/>
                  </a:lnTo>
                  <a:lnTo>
                    <a:pt x="48367" y="0"/>
                  </a:lnTo>
                  <a:lnTo>
                    <a:pt x="60189" y="17734"/>
                  </a:lnTo>
                  <a:lnTo>
                    <a:pt x="58577" y="29020"/>
                  </a:lnTo>
                  <a:lnTo>
                    <a:pt x="63951" y="34931"/>
                  </a:lnTo>
                  <a:lnTo>
                    <a:pt x="72012" y="34931"/>
                  </a:lnTo>
                  <a:lnTo>
                    <a:pt x="77924" y="23646"/>
                  </a:lnTo>
                  <a:lnTo>
                    <a:pt x="85985" y="24183"/>
                  </a:lnTo>
                  <a:lnTo>
                    <a:pt x="84910" y="32244"/>
                  </a:lnTo>
                  <a:lnTo>
                    <a:pt x="87597" y="46217"/>
                  </a:lnTo>
                  <a:lnTo>
                    <a:pt x="81148" y="59115"/>
                  </a:lnTo>
                  <a:lnTo>
                    <a:pt x="89747" y="67176"/>
                  </a:lnTo>
                  <a:lnTo>
                    <a:pt x="98883" y="68788"/>
                  </a:lnTo>
                  <a:lnTo>
                    <a:pt x="111243" y="80611"/>
                  </a:lnTo>
                  <a:lnTo>
                    <a:pt x="112318" y="91896"/>
                  </a:lnTo>
                  <a:lnTo>
                    <a:pt x="109631" y="95658"/>
                  </a:lnTo>
                  <a:lnTo>
                    <a:pt x="107481" y="1187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9" name="Freeform: Shape 330">
              <a:extLst>
                <a:ext uri="{FF2B5EF4-FFF2-40B4-BE49-F238E27FC236}">
                  <a16:creationId xmlns:a16="http://schemas.microsoft.com/office/drawing/2014/main" id="{A1C10656-6B77-BF48-ACE4-EEB8C50870DB}"/>
                </a:ext>
              </a:extLst>
            </p:cNvPr>
            <p:cNvSpPr/>
            <p:nvPr userDrawn="1"/>
          </p:nvSpPr>
          <p:spPr>
            <a:xfrm>
              <a:off x="7045462" y="2681030"/>
              <a:ext cx="39150" cy="61336"/>
            </a:xfrm>
            <a:custGeom>
              <a:avLst/>
              <a:gdLst>
                <a:gd name="connsiteX0" fmla="*/ 10211 w 16122"/>
                <a:gd name="connsiteY0" fmla="*/ 0 h 25258"/>
                <a:gd name="connsiteX1" fmla="*/ 16122 w 16122"/>
                <a:gd name="connsiteY1" fmla="*/ 8598 h 25258"/>
                <a:gd name="connsiteX2" fmla="*/ 14510 w 16122"/>
                <a:gd name="connsiteY2" fmla="*/ 24721 h 25258"/>
                <a:gd name="connsiteX3" fmla="*/ 6449 w 16122"/>
                <a:gd name="connsiteY3" fmla="*/ 25258 h 25258"/>
                <a:gd name="connsiteX4" fmla="*/ 0 w 16122"/>
                <a:gd name="connsiteY4" fmla="*/ 22034 h 25258"/>
                <a:gd name="connsiteX5" fmla="*/ 3224 w 16122"/>
                <a:gd name="connsiteY5" fmla="*/ 1075 h 25258"/>
                <a:gd name="connsiteX6" fmla="*/ 10211 w 16122"/>
                <a:gd name="connsiteY6" fmla="*/ 0 h 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2" h="25258">
                  <a:moveTo>
                    <a:pt x="10211" y="0"/>
                  </a:moveTo>
                  <a:lnTo>
                    <a:pt x="16122" y="8598"/>
                  </a:lnTo>
                  <a:lnTo>
                    <a:pt x="14510" y="24721"/>
                  </a:lnTo>
                  <a:lnTo>
                    <a:pt x="6449" y="25258"/>
                  </a:lnTo>
                  <a:lnTo>
                    <a:pt x="0" y="22034"/>
                  </a:lnTo>
                  <a:lnTo>
                    <a:pt x="3224" y="1075"/>
                  </a:lnTo>
                  <a:lnTo>
                    <a:pt x="10211"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0" name="Freeform: Shape 331">
              <a:extLst>
                <a:ext uri="{FF2B5EF4-FFF2-40B4-BE49-F238E27FC236}">
                  <a16:creationId xmlns:a16="http://schemas.microsoft.com/office/drawing/2014/main" id="{3E7D4018-3174-E645-B532-355CB3022E67}"/>
                </a:ext>
              </a:extLst>
            </p:cNvPr>
            <p:cNvSpPr/>
            <p:nvPr userDrawn="1"/>
          </p:nvSpPr>
          <p:spPr>
            <a:xfrm>
              <a:off x="8115590" y="1929328"/>
              <a:ext cx="494608" cy="236210"/>
            </a:xfrm>
            <a:custGeom>
              <a:avLst/>
              <a:gdLst>
                <a:gd name="connsiteX0" fmla="*/ 0 w 203677"/>
                <a:gd name="connsiteY0" fmla="*/ 80074 h 97270"/>
                <a:gd name="connsiteX1" fmla="*/ 1075 w 203677"/>
                <a:gd name="connsiteY1" fmla="*/ 49441 h 97270"/>
                <a:gd name="connsiteX2" fmla="*/ 15047 w 203677"/>
                <a:gd name="connsiteY2" fmla="*/ 23646 h 97270"/>
                <a:gd name="connsiteX3" fmla="*/ 41918 w 203677"/>
                <a:gd name="connsiteY3" fmla="*/ 9673 h 97270"/>
                <a:gd name="connsiteX4" fmla="*/ 64489 w 203677"/>
                <a:gd name="connsiteY4" fmla="*/ 40305 h 97270"/>
                <a:gd name="connsiteX5" fmla="*/ 87597 w 203677"/>
                <a:gd name="connsiteY5" fmla="*/ 39231 h 97270"/>
                <a:gd name="connsiteX6" fmla="*/ 92971 w 203677"/>
                <a:gd name="connsiteY6" fmla="*/ 7524 h 97270"/>
                <a:gd name="connsiteX7" fmla="*/ 117692 w 203677"/>
                <a:gd name="connsiteY7" fmla="*/ 0 h 97270"/>
                <a:gd name="connsiteX8" fmla="*/ 130052 w 203677"/>
                <a:gd name="connsiteY8" fmla="*/ 5374 h 97270"/>
                <a:gd name="connsiteX9" fmla="*/ 154773 w 203677"/>
                <a:gd name="connsiteY9" fmla="*/ 20959 h 97270"/>
                <a:gd name="connsiteX10" fmla="*/ 178419 w 203677"/>
                <a:gd name="connsiteY10" fmla="*/ 20959 h 97270"/>
                <a:gd name="connsiteX11" fmla="*/ 192391 w 203677"/>
                <a:gd name="connsiteY11" fmla="*/ 30632 h 97270"/>
                <a:gd name="connsiteX12" fmla="*/ 194541 w 203677"/>
                <a:gd name="connsiteY12" fmla="*/ 50516 h 97270"/>
                <a:gd name="connsiteX13" fmla="*/ 203677 w 203677"/>
                <a:gd name="connsiteY13" fmla="*/ 74699 h 97270"/>
                <a:gd name="connsiteX14" fmla="*/ 172507 w 203677"/>
                <a:gd name="connsiteY14" fmla="*/ 90284 h 97270"/>
                <a:gd name="connsiteX15" fmla="*/ 155311 w 203677"/>
                <a:gd name="connsiteY15" fmla="*/ 97271 h 97270"/>
                <a:gd name="connsiteX16" fmla="*/ 127902 w 203677"/>
                <a:gd name="connsiteY16" fmla="*/ 77924 h 97270"/>
                <a:gd name="connsiteX17" fmla="*/ 112855 w 203677"/>
                <a:gd name="connsiteY17" fmla="*/ 75237 h 97270"/>
                <a:gd name="connsiteX18" fmla="*/ 109093 w 203677"/>
                <a:gd name="connsiteY18" fmla="*/ 66638 h 97270"/>
                <a:gd name="connsiteX19" fmla="*/ 80611 w 203677"/>
                <a:gd name="connsiteY19" fmla="*/ 70400 h 97270"/>
                <a:gd name="connsiteX20" fmla="*/ 32782 w 203677"/>
                <a:gd name="connsiteY20" fmla="*/ 67713 h 97270"/>
                <a:gd name="connsiteX21" fmla="*/ 0 w 203677"/>
                <a:gd name="connsiteY21" fmla="*/ 80074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677" h="97270">
                  <a:moveTo>
                    <a:pt x="0" y="80074"/>
                  </a:moveTo>
                  <a:lnTo>
                    <a:pt x="1075" y="49441"/>
                  </a:lnTo>
                  <a:lnTo>
                    <a:pt x="15047" y="23646"/>
                  </a:lnTo>
                  <a:lnTo>
                    <a:pt x="41918" y="9673"/>
                  </a:lnTo>
                  <a:lnTo>
                    <a:pt x="64489" y="40305"/>
                  </a:lnTo>
                  <a:lnTo>
                    <a:pt x="87597" y="39231"/>
                  </a:lnTo>
                  <a:lnTo>
                    <a:pt x="92971" y="7524"/>
                  </a:lnTo>
                  <a:lnTo>
                    <a:pt x="117692" y="0"/>
                  </a:lnTo>
                  <a:lnTo>
                    <a:pt x="130052" y="5374"/>
                  </a:lnTo>
                  <a:lnTo>
                    <a:pt x="154773" y="20959"/>
                  </a:lnTo>
                  <a:lnTo>
                    <a:pt x="178419" y="20959"/>
                  </a:lnTo>
                  <a:lnTo>
                    <a:pt x="192391" y="30632"/>
                  </a:lnTo>
                  <a:lnTo>
                    <a:pt x="194541" y="50516"/>
                  </a:lnTo>
                  <a:lnTo>
                    <a:pt x="203677" y="74699"/>
                  </a:lnTo>
                  <a:lnTo>
                    <a:pt x="172507" y="90284"/>
                  </a:lnTo>
                  <a:lnTo>
                    <a:pt x="155311" y="97271"/>
                  </a:lnTo>
                  <a:lnTo>
                    <a:pt x="127902" y="77924"/>
                  </a:lnTo>
                  <a:lnTo>
                    <a:pt x="112855" y="75237"/>
                  </a:lnTo>
                  <a:lnTo>
                    <a:pt x="109093" y="66638"/>
                  </a:lnTo>
                  <a:lnTo>
                    <a:pt x="80611" y="70400"/>
                  </a:lnTo>
                  <a:lnTo>
                    <a:pt x="32782" y="67713"/>
                  </a:lnTo>
                  <a:lnTo>
                    <a:pt x="0" y="800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1" name="Freeform: Shape 332">
              <a:extLst>
                <a:ext uri="{FF2B5EF4-FFF2-40B4-BE49-F238E27FC236}">
                  <a16:creationId xmlns:a16="http://schemas.microsoft.com/office/drawing/2014/main" id="{7C50044D-1979-874A-A238-3955AC8A86FB}"/>
                </a:ext>
              </a:extLst>
            </p:cNvPr>
            <p:cNvSpPr/>
            <p:nvPr userDrawn="1"/>
          </p:nvSpPr>
          <p:spPr>
            <a:xfrm>
              <a:off x="8075133" y="3360951"/>
              <a:ext cx="173567" cy="123977"/>
            </a:xfrm>
            <a:custGeom>
              <a:avLst/>
              <a:gdLst>
                <a:gd name="connsiteX0" fmla="*/ 3762 w 71474"/>
                <a:gd name="connsiteY0" fmla="*/ 15585 h 51053"/>
                <a:gd name="connsiteX1" fmla="*/ 7524 w 71474"/>
                <a:gd name="connsiteY1" fmla="*/ 16122 h 51053"/>
                <a:gd name="connsiteX2" fmla="*/ 8599 w 71474"/>
                <a:gd name="connsiteY2" fmla="*/ 9136 h 51053"/>
                <a:gd name="connsiteX3" fmla="*/ 25258 w 71474"/>
                <a:gd name="connsiteY3" fmla="*/ 3762 h 51053"/>
                <a:gd name="connsiteX4" fmla="*/ 31707 w 71474"/>
                <a:gd name="connsiteY4" fmla="*/ 2687 h 51053"/>
                <a:gd name="connsiteX5" fmla="*/ 41380 w 71474"/>
                <a:gd name="connsiteY5" fmla="*/ 537 h 51053"/>
                <a:gd name="connsiteX6" fmla="*/ 54816 w 71474"/>
                <a:gd name="connsiteY6" fmla="*/ 0 h 51053"/>
                <a:gd name="connsiteX7" fmla="*/ 69326 w 71474"/>
                <a:gd name="connsiteY7" fmla="*/ 11286 h 51053"/>
                <a:gd name="connsiteX8" fmla="*/ 71475 w 71474"/>
                <a:gd name="connsiteY8" fmla="*/ 33857 h 51053"/>
                <a:gd name="connsiteX9" fmla="*/ 66101 w 71474"/>
                <a:gd name="connsiteY9" fmla="*/ 34931 h 51053"/>
                <a:gd name="connsiteX10" fmla="*/ 61264 w 71474"/>
                <a:gd name="connsiteY10" fmla="*/ 40843 h 51053"/>
                <a:gd name="connsiteX11" fmla="*/ 45680 w 71474"/>
                <a:gd name="connsiteY11" fmla="*/ 40305 h 51053"/>
                <a:gd name="connsiteX12" fmla="*/ 34931 w 71474"/>
                <a:gd name="connsiteY12" fmla="*/ 47829 h 51053"/>
                <a:gd name="connsiteX13" fmla="*/ 16122 w 71474"/>
                <a:gd name="connsiteY13" fmla="*/ 51054 h 51053"/>
                <a:gd name="connsiteX14" fmla="*/ 4299 w 71474"/>
                <a:gd name="connsiteY14" fmla="*/ 42993 h 51053"/>
                <a:gd name="connsiteX15" fmla="*/ 0 w 71474"/>
                <a:gd name="connsiteY15" fmla="*/ 28483 h 51053"/>
                <a:gd name="connsiteX16" fmla="*/ 3762 w 71474"/>
                <a:gd name="connsiteY16" fmla="*/ 15585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74" h="51053">
                  <a:moveTo>
                    <a:pt x="3762" y="15585"/>
                  </a:moveTo>
                  <a:lnTo>
                    <a:pt x="7524" y="16122"/>
                  </a:lnTo>
                  <a:lnTo>
                    <a:pt x="8599" y="9136"/>
                  </a:lnTo>
                  <a:lnTo>
                    <a:pt x="25258" y="3762"/>
                  </a:lnTo>
                  <a:lnTo>
                    <a:pt x="31707" y="2687"/>
                  </a:lnTo>
                  <a:lnTo>
                    <a:pt x="41380" y="537"/>
                  </a:lnTo>
                  <a:lnTo>
                    <a:pt x="54816" y="0"/>
                  </a:lnTo>
                  <a:lnTo>
                    <a:pt x="69326" y="11286"/>
                  </a:lnTo>
                  <a:lnTo>
                    <a:pt x="71475" y="33857"/>
                  </a:lnTo>
                  <a:lnTo>
                    <a:pt x="66101" y="34931"/>
                  </a:lnTo>
                  <a:lnTo>
                    <a:pt x="61264" y="40843"/>
                  </a:lnTo>
                  <a:lnTo>
                    <a:pt x="45680" y="40305"/>
                  </a:lnTo>
                  <a:lnTo>
                    <a:pt x="34931" y="47829"/>
                  </a:lnTo>
                  <a:lnTo>
                    <a:pt x="16122" y="51054"/>
                  </a:lnTo>
                  <a:lnTo>
                    <a:pt x="4299" y="42993"/>
                  </a:lnTo>
                  <a:lnTo>
                    <a:pt x="0" y="28483"/>
                  </a:lnTo>
                  <a:lnTo>
                    <a:pt x="3762" y="1558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2" name="Freeform: Shape 334">
              <a:extLst>
                <a:ext uri="{FF2B5EF4-FFF2-40B4-BE49-F238E27FC236}">
                  <a16:creationId xmlns:a16="http://schemas.microsoft.com/office/drawing/2014/main" id="{BCA52762-2A2C-7645-B948-E19E4BD3910A}"/>
                </a:ext>
              </a:extLst>
            </p:cNvPr>
            <p:cNvSpPr/>
            <p:nvPr userDrawn="1"/>
          </p:nvSpPr>
          <p:spPr>
            <a:xfrm>
              <a:off x="6668306" y="4823896"/>
              <a:ext cx="1087092" cy="844355"/>
            </a:xfrm>
            <a:custGeom>
              <a:avLst/>
              <a:gdLst>
                <a:gd name="connsiteX0" fmla="*/ 53741 w 447659"/>
                <a:gd name="connsiteY0" fmla="*/ 340178 h 347701"/>
                <a:gd name="connsiteX1" fmla="*/ 54278 w 447659"/>
                <a:gd name="connsiteY1" fmla="*/ 320294 h 347701"/>
                <a:gd name="connsiteX2" fmla="*/ 20959 w 447659"/>
                <a:gd name="connsiteY2" fmla="*/ 313845 h 347701"/>
                <a:gd name="connsiteX3" fmla="*/ 19884 w 447659"/>
                <a:gd name="connsiteY3" fmla="*/ 299873 h 347701"/>
                <a:gd name="connsiteX4" fmla="*/ 3762 w 447659"/>
                <a:gd name="connsiteY4" fmla="*/ 281064 h 347701"/>
                <a:gd name="connsiteX5" fmla="*/ 0 w 447659"/>
                <a:gd name="connsiteY5" fmla="*/ 267629 h 347701"/>
                <a:gd name="connsiteX6" fmla="*/ 2150 w 447659"/>
                <a:gd name="connsiteY6" fmla="*/ 253656 h 347701"/>
                <a:gd name="connsiteX7" fmla="*/ 20421 w 447659"/>
                <a:gd name="connsiteY7" fmla="*/ 252581 h 347701"/>
                <a:gd name="connsiteX8" fmla="*/ 31170 w 447659"/>
                <a:gd name="connsiteY8" fmla="*/ 242370 h 347701"/>
                <a:gd name="connsiteX9" fmla="*/ 70400 w 447659"/>
                <a:gd name="connsiteY9" fmla="*/ 239683 h 347701"/>
                <a:gd name="connsiteX10" fmla="*/ 95658 w 447659"/>
                <a:gd name="connsiteY10" fmla="*/ 234847 h 347701"/>
                <a:gd name="connsiteX11" fmla="*/ 98345 w 447659"/>
                <a:gd name="connsiteY11" fmla="*/ 216575 h 347701"/>
                <a:gd name="connsiteX12" fmla="*/ 113930 w 447659"/>
                <a:gd name="connsiteY12" fmla="*/ 196691 h 347701"/>
                <a:gd name="connsiteX13" fmla="*/ 113930 w 447659"/>
                <a:gd name="connsiteY13" fmla="*/ 128978 h 347701"/>
                <a:gd name="connsiteX14" fmla="*/ 154236 w 447659"/>
                <a:gd name="connsiteY14" fmla="*/ 115542 h 347701"/>
                <a:gd name="connsiteX15" fmla="*/ 237534 w 447659"/>
                <a:gd name="connsiteY15" fmla="*/ 56965 h 347701"/>
                <a:gd name="connsiteX16" fmla="*/ 335879 w 447659"/>
                <a:gd name="connsiteY16" fmla="*/ 0 h 347701"/>
                <a:gd name="connsiteX17" fmla="*/ 381021 w 447659"/>
                <a:gd name="connsiteY17" fmla="*/ 12898 h 347701"/>
                <a:gd name="connsiteX18" fmla="*/ 397143 w 447659"/>
                <a:gd name="connsiteY18" fmla="*/ 29557 h 347701"/>
                <a:gd name="connsiteX19" fmla="*/ 417565 w 447659"/>
                <a:gd name="connsiteY19" fmla="*/ 18272 h 347701"/>
                <a:gd name="connsiteX20" fmla="*/ 424551 w 447659"/>
                <a:gd name="connsiteY20" fmla="*/ 65026 h 347701"/>
                <a:gd name="connsiteX21" fmla="*/ 435299 w 447659"/>
                <a:gd name="connsiteY21" fmla="*/ 72550 h 347701"/>
                <a:gd name="connsiteX22" fmla="*/ 435836 w 447659"/>
                <a:gd name="connsiteY22" fmla="*/ 82223 h 347701"/>
                <a:gd name="connsiteX23" fmla="*/ 447660 w 447659"/>
                <a:gd name="connsiteY23" fmla="*/ 92434 h 347701"/>
                <a:gd name="connsiteX24" fmla="*/ 441211 w 447659"/>
                <a:gd name="connsiteY24" fmla="*/ 105332 h 347701"/>
                <a:gd name="connsiteX25" fmla="*/ 429925 w 447659"/>
                <a:gd name="connsiteY25" fmla="*/ 165521 h 347701"/>
                <a:gd name="connsiteX26" fmla="*/ 428313 w 447659"/>
                <a:gd name="connsiteY26" fmla="*/ 203677 h 347701"/>
                <a:gd name="connsiteX27" fmla="*/ 391769 w 447659"/>
                <a:gd name="connsiteY27" fmla="*/ 231085 h 347701"/>
                <a:gd name="connsiteX28" fmla="*/ 379409 w 447659"/>
                <a:gd name="connsiteY28" fmla="*/ 269778 h 347701"/>
                <a:gd name="connsiteX29" fmla="*/ 391232 w 447659"/>
                <a:gd name="connsiteY29" fmla="*/ 280526 h 347701"/>
                <a:gd name="connsiteX30" fmla="*/ 391232 w 447659"/>
                <a:gd name="connsiteY30" fmla="*/ 299335 h 347701"/>
                <a:gd name="connsiteX31" fmla="*/ 409504 w 447659"/>
                <a:gd name="connsiteY31" fmla="*/ 299873 h 347701"/>
                <a:gd name="connsiteX32" fmla="*/ 406817 w 447659"/>
                <a:gd name="connsiteY32" fmla="*/ 313308 h 347701"/>
                <a:gd name="connsiteX33" fmla="*/ 398756 w 447659"/>
                <a:gd name="connsiteY33" fmla="*/ 314920 h 347701"/>
                <a:gd name="connsiteX34" fmla="*/ 397681 w 447659"/>
                <a:gd name="connsiteY34" fmla="*/ 324056 h 347701"/>
                <a:gd name="connsiteX35" fmla="*/ 392307 w 447659"/>
                <a:gd name="connsiteY35" fmla="*/ 324593 h 347701"/>
                <a:gd name="connsiteX36" fmla="*/ 372960 w 447659"/>
                <a:gd name="connsiteY36" fmla="*/ 292887 h 347701"/>
                <a:gd name="connsiteX37" fmla="*/ 365974 w 447659"/>
                <a:gd name="connsiteY37" fmla="*/ 291812 h 347701"/>
                <a:gd name="connsiteX38" fmla="*/ 343403 w 447659"/>
                <a:gd name="connsiteY38" fmla="*/ 307934 h 347701"/>
                <a:gd name="connsiteX39" fmla="*/ 321369 w 447659"/>
                <a:gd name="connsiteY39" fmla="*/ 299335 h 347701"/>
                <a:gd name="connsiteX40" fmla="*/ 305784 w 447659"/>
                <a:gd name="connsiteY40" fmla="*/ 297723 h 347701"/>
                <a:gd name="connsiteX41" fmla="*/ 297723 w 447659"/>
                <a:gd name="connsiteY41" fmla="*/ 302022 h 347701"/>
                <a:gd name="connsiteX42" fmla="*/ 281064 w 447659"/>
                <a:gd name="connsiteY42" fmla="*/ 300948 h 347701"/>
                <a:gd name="connsiteX43" fmla="*/ 264404 w 447659"/>
                <a:gd name="connsiteY43" fmla="*/ 313308 h 347701"/>
                <a:gd name="connsiteX44" fmla="*/ 249894 w 447659"/>
                <a:gd name="connsiteY44" fmla="*/ 313845 h 347701"/>
                <a:gd name="connsiteX45" fmla="*/ 214963 w 447659"/>
                <a:gd name="connsiteY45" fmla="*/ 298798 h 347701"/>
                <a:gd name="connsiteX46" fmla="*/ 201527 w 447659"/>
                <a:gd name="connsiteY46" fmla="*/ 305784 h 347701"/>
                <a:gd name="connsiteX47" fmla="*/ 187017 w 447659"/>
                <a:gd name="connsiteY47" fmla="*/ 305247 h 347701"/>
                <a:gd name="connsiteX48" fmla="*/ 176269 w 447659"/>
                <a:gd name="connsiteY48" fmla="*/ 294499 h 347701"/>
                <a:gd name="connsiteX49" fmla="*/ 147249 w 447659"/>
                <a:gd name="connsiteY49" fmla="*/ 283751 h 347701"/>
                <a:gd name="connsiteX50" fmla="*/ 116080 w 447659"/>
                <a:gd name="connsiteY50" fmla="*/ 286975 h 347701"/>
                <a:gd name="connsiteX51" fmla="*/ 108556 w 447659"/>
                <a:gd name="connsiteY51" fmla="*/ 293424 h 347701"/>
                <a:gd name="connsiteX52" fmla="*/ 104794 w 447659"/>
                <a:gd name="connsiteY52" fmla="*/ 310083 h 347701"/>
                <a:gd name="connsiteX53" fmla="*/ 96733 w 447659"/>
                <a:gd name="connsiteY53" fmla="*/ 321906 h 347701"/>
                <a:gd name="connsiteX54" fmla="*/ 94583 w 447659"/>
                <a:gd name="connsiteY54" fmla="*/ 347702 h 347701"/>
                <a:gd name="connsiteX55" fmla="*/ 72550 w 447659"/>
                <a:gd name="connsiteY55" fmla="*/ 331042 h 347701"/>
                <a:gd name="connsiteX56" fmla="*/ 62339 w 447659"/>
                <a:gd name="connsiteY56" fmla="*/ 331042 h 347701"/>
                <a:gd name="connsiteX57" fmla="*/ 53741 w 447659"/>
                <a:gd name="connsiteY57" fmla="*/ 340178 h 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7659" h="347701">
                  <a:moveTo>
                    <a:pt x="53741" y="340178"/>
                  </a:moveTo>
                  <a:lnTo>
                    <a:pt x="54278" y="320294"/>
                  </a:lnTo>
                  <a:lnTo>
                    <a:pt x="20959" y="313845"/>
                  </a:lnTo>
                  <a:lnTo>
                    <a:pt x="19884" y="299873"/>
                  </a:lnTo>
                  <a:lnTo>
                    <a:pt x="3762" y="281064"/>
                  </a:lnTo>
                  <a:lnTo>
                    <a:pt x="0" y="267629"/>
                  </a:lnTo>
                  <a:lnTo>
                    <a:pt x="2150" y="253656"/>
                  </a:lnTo>
                  <a:lnTo>
                    <a:pt x="20421" y="252581"/>
                  </a:lnTo>
                  <a:lnTo>
                    <a:pt x="31170" y="242370"/>
                  </a:lnTo>
                  <a:lnTo>
                    <a:pt x="70400" y="239683"/>
                  </a:lnTo>
                  <a:lnTo>
                    <a:pt x="95658" y="234847"/>
                  </a:lnTo>
                  <a:lnTo>
                    <a:pt x="98345" y="216575"/>
                  </a:lnTo>
                  <a:lnTo>
                    <a:pt x="113930" y="196691"/>
                  </a:lnTo>
                  <a:lnTo>
                    <a:pt x="113930" y="128978"/>
                  </a:lnTo>
                  <a:lnTo>
                    <a:pt x="154236" y="115542"/>
                  </a:lnTo>
                  <a:lnTo>
                    <a:pt x="237534" y="56965"/>
                  </a:lnTo>
                  <a:lnTo>
                    <a:pt x="335879" y="0"/>
                  </a:lnTo>
                  <a:lnTo>
                    <a:pt x="381021" y="12898"/>
                  </a:lnTo>
                  <a:lnTo>
                    <a:pt x="397143" y="29557"/>
                  </a:lnTo>
                  <a:lnTo>
                    <a:pt x="417565" y="18272"/>
                  </a:lnTo>
                  <a:lnTo>
                    <a:pt x="424551" y="65026"/>
                  </a:lnTo>
                  <a:lnTo>
                    <a:pt x="435299" y="72550"/>
                  </a:lnTo>
                  <a:lnTo>
                    <a:pt x="435836" y="82223"/>
                  </a:lnTo>
                  <a:lnTo>
                    <a:pt x="447660" y="92434"/>
                  </a:lnTo>
                  <a:lnTo>
                    <a:pt x="441211" y="105332"/>
                  </a:lnTo>
                  <a:lnTo>
                    <a:pt x="429925" y="165521"/>
                  </a:lnTo>
                  <a:lnTo>
                    <a:pt x="428313" y="203677"/>
                  </a:lnTo>
                  <a:lnTo>
                    <a:pt x="391769" y="231085"/>
                  </a:lnTo>
                  <a:lnTo>
                    <a:pt x="379409" y="269778"/>
                  </a:lnTo>
                  <a:lnTo>
                    <a:pt x="391232" y="280526"/>
                  </a:lnTo>
                  <a:lnTo>
                    <a:pt x="391232" y="299335"/>
                  </a:lnTo>
                  <a:lnTo>
                    <a:pt x="409504" y="299873"/>
                  </a:lnTo>
                  <a:lnTo>
                    <a:pt x="406817" y="313308"/>
                  </a:lnTo>
                  <a:lnTo>
                    <a:pt x="398756" y="314920"/>
                  </a:lnTo>
                  <a:lnTo>
                    <a:pt x="397681" y="324056"/>
                  </a:lnTo>
                  <a:lnTo>
                    <a:pt x="392307" y="324593"/>
                  </a:lnTo>
                  <a:lnTo>
                    <a:pt x="372960" y="292887"/>
                  </a:lnTo>
                  <a:lnTo>
                    <a:pt x="365974" y="291812"/>
                  </a:lnTo>
                  <a:lnTo>
                    <a:pt x="343403" y="307934"/>
                  </a:lnTo>
                  <a:lnTo>
                    <a:pt x="321369" y="299335"/>
                  </a:lnTo>
                  <a:lnTo>
                    <a:pt x="305784" y="297723"/>
                  </a:lnTo>
                  <a:lnTo>
                    <a:pt x="297723" y="302022"/>
                  </a:lnTo>
                  <a:lnTo>
                    <a:pt x="281064" y="300948"/>
                  </a:lnTo>
                  <a:lnTo>
                    <a:pt x="264404" y="313308"/>
                  </a:lnTo>
                  <a:lnTo>
                    <a:pt x="249894" y="313845"/>
                  </a:lnTo>
                  <a:lnTo>
                    <a:pt x="214963" y="298798"/>
                  </a:lnTo>
                  <a:lnTo>
                    <a:pt x="201527" y="305784"/>
                  </a:lnTo>
                  <a:lnTo>
                    <a:pt x="187017" y="305247"/>
                  </a:lnTo>
                  <a:lnTo>
                    <a:pt x="176269" y="294499"/>
                  </a:lnTo>
                  <a:lnTo>
                    <a:pt x="147249" y="283751"/>
                  </a:lnTo>
                  <a:lnTo>
                    <a:pt x="116080" y="286975"/>
                  </a:lnTo>
                  <a:lnTo>
                    <a:pt x="108556" y="293424"/>
                  </a:lnTo>
                  <a:lnTo>
                    <a:pt x="104794" y="310083"/>
                  </a:lnTo>
                  <a:lnTo>
                    <a:pt x="96733" y="321906"/>
                  </a:lnTo>
                  <a:lnTo>
                    <a:pt x="94583" y="347702"/>
                  </a:lnTo>
                  <a:lnTo>
                    <a:pt x="72550" y="331042"/>
                  </a:lnTo>
                  <a:lnTo>
                    <a:pt x="62339" y="331042"/>
                  </a:lnTo>
                  <a:lnTo>
                    <a:pt x="53741" y="34017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3" name="Freeform: Shape 335">
              <a:extLst>
                <a:ext uri="{FF2B5EF4-FFF2-40B4-BE49-F238E27FC236}">
                  <a16:creationId xmlns:a16="http://schemas.microsoft.com/office/drawing/2014/main" id="{3A2F7BFD-2270-A141-B50C-DD16CDD571FF}"/>
                </a:ext>
              </a:extLst>
            </p:cNvPr>
            <p:cNvSpPr/>
            <p:nvPr userDrawn="1"/>
          </p:nvSpPr>
          <p:spPr>
            <a:xfrm>
              <a:off x="6835351" y="5515563"/>
              <a:ext cx="826086" cy="670785"/>
            </a:xfrm>
            <a:custGeom>
              <a:avLst/>
              <a:gdLst>
                <a:gd name="connsiteX0" fmla="*/ 167134 w 340178"/>
                <a:gd name="connsiteY0" fmla="*/ 261179 h 276226"/>
                <a:gd name="connsiteX1" fmla="*/ 137576 w 340178"/>
                <a:gd name="connsiteY1" fmla="*/ 271390 h 276226"/>
                <a:gd name="connsiteX2" fmla="*/ 126828 w 340178"/>
                <a:gd name="connsiteY2" fmla="*/ 269778 h 276226"/>
                <a:gd name="connsiteX3" fmla="*/ 115542 w 340178"/>
                <a:gd name="connsiteY3" fmla="*/ 276227 h 276226"/>
                <a:gd name="connsiteX4" fmla="*/ 92434 w 340178"/>
                <a:gd name="connsiteY4" fmla="*/ 275689 h 276226"/>
                <a:gd name="connsiteX5" fmla="*/ 76849 w 340178"/>
                <a:gd name="connsiteY5" fmla="*/ 257955 h 276226"/>
                <a:gd name="connsiteX6" fmla="*/ 67176 w 340178"/>
                <a:gd name="connsiteY6" fmla="*/ 237533 h 276226"/>
                <a:gd name="connsiteX7" fmla="*/ 46754 w 340178"/>
                <a:gd name="connsiteY7" fmla="*/ 218724 h 276226"/>
                <a:gd name="connsiteX8" fmla="*/ 25258 w 340178"/>
                <a:gd name="connsiteY8" fmla="*/ 219262 h 276226"/>
                <a:gd name="connsiteX9" fmla="*/ 0 w 340178"/>
                <a:gd name="connsiteY9" fmla="*/ 219262 h 276226"/>
                <a:gd name="connsiteX10" fmla="*/ 1612 w 340178"/>
                <a:gd name="connsiteY10" fmla="*/ 173045 h 276226"/>
                <a:gd name="connsiteX11" fmla="*/ 1075 w 340178"/>
                <a:gd name="connsiteY11" fmla="*/ 154773 h 276226"/>
                <a:gd name="connsiteX12" fmla="*/ 6449 w 340178"/>
                <a:gd name="connsiteY12" fmla="*/ 136501 h 276226"/>
                <a:gd name="connsiteX13" fmla="*/ 15047 w 340178"/>
                <a:gd name="connsiteY13" fmla="*/ 127903 h 276226"/>
                <a:gd name="connsiteX14" fmla="*/ 29020 w 340178"/>
                <a:gd name="connsiteY14" fmla="*/ 110168 h 276226"/>
                <a:gd name="connsiteX15" fmla="*/ 25795 w 340178"/>
                <a:gd name="connsiteY15" fmla="*/ 102644 h 276226"/>
                <a:gd name="connsiteX16" fmla="*/ 31170 w 340178"/>
                <a:gd name="connsiteY16" fmla="*/ 90821 h 276226"/>
                <a:gd name="connsiteX17" fmla="*/ 24721 w 340178"/>
                <a:gd name="connsiteY17" fmla="*/ 73624 h 276226"/>
                <a:gd name="connsiteX18" fmla="*/ 25795 w 340178"/>
                <a:gd name="connsiteY18" fmla="*/ 63951 h 276226"/>
                <a:gd name="connsiteX19" fmla="*/ 27945 w 340178"/>
                <a:gd name="connsiteY19" fmla="*/ 38156 h 276226"/>
                <a:gd name="connsiteX20" fmla="*/ 36006 w 340178"/>
                <a:gd name="connsiteY20" fmla="*/ 26333 h 276226"/>
                <a:gd name="connsiteX21" fmla="*/ 39768 w 340178"/>
                <a:gd name="connsiteY21" fmla="*/ 9673 h 276226"/>
                <a:gd name="connsiteX22" fmla="*/ 47292 w 340178"/>
                <a:gd name="connsiteY22" fmla="*/ 3224 h 276226"/>
                <a:gd name="connsiteX23" fmla="*/ 78462 w 340178"/>
                <a:gd name="connsiteY23" fmla="*/ 0 h 276226"/>
                <a:gd name="connsiteX24" fmla="*/ 107481 w 340178"/>
                <a:gd name="connsiteY24" fmla="*/ 10748 h 276226"/>
                <a:gd name="connsiteX25" fmla="*/ 118229 w 340178"/>
                <a:gd name="connsiteY25" fmla="*/ 21496 h 276226"/>
                <a:gd name="connsiteX26" fmla="*/ 132739 w 340178"/>
                <a:gd name="connsiteY26" fmla="*/ 22034 h 276226"/>
                <a:gd name="connsiteX27" fmla="*/ 146175 w 340178"/>
                <a:gd name="connsiteY27" fmla="*/ 15047 h 276226"/>
                <a:gd name="connsiteX28" fmla="*/ 181106 w 340178"/>
                <a:gd name="connsiteY28" fmla="*/ 30095 h 276226"/>
                <a:gd name="connsiteX29" fmla="*/ 195616 w 340178"/>
                <a:gd name="connsiteY29" fmla="*/ 29557 h 276226"/>
                <a:gd name="connsiteX30" fmla="*/ 212276 w 340178"/>
                <a:gd name="connsiteY30" fmla="*/ 17197 h 276226"/>
                <a:gd name="connsiteX31" fmla="*/ 228935 w 340178"/>
                <a:gd name="connsiteY31" fmla="*/ 18272 h 276226"/>
                <a:gd name="connsiteX32" fmla="*/ 236996 w 340178"/>
                <a:gd name="connsiteY32" fmla="*/ 13972 h 276226"/>
                <a:gd name="connsiteX33" fmla="*/ 252581 w 340178"/>
                <a:gd name="connsiteY33" fmla="*/ 15585 h 276226"/>
                <a:gd name="connsiteX34" fmla="*/ 274615 w 340178"/>
                <a:gd name="connsiteY34" fmla="*/ 24183 h 276226"/>
                <a:gd name="connsiteX35" fmla="*/ 297186 w 340178"/>
                <a:gd name="connsiteY35" fmla="*/ 8061 h 276226"/>
                <a:gd name="connsiteX36" fmla="*/ 304172 w 340178"/>
                <a:gd name="connsiteY36" fmla="*/ 9136 h 276226"/>
                <a:gd name="connsiteX37" fmla="*/ 323519 w 340178"/>
                <a:gd name="connsiteY37" fmla="*/ 40843 h 276226"/>
                <a:gd name="connsiteX38" fmla="*/ 328893 w 340178"/>
                <a:gd name="connsiteY38" fmla="*/ 40305 h 276226"/>
                <a:gd name="connsiteX39" fmla="*/ 340178 w 340178"/>
                <a:gd name="connsiteY39" fmla="*/ 51591 h 276226"/>
                <a:gd name="connsiteX40" fmla="*/ 336954 w 340178"/>
                <a:gd name="connsiteY40" fmla="*/ 56965 h 276226"/>
                <a:gd name="connsiteX41" fmla="*/ 335342 w 340178"/>
                <a:gd name="connsiteY41" fmla="*/ 66638 h 276226"/>
                <a:gd name="connsiteX42" fmla="*/ 311158 w 340178"/>
                <a:gd name="connsiteY42" fmla="*/ 89209 h 276226"/>
                <a:gd name="connsiteX43" fmla="*/ 303635 w 340178"/>
                <a:gd name="connsiteY43" fmla="*/ 107481 h 276226"/>
                <a:gd name="connsiteX44" fmla="*/ 299335 w 340178"/>
                <a:gd name="connsiteY44" fmla="*/ 122529 h 276226"/>
                <a:gd name="connsiteX45" fmla="*/ 293424 w 340178"/>
                <a:gd name="connsiteY45" fmla="*/ 128978 h 276226"/>
                <a:gd name="connsiteX46" fmla="*/ 287512 w 340178"/>
                <a:gd name="connsiteY46" fmla="*/ 149399 h 276226"/>
                <a:gd name="connsiteX47" fmla="*/ 271928 w 340178"/>
                <a:gd name="connsiteY47" fmla="*/ 161222 h 276226"/>
                <a:gd name="connsiteX48" fmla="*/ 267628 w 340178"/>
                <a:gd name="connsiteY48" fmla="*/ 175732 h 276226"/>
                <a:gd name="connsiteX49" fmla="*/ 261180 w 340178"/>
                <a:gd name="connsiteY49" fmla="*/ 187555 h 276226"/>
                <a:gd name="connsiteX50" fmla="*/ 258493 w 340178"/>
                <a:gd name="connsiteY50" fmla="*/ 199378 h 276226"/>
                <a:gd name="connsiteX51" fmla="*/ 238609 w 340178"/>
                <a:gd name="connsiteY51" fmla="*/ 209051 h 276226"/>
                <a:gd name="connsiteX52" fmla="*/ 222486 w 340178"/>
                <a:gd name="connsiteY52" fmla="*/ 197228 h 276226"/>
                <a:gd name="connsiteX53" fmla="*/ 211738 w 340178"/>
                <a:gd name="connsiteY53" fmla="*/ 197765 h 276226"/>
                <a:gd name="connsiteX54" fmla="*/ 194541 w 340178"/>
                <a:gd name="connsiteY54" fmla="*/ 214425 h 276226"/>
                <a:gd name="connsiteX55" fmla="*/ 186480 w 340178"/>
                <a:gd name="connsiteY55" fmla="*/ 214425 h 276226"/>
                <a:gd name="connsiteX56" fmla="*/ 173045 w 340178"/>
                <a:gd name="connsiteY56" fmla="*/ 241833 h 276226"/>
                <a:gd name="connsiteX57" fmla="*/ 167134 w 340178"/>
                <a:gd name="connsiteY57" fmla="*/ 261179 h 2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178" h="276226">
                  <a:moveTo>
                    <a:pt x="167134" y="261179"/>
                  </a:moveTo>
                  <a:lnTo>
                    <a:pt x="137576" y="271390"/>
                  </a:lnTo>
                  <a:lnTo>
                    <a:pt x="126828" y="269778"/>
                  </a:lnTo>
                  <a:lnTo>
                    <a:pt x="115542" y="276227"/>
                  </a:lnTo>
                  <a:lnTo>
                    <a:pt x="92434" y="275689"/>
                  </a:lnTo>
                  <a:lnTo>
                    <a:pt x="76849" y="257955"/>
                  </a:lnTo>
                  <a:lnTo>
                    <a:pt x="67176" y="237533"/>
                  </a:lnTo>
                  <a:lnTo>
                    <a:pt x="46754" y="218724"/>
                  </a:lnTo>
                  <a:lnTo>
                    <a:pt x="25258" y="219262"/>
                  </a:lnTo>
                  <a:lnTo>
                    <a:pt x="0" y="219262"/>
                  </a:lnTo>
                  <a:lnTo>
                    <a:pt x="1612" y="173045"/>
                  </a:lnTo>
                  <a:lnTo>
                    <a:pt x="1075" y="154773"/>
                  </a:lnTo>
                  <a:lnTo>
                    <a:pt x="6449" y="136501"/>
                  </a:lnTo>
                  <a:lnTo>
                    <a:pt x="15047" y="127903"/>
                  </a:lnTo>
                  <a:lnTo>
                    <a:pt x="29020" y="110168"/>
                  </a:lnTo>
                  <a:lnTo>
                    <a:pt x="25795" y="102644"/>
                  </a:lnTo>
                  <a:lnTo>
                    <a:pt x="31170" y="90821"/>
                  </a:lnTo>
                  <a:lnTo>
                    <a:pt x="24721" y="73624"/>
                  </a:lnTo>
                  <a:lnTo>
                    <a:pt x="25795" y="63951"/>
                  </a:lnTo>
                  <a:lnTo>
                    <a:pt x="27945" y="38156"/>
                  </a:lnTo>
                  <a:lnTo>
                    <a:pt x="36006" y="26333"/>
                  </a:lnTo>
                  <a:lnTo>
                    <a:pt x="39768" y="9673"/>
                  </a:lnTo>
                  <a:lnTo>
                    <a:pt x="47292" y="3224"/>
                  </a:lnTo>
                  <a:lnTo>
                    <a:pt x="78462" y="0"/>
                  </a:lnTo>
                  <a:lnTo>
                    <a:pt x="107481" y="10748"/>
                  </a:lnTo>
                  <a:lnTo>
                    <a:pt x="118229" y="21496"/>
                  </a:lnTo>
                  <a:lnTo>
                    <a:pt x="132739" y="22034"/>
                  </a:lnTo>
                  <a:lnTo>
                    <a:pt x="146175" y="15047"/>
                  </a:lnTo>
                  <a:lnTo>
                    <a:pt x="181106" y="30095"/>
                  </a:lnTo>
                  <a:lnTo>
                    <a:pt x="195616" y="29557"/>
                  </a:lnTo>
                  <a:lnTo>
                    <a:pt x="212276" y="17197"/>
                  </a:lnTo>
                  <a:lnTo>
                    <a:pt x="228935" y="18272"/>
                  </a:lnTo>
                  <a:lnTo>
                    <a:pt x="236996" y="13972"/>
                  </a:lnTo>
                  <a:lnTo>
                    <a:pt x="252581" y="15585"/>
                  </a:lnTo>
                  <a:lnTo>
                    <a:pt x="274615" y="24183"/>
                  </a:lnTo>
                  <a:lnTo>
                    <a:pt x="297186" y="8061"/>
                  </a:lnTo>
                  <a:lnTo>
                    <a:pt x="304172" y="9136"/>
                  </a:lnTo>
                  <a:lnTo>
                    <a:pt x="323519" y="40843"/>
                  </a:lnTo>
                  <a:lnTo>
                    <a:pt x="328893" y="40305"/>
                  </a:lnTo>
                  <a:lnTo>
                    <a:pt x="340178" y="51591"/>
                  </a:lnTo>
                  <a:lnTo>
                    <a:pt x="336954" y="56965"/>
                  </a:lnTo>
                  <a:lnTo>
                    <a:pt x="335342" y="66638"/>
                  </a:lnTo>
                  <a:lnTo>
                    <a:pt x="311158" y="89209"/>
                  </a:lnTo>
                  <a:lnTo>
                    <a:pt x="303635" y="107481"/>
                  </a:lnTo>
                  <a:lnTo>
                    <a:pt x="299335" y="122529"/>
                  </a:lnTo>
                  <a:lnTo>
                    <a:pt x="293424" y="128978"/>
                  </a:lnTo>
                  <a:lnTo>
                    <a:pt x="287512" y="149399"/>
                  </a:lnTo>
                  <a:lnTo>
                    <a:pt x="271928" y="161222"/>
                  </a:lnTo>
                  <a:lnTo>
                    <a:pt x="267628" y="175732"/>
                  </a:lnTo>
                  <a:lnTo>
                    <a:pt x="261180" y="187555"/>
                  </a:lnTo>
                  <a:lnTo>
                    <a:pt x="258493" y="199378"/>
                  </a:lnTo>
                  <a:lnTo>
                    <a:pt x="238609" y="209051"/>
                  </a:lnTo>
                  <a:lnTo>
                    <a:pt x="222486" y="197228"/>
                  </a:lnTo>
                  <a:lnTo>
                    <a:pt x="211738" y="197765"/>
                  </a:lnTo>
                  <a:lnTo>
                    <a:pt x="194541" y="214425"/>
                  </a:lnTo>
                  <a:lnTo>
                    <a:pt x="186480" y="214425"/>
                  </a:lnTo>
                  <a:lnTo>
                    <a:pt x="173045" y="241833"/>
                  </a:lnTo>
                  <a:lnTo>
                    <a:pt x="167134" y="2611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4" name="Freeform: Shape 336">
              <a:extLst>
                <a:ext uri="{FF2B5EF4-FFF2-40B4-BE49-F238E27FC236}">
                  <a16:creationId xmlns:a16="http://schemas.microsoft.com/office/drawing/2014/main" id="{74C87AF7-C470-6245-BE95-E5BB06676E94}"/>
                </a:ext>
              </a:extLst>
            </p:cNvPr>
            <p:cNvSpPr/>
            <p:nvPr userDrawn="1"/>
          </p:nvSpPr>
          <p:spPr>
            <a:xfrm>
              <a:off x="6878418" y="2366517"/>
              <a:ext cx="264921" cy="253175"/>
            </a:xfrm>
            <a:custGeom>
              <a:avLst/>
              <a:gdLst>
                <a:gd name="connsiteX0" fmla="*/ 47292 w 109093"/>
                <a:gd name="connsiteY0" fmla="*/ 13435 h 104256"/>
                <a:gd name="connsiteX1" fmla="*/ 45680 w 109093"/>
                <a:gd name="connsiteY1" fmla="*/ 20959 h 104256"/>
                <a:gd name="connsiteX2" fmla="*/ 50516 w 109093"/>
                <a:gd name="connsiteY2" fmla="*/ 22034 h 104256"/>
                <a:gd name="connsiteX3" fmla="*/ 52666 w 109093"/>
                <a:gd name="connsiteY3" fmla="*/ 25258 h 104256"/>
                <a:gd name="connsiteX4" fmla="*/ 53741 w 109093"/>
                <a:gd name="connsiteY4" fmla="*/ 28482 h 104256"/>
                <a:gd name="connsiteX5" fmla="*/ 57503 w 109093"/>
                <a:gd name="connsiteY5" fmla="*/ 29557 h 104256"/>
                <a:gd name="connsiteX6" fmla="*/ 58040 w 109093"/>
                <a:gd name="connsiteY6" fmla="*/ 31170 h 104256"/>
                <a:gd name="connsiteX7" fmla="*/ 54278 w 109093"/>
                <a:gd name="connsiteY7" fmla="*/ 33319 h 104256"/>
                <a:gd name="connsiteX8" fmla="*/ 50516 w 109093"/>
                <a:gd name="connsiteY8" fmla="*/ 33319 h 104256"/>
                <a:gd name="connsiteX9" fmla="*/ 50516 w 109093"/>
                <a:gd name="connsiteY9" fmla="*/ 36006 h 104256"/>
                <a:gd name="connsiteX10" fmla="*/ 53203 w 109093"/>
                <a:gd name="connsiteY10" fmla="*/ 39768 h 104256"/>
                <a:gd name="connsiteX11" fmla="*/ 49441 w 109093"/>
                <a:gd name="connsiteY11" fmla="*/ 43530 h 104256"/>
                <a:gd name="connsiteX12" fmla="*/ 53203 w 109093"/>
                <a:gd name="connsiteY12" fmla="*/ 44605 h 104256"/>
                <a:gd name="connsiteX13" fmla="*/ 61264 w 109093"/>
                <a:gd name="connsiteY13" fmla="*/ 38156 h 104256"/>
                <a:gd name="connsiteX14" fmla="*/ 66101 w 109093"/>
                <a:gd name="connsiteY14" fmla="*/ 32244 h 104256"/>
                <a:gd name="connsiteX15" fmla="*/ 66101 w 109093"/>
                <a:gd name="connsiteY15" fmla="*/ 29020 h 104256"/>
                <a:gd name="connsiteX16" fmla="*/ 64489 w 109093"/>
                <a:gd name="connsiteY16" fmla="*/ 26333 h 104256"/>
                <a:gd name="connsiteX17" fmla="*/ 59652 w 109093"/>
                <a:gd name="connsiteY17" fmla="*/ 24183 h 104256"/>
                <a:gd name="connsiteX18" fmla="*/ 60727 w 109093"/>
                <a:gd name="connsiteY18" fmla="*/ 19884 h 104256"/>
                <a:gd name="connsiteX19" fmla="*/ 59652 w 109093"/>
                <a:gd name="connsiteY19" fmla="*/ 16122 h 104256"/>
                <a:gd name="connsiteX20" fmla="*/ 63951 w 109093"/>
                <a:gd name="connsiteY20" fmla="*/ 8061 h 104256"/>
                <a:gd name="connsiteX21" fmla="*/ 68251 w 109093"/>
                <a:gd name="connsiteY21" fmla="*/ 3762 h 104256"/>
                <a:gd name="connsiteX22" fmla="*/ 80074 w 109093"/>
                <a:gd name="connsiteY22" fmla="*/ 0 h 104256"/>
                <a:gd name="connsiteX23" fmla="*/ 103720 w 109093"/>
                <a:gd name="connsiteY23" fmla="*/ 1075 h 104256"/>
                <a:gd name="connsiteX24" fmla="*/ 109094 w 109093"/>
                <a:gd name="connsiteY24" fmla="*/ 14510 h 104256"/>
                <a:gd name="connsiteX25" fmla="*/ 102107 w 109093"/>
                <a:gd name="connsiteY25" fmla="*/ 49979 h 104256"/>
                <a:gd name="connsiteX26" fmla="*/ 94584 w 109093"/>
                <a:gd name="connsiteY26" fmla="*/ 64489 h 104256"/>
                <a:gd name="connsiteX27" fmla="*/ 77387 w 109093"/>
                <a:gd name="connsiteY27" fmla="*/ 64489 h 104256"/>
                <a:gd name="connsiteX28" fmla="*/ 82223 w 109093"/>
                <a:gd name="connsiteY28" fmla="*/ 104257 h 104256"/>
                <a:gd name="connsiteX29" fmla="*/ 66101 w 109093"/>
                <a:gd name="connsiteY29" fmla="*/ 95658 h 104256"/>
                <a:gd name="connsiteX30" fmla="*/ 47829 w 109093"/>
                <a:gd name="connsiteY30" fmla="*/ 78999 h 104256"/>
                <a:gd name="connsiteX31" fmla="*/ 20959 w 109093"/>
                <a:gd name="connsiteY31" fmla="*/ 87060 h 104256"/>
                <a:gd name="connsiteX32" fmla="*/ 0 w 109093"/>
                <a:gd name="connsiteY32" fmla="*/ 83835 h 104256"/>
                <a:gd name="connsiteX33" fmla="*/ 6987 w 109093"/>
                <a:gd name="connsiteY33" fmla="*/ 73625 h 104256"/>
                <a:gd name="connsiteX34" fmla="*/ 16660 w 109093"/>
                <a:gd name="connsiteY34" fmla="*/ 63414 h 104256"/>
                <a:gd name="connsiteX35" fmla="*/ 29557 w 109093"/>
                <a:gd name="connsiteY35" fmla="*/ 52666 h 104256"/>
                <a:gd name="connsiteX36" fmla="*/ 37081 w 109093"/>
                <a:gd name="connsiteY36" fmla="*/ 34931 h 104256"/>
                <a:gd name="connsiteX37" fmla="*/ 39768 w 109093"/>
                <a:gd name="connsiteY37" fmla="*/ 16660 h 104256"/>
                <a:gd name="connsiteX38" fmla="*/ 47292 w 109093"/>
                <a:gd name="connsiteY38" fmla="*/ 13435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093" h="104256">
                  <a:moveTo>
                    <a:pt x="47292" y="13435"/>
                  </a:moveTo>
                  <a:lnTo>
                    <a:pt x="45680" y="20959"/>
                  </a:lnTo>
                  <a:lnTo>
                    <a:pt x="50516" y="22034"/>
                  </a:lnTo>
                  <a:lnTo>
                    <a:pt x="52666" y="25258"/>
                  </a:lnTo>
                  <a:lnTo>
                    <a:pt x="53741" y="28482"/>
                  </a:lnTo>
                  <a:lnTo>
                    <a:pt x="57503" y="29557"/>
                  </a:lnTo>
                  <a:lnTo>
                    <a:pt x="58040" y="31170"/>
                  </a:lnTo>
                  <a:lnTo>
                    <a:pt x="54278" y="33319"/>
                  </a:lnTo>
                  <a:lnTo>
                    <a:pt x="50516" y="33319"/>
                  </a:lnTo>
                  <a:lnTo>
                    <a:pt x="50516" y="36006"/>
                  </a:lnTo>
                  <a:lnTo>
                    <a:pt x="53203" y="39768"/>
                  </a:lnTo>
                  <a:lnTo>
                    <a:pt x="49441" y="43530"/>
                  </a:lnTo>
                  <a:lnTo>
                    <a:pt x="53203" y="44605"/>
                  </a:lnTo>
                  <a:lnTo>
                    <a:pt x="61264" y="38156"/>
                  </a:lnTo>
                  <a:lnTo>
                    <a:pt x="66101" y="32244"/>
                  </a:lnTo>
                  <a:lnTo>
                    <a:pt x="66101" y="29020"/>
                  </a:lnTo>
                  <a:lnTo>
                    <a:pt x="64489" y="26333"/>
                  </a:lnTo>
                  <a:lnTo>
                    <a:pt x="59652" y="24183"/>
                  </a:lnTo>
                  <a:lnTo>
                    <a:pt x="60727" y="19884"/>
                  </a:lnTo>
                  <a:lnTo>
                    <a:pt x="59652" y="16122"/>
                  </a:lnTo>
                  <a:lnTo>
                    <a:pt x="63951" y="8061"/>
                  </a:lnTo>
                  <a:lnTo>
                    <a:pt x="68251" y="3762"/>
                  </a:lnTo>
                  <a:lnTo>
                    <a:pt x="80074" y="0"/>
                  </a:lnTo>
                  <a:lnTo>
                    <a:pt x="103720" y="1075"/>
                  </a:lnTo>
                  <a:lnTo>
                    <a:pt x="109094" y="14510"/>
                  </a:lnTo>
                  <a:lnTo>
                    <a:pt x="102107" y="49979"/>
                  </a:lnTo>
                  <a:lnTo>
                    <a:pt x="94584" y="64489"/>
                  </a:lnTo>
                  <a:lnTo>
                    <a:pt x="77387" y="64489"/>
                  </a:lnTo>
                  <a:lnTo>
                    <a:pt x="82223" y="104257"/>
                  </a:lnTo>
                  <a:lnTo>
                    <a:pt x="66101" y="95658"/>
                  </a:lnTo>
                  <a:lnTo>
                    <a:pt x="47829" y="78999"/>
                  </a:lnTo>
                  <a:lnTo>
                    <a:pt x="20959" y="87060"/>
                  </a:lnTo>
                  <a:lnTo>
                    <a:pt x="0" y="83835"/>
                  </a:lnTo>
                  <a:lnTo>
                    <a:pt x="6987" y="73625"/>
                  </a:lnTo>
                  <a:lnTo>
                    <a:pt x="16660" y="63414"/>
                  </a:lnTo>
                  <a:lnTo>
                    <a:pt x="29557" y="52666"/>
                  </a:lnTo>
                  <a:lnTo>
                    <a:pt x="37081" y="34931"/>
                  </a:lnTo>
                  <a:lnTo>
                    <a:pt x="39768" y="16660"/>
                  </a:lnTo>
                  <a:lnTo>
                    <a:pt x="47292"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5" name="Freeform: Shape 337">
              <a:extLst>
                <a:ext uri="{FF2B5EF4-FFF2-40B4-BE49-F238E27FC236}">
                  <a16:creationId xmlns:a16="http://schemas.microsoft.com/office/drawing/2014/main" id="{54E711C3-C8DF-0942-8D3D-8BB35041436F}"/>
                </a:ext>
              </a:extLst>
            </p:cNvPr>
            <p:cNvSpPr/>
            <p:nvPr userDrawn="1"/>
          </p:nvSpPr>
          <p:spPr>
            <a:xfrm>
              <a:off x="6995870" y="440285"/>
              <a:ext cx="1833573" cy="1479907"/>
            </a:xfrm>
            <a:custGeom>
              <a:avLst/>
              <a:gdLst>
                <a:gd name="connsiteX0" fmla="*/ 665309 w 755056"/>
                <a:gd name="connsiteY0" fmla="*/ 0 h 609418"/>
                <a:gd name="connsiteX1" fmla="*/ 755056 w 755056"/>
                <a:gd name="connsiteY1" fmla="*/ 38156 h 609418"/>
                <a:gd name="connsiteX2" fmla="*/ 717975 w 755056"/>
                <a:gd name="connsiteY2" fmla="*/ 52128 h 609418"/>
                <a:gd name="connsiteX3" fmla="*/ 749682 w 755056"/>
                <a:gd name="connsiteY3" fmla="*/ 84373 h 609418"/>
                <a:gd name="connsiteX4" fmla="*/ 700778 w 755056"/>
                <a:gd name="connsiteY4" fmla="*/ 104794 h 609418"/>
                <a:gd name="connsiteX5" fmla="*/ 677669 w 755056"/>
                <a:gd name="connsiteY5" fmla="*/ 109631 h 609418"/>
                <a:gd name="connsiteX6" fmla="*/ 690030 w 755056"/>
                <a:gd name="connsiteY6" fmla="*/ 74162 h 609418"/>
                <a:gd name="connsiteX7" fmla="*/ 652949 w 755056"/>
                <a:gd name="connsiteY7" fmla="*/ 53741 h 609418"/>
                <a:gd name="connsiteX8" fmla="*/ 608344 w 755056"/>
                <a:gd name="connsiteY8" fmla="*/ 70938 h 609418"/>
                <a:gd name="connsiteX9" fmla="*/ 594371 w 755056"/>
                <a:gd name="connsiteY9" fmla="*/ 108019 h 609418"/>
                <a:gd name="connsiteX10" fmla="*/ 566964 w 755056"/>
                <a:gd name="connsiteY10" fmla="*/ 130052 h 609418"/>
                <a:gd name="connsiteX11" fmla="*/ 536332 w 755056"/>
                <a:gd name="connsiteY11" fmla="*/ 118229 h 609418"/>
                <a:gd name="connsiteX12" fmla="*/ 498713 w 755056"/>
                <a:gd name="connsiteY12" fmla="*/ 120916 h 609418"/>
                <a:gd name="connsiteX13" fmla="*/ 467006 w 755056"/>
                <a:gd name="connsiteY13" fmla="*/ 94046 h 609418"/>
                <a:gd name="connsiteX14" fmla="*/ 449809 w 755056"/>
                <a:gd name="connsiteY14" fmla="*/ 107481 h 609418"/>
                <a:gd name="connsiteX15" fmla="*/ 432075 w 755056"/>
                <a:gd name="connsiteY15" fmla="*/ 109631 h 609418"/>
                <a:gd name="connsiteX16" fmla="*/ 427776 w 755056"/>
                <a:gd name="connsiteY16" fmla="*/ 142413 h 609418"/>
                <a:gd name="connsiteX17" fmla="*/ 373497 w 755056"/>
                <a:gd name="connsiteY17" fmla="*/ 134352 h 609418"/>
                <a:gd name="connsiteX18" fmla="*/ 365974 w 755056"/>
                <a:gd name="connsiteY18" fmla="*/ 161759 h 609418"/>
                <a:gd name="connsiteX19" fmla="*/ 338566 w 755056"/>
                <a:gd name="connsiteY19" fmla="*/ 161759 h 609418"/>
                <a:gd name="connsiteX20" fmla="*/ 319757 w 755056"/>
                <a:gd name="connsiteY20" fmla="*/ 196691 h 609418"/>
                <a:gd name="connsiteX21" fmla="*/ 290737 w 755056"/>
                <a:gd name="connsiteY21" fmla="*/ 249894 h 609418"/>
                <a:gd name="connsiteX22" fmla="*/ 246132 w 755056"/>
                <a:gd name="connsiteY22" fmla="*/ 315995 h 609418"/>
                <a:gd name="connsiteX23" fmla="*/ 256343 w 755056"/>
                <a:gd name="connsiteY23" fmla="*/ 331580 h 609418"/>
                <a:gd name="connsiteX24" fmla="*/ 246670 w 755056"/>
                <a:gd name="connsiteY24" fmla="*/ 349314 h 609418"/>
                <a:gd name="connsiteX25" fmla="*/ 218187 w 755056"/>
                <a:gd name="connsiteY25" fmla="*/ 348239 h 609418"/>
                <a:gd name="connsiteX26" fmla="*/ 199378 w 755056"/>
                <a:gd name="connsiteY26" fmla="*/ 390694 h 609418"/>
                <a:gd name="connsiteX27" fmla="*/ 200990 w 755056"/>
                <a:gd name="connsiteY27" fmla="*/ 449809 h 609418"/>
                <a:gd name="connsiteX28" fmla="*/ 219262 w 755056"/>
                <a:gd name="connsiteY28" fmla="*/ 472380 h 609418"/>
                <a:gd name="connsiteX29" fmla="*/ 209589 w 755056"/>
                <a:gd name="connsiteY29" fmla="*/ 523434 h 609418"/>
                <a:gd name="connsiteX30" fmla="*/ 185943 w 755056"/>
                <a:gd name="connsiteY30" fmla="*/ 552454 h 609418"/>
                <a:gd name="connsiteX31" fmla="*/ 173045 w 755056"/>
                <a:gd name="connsiteY31" fmla="*/ 576637 h 609418"/>
                <a:gd name="connsiteX32" fmla="*/ 153698 w 755056"/>
                <a:gd name="connsiteY32" fmla="*/ 550842 h 609418"/>
                <a:gd name="connsiteX33" fmla="*/ 97271 w 755056"/>
                <a:gd name="connsiteY33" fmla="*/ 599746 h 609418"/>
                <a:gd name="connsiteX34" fmla="*/ 59115 w 755056"/>
                <a:gd name="connsiteY34" fmla="*/ 609419 h 609418"/>
                <a:gd name="connsiteX35" fmla="*/ 19347 w 755056"/>
                <a:gd name="connsiteY35" fmla="*/ 588460 h 609418"/>
                <a:gd name="connsiteX36" fmla="*/ 9136 w 755056"/>
                <a:gd name="connsiteY36" fmla="*/ 542780 h 609418"/>
                <a:gd name="connsiteX37" fmla="*/ 0 w 755056"/>
                <a:gd name="connsiteY37" fmla="*/ 442823 h 609418"/>
                <a:gd name="connsiteX38" fmla="*/ 26333 w 755056"/>
                <a:gd name="connsiteY38" fmla="*/ 414340 h 609418"/>
                <a:gd name="connsiteX39" fmla="*/ 102107 w 755056"/>
                <a:gd name="connsiteY39" fmla="*/ 376722 h 609418"/>
                <a:gd name="connsiteX40" fmla="*/ 158535 w 755056"/>
                <a:gd name="connsiteY40" fmla="*/ 329430 h 609418"/>
                <a:gd name="connsiteX41" fmla="*/ 211201 w 755056"/>
                <a:gd name="connsiteY41" fmla="*/ 264404 h 609418"/>
                <a:gd name="connsiteX42" fmla="*/ 279989 w 755056"/>
                <a:gd name="connsiteY42" fmla="*/ 171433 h 609418"/>
                <a:gd name="connsiteX43" fmla="*/ 328356 w 755056"/>
                <a:gd name="connsiteY43" fmla="*/ 134352 h 609418"/>
                <a:gd name="connsiteX44" fmla="*/ 407354 w 755056"/>
                <a:gd name="connsiteY44" fmla="*/ 71475 h 609418"/>
                <a:gd name="connsiteX45" fmla="*/ 470231 w 755056"/>
                <a:gd name="connsiteY45" fmla="*/ 48904 h 609418"/>
                <a:gd name="connsiteX46" fmla="*/ 517523 w 755056"/>
                <a:gd name="connsiteY46" fmla="*/ 51591 h 609418"/>
                <a:gd name="connsiteX47" fmla="*/ 561052 w 755056"/>
                <a:gd name="connsiteY47" fmla="*/ 8599 h 609418"/>
                <a:gd name="connsiteX48" fmla="*/ 613181 w 755056"/>
                <a:gd name="connsiteY48" fmla="*/ 10748 h 609418"/>
                <a:gd name="connsiteX49" fmla="*/ 665309 w 755056"/>
                <a:gd name="connsiteY49" fmla="*/ 0 h 6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55056" h="609418">
                  <a:moveTo>
                    <a:pt x="665309" y="0"/>
                  </a:moveTo>
                  <a:lnTo>
                    <a:pt x="755056" y="38156"/>
                  </a:lnTo>
                  <a:lnTo>
                    <a:pt x="717975" y="52128"/>
                  </a:lnTo>
                  <a:lnTo>
                    <a:pt x="749682" y="84373"/>
                  </a:lnTo>
                  <a:lnTo>
                    <a:pt x="700778" y="104794"/>
                  </a:lnTo>
                  <a:lnTo>
                    <a:pt x="677669" y="109631"/>
                  </a:lnTo>
                  <a:lnTo>
                    <a:pt x="690030" y="74162"/>
                  </a:lnTo>
                  <a:lnTo>
                    <a:pt x="652949" y="53741"/>
                  </a:lnTo>
                  <a:lnTo>
                    <a:pt x="608344" y="70938"/>
                  </a:lnTo>
                  <a:lnTo>
                    <a:pt x="594371" y="108019"/>
                  </a:lnTo>
                  <a:lnTo>
                    <a:pt x="566964" y="130052"/>
                  </a:lnTo>
                  <a:lnTo>
                    <a:pt x="536332" y="118229"/>
                  </a:lnTo>
                  <a:lnTo>
                    <a:pt x="498713" y="120916"/>
                  </a:lnTo>
                  <a:lnTo>
                    <a:pt x="467006" y="94046"/>
                  </a:lnTo>
                  <a:lnTo>
                    <a:pt x="449809" y="107481"/>
                  </a:lnTo>
                  <a:lnTo>
                    <a:pt x="432075" y="109631"/>
                  </a:lnTo>
                  <a:lnTo>
                    <a:pt x="427776" y="142413"/>
                  </a:lnTo>
                  <a:lnTo>
                    <a:pt x="373497" y="134352"/>
                  </a:lnTo>
                  <a:lnTo>
                    <a:pt x="365974" y="161759"/>
                  </a:lnTo>
                  <a:lnTo>
                    <a:pt x="338566" y="161759"/>
                  </a:lnTo>
                  <a:lnTo>
                    <a:pt x="319757" y="196691"/>
                  </a:lnTo>
                  <a:lnTo>
                    <a:pt x="290737" y="249894"/>
                  </a:lnTo>
                  <a:lnTo>
                    <a:pt x="246132" y="315995"/>
                  </a:lnTo>
                  <a:lnTo>
                    <a:pt x="256343" y="331580"/>
                  </a:lnTo>
                  <a:lnTo>
                    <a:pt x="246670" y="349314"/>
                  </a:lnTo>
                  <a:lnTo>
                    <a:pt x="218187" y="348239"/>
                  </a:lnTo>
                  <a:lnTo>
                    <a:pt x="199378" y="390694"/>
                  </a:lnTo>
                  <a:lnTo>
                    <a:pt x="200990" y="449809"/>
                  </a:lnTo>
                  <a:lnTo>
                    <a:pt x="219262" y="472380"/>
                  </a:lnTo>
                  <a:lnTo>
                    <a:pt x="209589" y="523434"/>
                  </a:lnTo>
                  <a:lnTo>
                    <a:pt x="185943" y="552454"/>
                  </a:lnTo>
                  <a:lnTo>
                    <a:pt x="173045" y="576637"/>
                  </a:lnTo>
                  <a:lnTo>
                    <a:pt x="153698" y="550842"/>
                  </a:lnTo>
                  <a:lnTo>
                    <a:pt x="97271" y="599746"/>
                  </a:lnTo>
                  <a:lnTo>
                    <a:pt x="59115" y="609419"/>
                  </a:lnTo>
                  <a:lnTo>
                    <a:pt x="19347" y="588460"/>
                  </a:lnTo>
                  <a:lnTo>
                    <a:pt x="9136" y="542780"/>
                  </a:lnTo>
                  <a:lnTo>
                    <a:pt x="0" y="442823"/>
                  </a:lnTo>
                  <a:lnTo>
                    <a:pt x="26333" y="414340"/>
                  </a:lnTo>
                  <a:lnTo>
                    <a:pt x="102107" y="376722"/>
                  </a:lnTo>
                  <a:lnTo>
                    <a:pt x="158535" y="329430"/>
                  </a:lnTo>
                  <a:lnTo>
                    <a:pt x="211201" y="264404"/>
                  </a:lnTo>
                  <a:lnTo>
                    <a:pt x="279989" y="171433"/>
                  </a:lnTo>
                  <a:lnTo>
                    <a:pt x="328356" y="134352"/>
                  </a:lnTo>
                  <a:lnTo>
                    <a:pt x="407354" y="71475"/>
                  </a:lnTo>
                  <a:lnTo>
                    <a:pt x="470231" y="48904"/>
                  </a:lnTo>
                  <a:lnTo>
                    <a:pt x="517523" y="51591"/>
                  </a:lnTo>
                  <a:lnTo>
                    <a:pt x="561052" y="8599"/>
                  </a:lnTo>
                  <a:lnTo>
                    <a:pt x="613181" y="10748"/>
                  </a:lnTo>
                  <a:lnTo>
                    <a:pt x="66530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6" name="Freeform: Shape 338">
              <a:extLst>
                <a:ext uri="{FF2B5EF4-FFF2-40B4-BE49-F238E27FC236}">
                  <a16:creationId xmlns:a16="http://schemas.microsoft.com/office/drawing/2014/main" id="{EC06A9D6-9462-1549-AD88-E3B69BB92A8B}"/>
                </a:ext>
              </a:extLst>
            </p:cNvPr>
            <p:cNvSpPr/>
            <p:nvPr userDrawn="1"/>
          </p:nvSpPr>
          <p:spPr>
            <a:xfrm>
              <a:off x="7630118" y="2238623"/>
              <a:ext cx="694278" cy="544198"/>
            </a:xfrm>
            <a:custGeom>
              <a:avLst/>
              <a:gdLst>
                <a:gd name="connsiteX0" fmla="*/ 26870 w 285900"/>
                <a:gd name="connsiteY0" fmla="*/ 145100 h 224098"/>
                <a:gd name="connsiteX1" fmla="*/ 15047 w 285900"/>
                <a:gd name="connsiteY1" fmla="*/ 120916 h 224098"/>
                <a:gd name="connsiteX2" fmla="*/ 17197 w 285900"/>
                <a:gd name="connsiteY2" fmla="*/ 107481 h 224098"/>
                <a:gd name="connsiteX3" fmla="*/ 10211 w 285900"/>
                <a:gd name="connsiteY3" fmla="*/ 87060 h 224098"/>
                <a:gd name="connsiteX4" fmla="*/ 0 w 285900"/>
                <a:gd name="connsiteY4" fmla="*/ 73087 h 224098"/>
                <a:gd name="connsiteX5" fmla="*/ 8061 w 285900"/>
                <a:gd name="connsiteY5" fmla="*/ 62877 h 224098"/>
                <a:gd name="connsiteX6" fmla="*/ 1075 w 285900"/>
                <a:gd name="connsiteY6" fmla="*/ 42993 h 224098"/>
                <a:gd name="connsiteX7" fmla="*/ 20959 w 285900"/>
                <a:gd name="connsiteY7" fmla="*/ 31707 h 224098"/>
                <a:gd name="connsiteX8" fmla="*/ 65564 w 285900"/>
                <a:gd name="connsiteY8" fmla="*/ 13435 h 224098"/>
                <a:gd name="connsiteX9" fmla="*/ 101570 w 285900"/>
                <a:gd name="connsiteY9" fmla="*/ 0 h 224098"/>
                <a:gd name="connsiteX10" fmla="*/ 130052 w 285900"/>
                <a:gd name="connsiteY10" fmla="*/ 6986 h 224098"/>
                <a:gd name="connsiteX11" fmla="*/ 132202 w 285900"/>
                <a:gd name="connsiteY11" fmla="*/ 16660 h 224098"/>
                <a:gd name="connsiteX12" fmla="*/ 160147 w 285900"/>
                <a:gd name="connsiteY12" fmla="*/ 17197 h 224098"/>
                <a:gd name="connsiteX13" fmla="*/ 195616 w 285900"/>
                <a:gd name="connsiteY13" fmla="*/ 21496 h 224098"/>
                <a:gd name="connsiteX14" fmla="*/ 248282 w 285900"/>
                <a:gd name="connsiteY14" fmla="*/ 20959 h 224098"/>
                <a:gd name="connsiteX15" fmla="*/ 262792 w 285900"/>
                <a:gd name="connsiteY15" fmla="*/ 25258 h 224098"/>
                <a:gd name="connsiteX16" fmla="*/ 269778 w 285900"/>
                <a:gd name="connsiteY16" fmla="*/ 37618 h 224098"/>
                <a:gd name="connsiteX17" fmla="*/ 270853 w 285900"/>
                <a:gd name="connsiteY17" fmla="*/ 54816 h 224098"/>
                <a:gd name="connsiteX18" fmla="*/ 278914 w 285900"/>
                <a:gd name="connsiteY18" fmla="*/ 69326 h 224098"/>
                <a:gd name="connsiteX19" fmla="*/ 278914 w 285900"/>
                <a:gd name="connsiteY19" fmla="*/ 84910 h 224098"/>
                <a:gd name="connsiteX20" fmla="*/ 261717 w 285900"/>
                <a:gd name="connsiteY20" fmla="*/ 92971 h 224098"/>
                <a:gd name="connsiteX21" fmla="*/ 270853 w 285900"/>
                <a:gd name="connsiteY21" fmla="*/ 110706 h 224098"/>
                <a:gd name="connsiteX22" fmla="*/ 271390 w 285900"/>
                <a:gd name="connsiteY22" fmla="*/ 127903 h 224098"/>
                <a:gd name="connsiteX23" fmla="*/ 285900 w 285900"/>
                <a:gd name="connsiteY23" fmla="*/ 161222 h 224098"/>
                <a:gd name="connsiteX24" fmla="*/ 282676 w 285900"/>
                <a:gd name="connsiteY24" fmla="*/ 171970 h 224098"/>
                <a:gd name="connsiteX25" fmla="*/ 268703 w 285900"/>
                <a:gd name="connsiteY25" fmla="*/ 176269 h 224098"/>
                <a:gd name="connsiteX26" fmla="*/ 242370 w 285900"/>
                <a:gd name="connsiteY26" fmla="*/ 207439 h 224098"/>
                <a:gd name="connsiteX27" fmla="*/ 249894 w 285900"/>
                <a:gd name="connsiteY27" fmla="*/ 224099 h 224098"/>
                <a:gd name="connsiteX28" fmla="*/ 243445 w 285900"/>
                <a:gd name="connsiteY28" fmla="*/ 221949 h 224098"/>
                <a:gd name="connsiteX29" fmla="*/ 216037 w 285900"/>
                <a:gd name="connsiteY29" fmla="*/ 207976 h 224098"/>
                <a:gd name="connsiteX30" fmla="*/ 195616 w 285900"/>
                <a:gd name="connsiteY30" fmla="*/ 213350 h 224098"/>
                <a:gd name="connsiteX31" fmla="*/ 182181 w 285900"/>
                <a:gd name="connsiteY31" fmla="*/ 209589 h 224098"/>
                <a:gd name="connsiteX32" fmla="*/ 164984 w 285900"/>
                <a:gd name="connsiteY32" fmla="*/ 217650 h 224098"/>
                <a:gd name="connsiteX33" fmla="*/ 150474 w 285900"/>
                <a:gd name="connsiteY33" fmla="*/ 204752 h 224098"/>
                <a:gd name="connsiteX34" fmla="*/ 138651 w 285900"/>
                <a:gd name="connsiteY34" fmla="*/ 209589 h 224098"/>
                <a:gd name="connsiteX35" fmla="*/ 137039 w 285900"/>
                <a:gd name="connsiteY35" fmla="*/ 207439 h 224098"/>
                <a:gd name="connsiteX36" fmla="*/ 123603 w 285900"/>
                <a:gd name="connsiteY36" fmla="*/ 189167 h 224098"/>
                <a:gd name="connsiteX37" fmla="*/ 102107 w 285900"/>
                <a:gd name="connsiteY37" fmla="*/ 187018 h 224098"/>
                <a:gd name="connsiteX38" fmla="*/ 99420 w 285900"/>
                <a:gd name="connsiteY38" fmla="*/ 175195 h 224098"/>
                <a:gd name="connsiteX39" fmla="*/ 79536 w 285900"/>
                <a:gd name="connsiteY39" fmla="*/ 170895 h 224098"/>
                <a:gd name="connsiteX40" fmla="*/ 75237 w 285900"/>
                <a:gd name="connsiteY40" fmla="*/ 180569 h 224098"/>
                <a:gd name="connsiteX41" fmla="*/ 59652 w 285900"/>
                <a:gd name="connsiteY41" fmla="*/ 173045 h 224098"/>
                <a:gd name="connsiteX42" fmla="*/ 61264 w 285900"/>
                <a:gd name="connsiteY42" fmla="*/ 162834 h 224098"/>
                <a:gd name="connsiteX43" fmla="*/ 39768 w 285900"/>
                <a:gd name="connsiteY43" fmla="*/ 159610 h 224098"/>
                <a:gd name="connsiteX44" fmla="*/ 26870 w 285900"/>
                <a:gd name="connsiteY44" fmla="*/ 145100 h 2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0" h="224098">
                  <a:moveTo>
                    <a:pt x="26870" y="145100"/>
                  </a:moveTo>
                  <a:lnTo>
                    <a:pt x="15047" y="120916"/>
                  </a:lnTo>
                  <a:lnTo>
                    <a:pt x="17197" y="107481"/>
                  </a:lnTo>
                  <a:lnTo>
                    <a:pt x="10211" y="87060"/>
                  </a:lnTo>
                  <a:lnTo>
                    <a:pt x="0" y="73087"/>
                  </a:lnTo>
                  <a:lnTo>
                    <a:pt x="8061" y="62877"/>
                  </a:lnTo>
                  <a:lnTo>
                    <a:pt x="1075" y="42993"/>
                  </a:lnTo>
                  <a:lnTo>
                    <a:pt x="20959" y="31707"/>
                  </a:lnTo>
                  <a:lnTo>
                    <a:pt x="65564" y="13435"/>
                  </a:lnTo>
                  <a:lnTo>
                    <a:pt x="101570" y="0"/>
                  </a:lnTo>
                  <a:lnTo>
                    <a:pt x="130052" y="6986"/>
                  </a:lnTo>
                  <a:lnTo>
                    <a:pt x="132202" y="16660"/>
                  </a:lnTo>
                  <a:lnTo>
                    <a:pt x="160147" y="17197"/>
                  </a:lnTo>
                  <a:lnTo>
                    <a:pt x="195616" y="21496"/>
                  </a:lnTo>
                  <a:lnTo>
                    <a:pt x="248282" y="20959"/>
                  </a:lnTo>
                  <a:lnTo>
                    <a:pt x="262792" y="25258"/>
                  </a:lnTo>
                  <a:lnTo>
                    <a:pt x="269778" y="37618"/>
                  </a:lnTo>
                  <a:lnTo>
                    <a:pt x="270853" y="54816"/>
                  </a:lnTo>
                  <a:lnTo>
                    <a:pt x="278914" y="69326"/>
                  </a:lnTo>
                  <a:lnTo>
                    <a:pt x="278914" y="84910"/>
                  </a:lnTo>
                  <a:lnTo>
                    <a:pt x="261717" y="92971"/>
                  </a:lnTo>
                  <a:lnTo>
                    <a:pt x="270853" y="110706"/>
                  </a:lnTo>
                  <a:lnTo>
                    <a:pt x="271390" y="127903"/>
                  </a:lnTo>
                  <a:lnTo>
                    <a:pt x="285900" y="161222"/>
                  </a:lnTo>
                  <a:lnTo>
                    <a:pt x="282676" y="171970"/>
                  </a:lnTo>
                  <a:lnTo>
                    <a:pt x="268703" y="176269"/>
                  </a:lnTo>
                  <a:lnTo>
                    <a:pt x="242370" y="207439"/>
                  </a:lnTo>
                  <a:lnTo>
                    <a:pt x="249894" y="224099"/>
                  </a:lnTo>
                  <a:lnTo>
                    <a:pt x="243445" y="221949"/>
                  </a:lnTo>
                  <a:lnTo>
                    <a:pt x="216037" y="207976"/>
                  </a:lnTo>
                  <a:lnTo>
                    <a:pt x="195616" y="213350"/>
                  </a:lnTo>
                  <a:lnTo>
                    <a:pt x="182181" y="209589"/>
                  </a:lnTo>
                  <a:lnTo>
                    <a:pt x="164984" y="217650"/>
                  </a:lnTo>
                  <a:lnTo>
                    <a:pt x="150474" y="204752"/>
                  </a:lnTo>
                  <a:lnTo>
                    <a:pt x="138651" y="209589"/>
                  </a:lnTo>
                  <a:lnTo>
                    <a:pt x="137039" y="207439"/>
                  </a:lnTo>
                  <a:lnTo>
                    <a:pt x="123603" y="189167"/>
                  </a:lnTo>
                  <a:lnTo>
                    <a:pt x="102107" y="187018"/>
                  </a:lnTo>
                  <a:lnTo>
                    <a:pt x="99420" y="175195"/>
                  </a:lnTo>
                  <a:lnTo>
                    <a:pt x="79536" y="170895"/>
                  </a:lnTo>
                  <a:lnTo>
                    <a:pt x="75237" y="180569"/>
                  </a:lnTo>
                  <a:lnTo>
                    <a:pt x="59652" y="173045"/>
                  </a:lnTo>
                  <a:lnTo>
                    <a:pt x="61264" y="162834"/>
                  </a:lnTo>
                  <a:lnTo>
                    <a:pt x="39768" y="159610"/>
                  </a:lnTo>
                  <a:lnTo>
                    <a:pt x="26870" y="14510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7" name="Freeform: Shape 339">
              <a:extLst>
                <a:ext uri="{FF2B5EF4-FFF2-40B4-BE49-F238E27FC236}">
                  <a16:creationId xmlns:a16="http://schemas.microsoft.com/office/drawing/2014/main" id="{C49C2A6F-0849-A74F-96A8-1D19512A0C01}"/>
                </a:ext>
              </a:extLst>
            </p:cNvPr>
            <p:cNvSpPr/>
            <p:nvPr userDrawn="1"/>
          </p:nvSpPr>
          <p:spPr>
            <a:xfrm>
              <a:off x="9082620" y="4145276"/>
              <a:ext cx="43065" cy="90048"/>
            </a:xfrm>
            <a:custGeom>
              <a:avLst/>
              <a:gdLst>
                <a:gd name="connsiteX0" fmla="*/ 17735 w 17734"/>
                <a:gd name="connsiteY0" fmla="*/ 4299 h 37081"/>
                <a:gd name="connsiteX1" fmla="*/ 17735 w 17734"/>
                <a:gd name="connsiteY1" fmla="*/ 23646 h 37081"/>
                <a:gd name="connsiteX2" fmla="*/ 13435 w 17734"/>
                <a:gd name="connsiteY2" fmla="*/ 32782 h 37081"/>
                <a:gd name="connsiteX3" fmla="*/ 0 w 17734"/>
                <a:gd name="connsiteY3" fmla="*/ 37081 h 37081"/>
                <a:gd name="connsiteX4" fmla="*/ 1075 w 17734"/>
                <a:gd name="connsiteY4" fmla="*/ 29020 h 37081"/>
                <a:gd name="connsiteX5" fmla="*/ 8598 w 17734"/>
                <a:gd name="connsiteY5" fmla="*/ 24721 h 37081"/>
                <a:gd name="connsiteX6" fmla="*/ 1612 w 17734"/>
                <a:gd name="connsiteY6" fmla="*/ 20959 h 37081"/>
                <a:gd name="connsiteX7" fmla="*/ 7524 w 17734"/>
                <a:gd name="connsiteY7" fmla="*/ 0 h 37081"/>
                <a:gd name="connsiteX8" fmla="*/ 17735 w 17734"/>
                <a:gd name="connsiteY8" fmla="*/ 4299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4" h="37081">
                  <a:moveTo>
                    <a:pt x="17735" y="4299"/>
                  </a:moveTo>
                  <a:lnTo>
                    <a:pt x="17735" y="23646"/>
                  </a:lnTo>
                  <a:lnTo>
                    <a:pt x="13435" y="32782"/>
                  </a:lnTo>
                  <a:lnTo>
                    <a:pt x="0" y="37081"/>
                  </a:lnTo>
                  <a:lnTo>
                    <a:pt x="1075" y="29020"/>
                  </a:lnTo>
                  <a:lnTo>
                    <a:pt x="8598" y="24721"/>
                  </a:lnTo>
                  <a:lnTo>
                    <a:pt x="1612" y="20959"/>
                  </a:lnTo>
                  <a:lnTo>
                    <a:pt x="7524" y="0"/>
                  </a:lnTo>
                  <a:lnTo>
                    <a:pt x="17735" y="429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8" name="Freeform: Shape 340">
              <a:extLst>
                <a:ext uri="{FF2B5EF4-FFF2-40B4-BE49-F238E27FC236}">
                  <a16:creationId xmlns:a16="http://schemas.microsoft.com/office/drawing/2014/main" id="{CBDF840B-AE9D-554B-BDDF-48F2FEE983BE}"/>
                </a:ext>
              </a:extLst>
            </p:cNvPr>
            <p:cNvSpPr/>
            <p:nvPr userDrawn="1"/>
          </p:nvSpPr>
          <p:spPr>
            <a:xfrm>
              <a:off x="5981860" y="3363562"/>
              <a:ext cx="221856" cy="442405"/>
            </a:xfrm>
            <a:custGeom>
              <a:avLst/>
              <a:gdLst>
                <a:gd name="connsiteX0" fmla="*/ 15585 w 91359"/>
                <a:gd name="connsiteY0" fmla="*/ 13435 h 182180"/>
                <a:gd name="connsiteX1" fmla="*/ 25795 w 91359"/>
                <a:gd name="connsiteY1" fmla="*/ 4837 h 182180"/>
                <a:gd name="connsiteX2" fmla="*/ 37618 w 91359"/>
                <a:gd name="connsiteY2" fmla="*/ 0 h 182180"/>
                <a:gd name="connsiteX3" fmla="*/ 44605 w 91359"/>
                <a:gd name="connsiteY3" fmla="*/ 16660 h 182180"/>
                <a:gd name="connsiteX4" fmla="*/ 61802 w 91359"/>
                <a:gd name="connsiteY4" fmla="*/ 16660 h 182180"/>
                <a:gd name="connsiteX5" fmla="*/ 66638 w 91359"/>
                <a:gd name="connsiteY5" fmla="*/ 12360 h 182180"/>
                <a:gd name="connsiteX6" fmla="*/ 83298 w 91359"/>
                <a:gd name="connsiteY6" fmla="*/ 13435 h 182180"/>
                <a:gd name="connsiteX7" fmla="*/ 91359 w 91359"/>
                <a:gd name="connsiteY7" fmla="*/ 30632 h 182180"/>
                <a:gd name="connsiteX8" fmla="*/ 77924 w 91359"/>
                <a:gd name="connsiteY8" fmla="*/ 39768 h 182180"/>
                <a:gd name="connsiteX9" fmla="*/ 77386 w 91359"/>
                <a:gd name="connsiteY9" fmla="*/ 66101 h 182180"/>
                <a:gd name="connsiteX10" fmla="*/ 72550 w 91359"/>
                <a:gd name="connsiteY10" fmla="*/ 70938 h 182180"/>
                <a:gd name="connsiteX11" fmla="*/ 71475 w 91359"/>
                <a:gd name="connsiteY11" fmla="*/ 87060 h 182180"/>
                <a:gd name="connsiteX12" fmla="*/ 59115 w 91359"/>
                <a:gd name="connsiteY12" fmla="*/ 89747 h 182180"/>
                <a:gd name="connsiteX13" fmla="*/ 70400 w 91359"/>
                <a:gd name="connsiteY13" fmla="*/ 109631 h 182180"/>
                <a:gd name="connsiteX14" fmla="*/ 62339 w 91359"/>
                <a:gd name="connsiteY14" fmla="*/ 131665 h 182180"/>
                <a:gd name="connsiteX15" fmla="*/ 72012 w 91359"/>
                <a:gd name="connsiteY15" fmla="*/ 141338 h 182180"/>
                <a:gd name="connsiteX16" fmla="*/ 68250 w 91359"/>
                <a:gd name="connsiteY16" fmla="*/ 150474 h 182180"/>
                <a:gd name="connsiteX17" fmla="*/ 57502 w 91359"/>
                <a:gd name="connsiteY17" fmla="*/ 162834 h 182180"/>
                <a:gd name="connsiteX18" fmla="*/ 59652 w 91359"/>
                <a:gd name="connsiteY18" fmla="*/ 173582 h 182180"/>
                <a:gd name="connsiteX19" fmla="*/ 48367 w 91359"/>
                <a:gd name="connsiteY19" fmla="*/ 182181 h 182180"/>
                <a:gd name="connsiteX20" fmla="*/ 33319 w 91359"/>
                <a:gd name="connsiteY20" fmla="*/ 177344 h 182180"/>
                <a:gd name="connsiteX21" fmla="*/ 18272 w 91359"/>
                <a:gd name="connsiteY21" fmla="*/ 181106 h 182180"/>
                <a:gd name="connsiteX22" fmla="*/ 22571 w 91359"/>
                <a:gd name="connsiteY22" fmla="*/ 155310 h 182180"/>
                <a:gd name="connsiteX23" fmla="*/ 19884 w 91359"/>
                <a:gd name="connsiteY23" fmla="*/ 134889 h 182180"/>
                <a:gd name="connsiteX24" fmla="*/ 6986 w 91359"/>
                <a:gd name="connsiteY24" fmla="*/ 131665 h 182180"/>
                <a:gd name="connsiteX25" fmla="*/ 0 w 91359"/>
                <a:gd name="connsiteY25" fmla="*/ 119304 h 182180"/>
                <a:gd name="connsiteX26" fmla="*/ 2149 w 91359"/>
                <a:gd name="connsiteY26" fmla="*/ 97271 h 182180"/>
                <a:gd name="connsiteX27" fmla="*/ 13435 w 91359"/>
                <a:gd name="connsiteY27" fmla="*/ 84910 h 182180"/>
                <a:gd name="connsiteX28" fmla="*/ 15585 w 91359"/>
                <a:gd name="connsiteY28" fmla="*/ 71475 h 182180"/>
                <a:gd name="connsiteX29" fmla="*/ 21496 w 91359"/>
                <a:gd name="connsiteY29" fmla="*/ 51054 h 182180"/>
                <a:gd name="connsiteX30" fmla="*/ 20959 w 91359"/>
                <a:gd name="connsiteY30" fmla="*/ 36544 h 182180"/>
                <a:gd name="connsiteX31" fmla="*/ 15047 w 91359"/>
                <a:gd name="connsiteY31" fmla="*/ 24183 h 182180"/>
                <a:gd name="connsiteX32" fmla="*/ 15585 w 91359"/>
                <a:gd name="connsiteY32" fmla="*/ 13435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59" h="182180">
                  <a:moveTo>
                    <a:pt x="15585" y="13435"/>
                  </a:moveTo>
                  <a:lnTo>
                    <a:pt x="25795" y="4837"/>
                  </a:lnTo>
                  <a:lnTo>
                    <a:pt x="37618" y="0"/>
                  </a:lnTo>
                  <a:lnTo>
                    <a:pt x="44605" y="16660"/>
                  </a:lnTo>
                  <a:lnTo>
                    <a:pt x="61802" y="16660"/>
                  </a:lnTo>
                  <a:lnTo>
                    <a:pt x="66638" y="12360"/>
                  </a:lnTo>
                  <a:lnTo>
                    <a:pt x="83298" y="13435"/>
                  </a:lnTo>
                  <a:lnTo>
                    <a:pt x="91359" y="30632"/>
                  </a:lnTo>
                  <a:lnTo>
                    <a:pt x="77924" y="39768"/>
                  </a:lnTo>
                  <a:lnTo>
                    <a:pt x="77386" y="66101"/>
                  </a:lnTo>
                  <a:lnTo>
                    <a:pt x="72550" y="70938"/>
                  </a:lnTo>
                  <a:lnTo>
                    <a:pt x="71475" y="87060"/>
                  </a:lnTo>
                  <a:lnTo>
                    <a:pt x="59115" y="89747"/>
                  </a:lnTo>
                  <a:lnTo>
                    <a:pt x="70400" y="109631"/>
                  </a:lnTo>
                  <a:lnTo>
                    <a:pt x="62339" y="131665"/>
                  </a:lnTo>
                  <a:lnTo>
                    <a:pt x="72012" y="141338"/>
                  </a:lnTo>
                  <a:lnTo>
                    <a:pt x="68250" y="150474"/>
                  </a:lnTo>
                  <a:lnTo>
                    <a:pt x="57502" y="162834"/>
                  </a:lnTo>
                  <a:lnTo>
                    <a:pt x="59652" y="173582"/>
                  </a:lnTo>
                  <a:lnTo>
                    <a:pt x="48367" y="182181"/>
                  </a:lnTo>
                  <a:lnTo>
                    <a:pt x="33319" y="177344"/>
                  </a:lnTo>
                  <a:lnTo>
                    <a:pt x="18272" y="181106"/>
                  </a:lnTo>
                  <a:lnTo>
                    <a:pt x="22571" y="155310"/>
                  </a:lnTo>
                  <a:lnTo>
                    <a:pt x="19884" y="134889"/>
                  </a:lnTo>
                  <a:lnTo>
                    <a:pt x="6986" y="131665"/>
                  </a:lnTo>
                  <a:lnTo>
                    <a:pt x="0" y="119304"/>
                  </a:lnTo>
                  <a:lnTo>
                    <a:pt x="2149" y="97271"/>
                  </a:lnTo>
                  <a:lnTo>
                    <a:pt x="13435" y="84910"/>
                  </a:lnTo>
                  <a:lnTo>
                    <a:pt x="15585" y="71475"/>
                  </a:lnTo>
                  <a:lnTo>
                    <a:pt x="21496" y="51054"/>
                  </a:lnTo>
                  <a:lnTo>
                    <a:pt x="20959" y="36544"/>
                  </a:lnTo>
                  <a:lnTo>
                    <a:pt x="15047" y="24183"/>
                  </a:lnTo>
                  <a:lnTo>
                    <a:pt x="15585"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9" name="Freeform: Shape 341">
              <a:extLst>
                <a:ext uri="{FF2B5EF4-FFF2-40B4-BE49-F238E27FC236}">
                  <a16:creationId xmlns:a16="http://schemas.microsoft.com/office/drawing/2014/main" id="{06AADB1A-6D83-A84A-96C0-14C71173BBC5}"/>
                </a:ext>
              </a:extLst>
            </p:cNvPr>
            <p:cNvSpPr/>
            <p:nvPr userDrawn="1"/>
          </p:nvSpPr>
          <p:spPr>
            <a:xfrm>
              <a:off x="8056865" y="2854600"/>
              <a:ext cx="656431" cy="390204"/>
            </a:xfrm>
            <a:custGeom>
              <a:avLst/>
              <a:gdLst>
                <a:gd name="connsiteX0" fmla="*/ 72012 w 270315"/>
                <a:gd name="connsiteY0" fmla="*/ 11286 h 160684"/>
                <a:gd name="connsiteX1" fmla="*/ 84373 w 270315"/>
                <a:gd name="connsiteY1" fmla="*/ 3762 h 160684"/>
                <a:gd name="connsiteX2" fmla="*/ 102107 w 270315"/>
                <a:gd name="connsiteY2" fmla="*/ 8061 h 160684"/>
                <a:gd name="connsiteX3" fmla="*/ 120379 w 270315"/>
                <a:gd name="connsiteY3" fmla="*/ 8061 h 160684"/>
                <a:gd name="connsiteX4" fmla="*/ 133814 w 270315"/>
                <a:gd name="connsiteY4" fmla="*/ 17197 h 160684"/>
                <a:gd name="connsiteX5" fmla="*/ 143487 w 270315"/>
                <a:gd name="connsiteY5" fmla="*/ 11823 h 160684"/>
                <a:gd name="connsiteX6" fmla="*/ 164446 w 270315"/>
                <a:gd name="connsiteY6" fmla="*/ 8599 h 160684"/>
                <a:gd name="connsiteX7" fmla="*/ 171970 w 270315"/>
                <a:gd name="connsiteY7" fmla="*/ 0 h 160684"/>
                <a:gd name="connsiteX8" fmla="*/ 183793 w 270315"/>
                <a:gd name="connsiteY8" fmla="*/ 0 h 160684"/>
                <a:gd name="connsiteX9" fmla="*/ 192391 w 270315"/>
                <a:gd name="connsiteY9" fmla="*/ 3224 h 160684"/>
                <a:gd name="connsiteX10" fmla="*/ 201527 w 270315"/>
                <a:gd name="connsiteY10" fmla="*/ 13973 h 160684"/>
                <a:gd name="connsiteX11" fmla="*/ 210663 w 270315"/>
                <a:gd name="connsiteY11" fmla="*/ 29557 h 160684"/>
                <a:gd name="connsiteX12" fmla="*/ 227323 w 270315"/>
                <a:gd name="connsiteY12" fmla="*/ 51054 h 160684"/>
                <a:gd name="connsiteX13" fmla="*/ 228398 w 270315"/>
                <a:gd name="connsiteY13" fmla="*/ 66638 h 160684"/>
                <a:gd name="connsiteX14" fmla="*/ 225173 w 270315"/>
                <a:gd name="connsiteY14" fmla="*/ 81686 h 160684"/>
                <a:gd name="connsiteX15" fmla="*/ 230547 w 270315"/>
                <a:gd name="connsiteY15" fmla="*/ 97808 h 160684"/>
                <a:gd name="connsiteX16" fmla="*/ 243445 w 270315"/>
                <a:gd name="connsiteY16" fmla="*/ 104257 h 160684"/>
                <a:gd name="connsiteX17" fmla="*/ 256880 w 270315"/>
                <a:gd name="connsiteY17" fmla="*/ 98345 h 160684"/>
                <a:gd name="connsiteX18" fmla="*/ 269778 w 270315"/>
                <a:gd name="connsiteY18" fmla="*/ 104257 h 160684"/>
                <a:gd name="connsiteX19" fmla="*/ 270315 w 270315"/>
                <a:gd name="connsiteY19" fmla="*/ 113393 h 160684"/>
                <a:gd name="connsiteX20" fmla="*/ 256343 w 270315"/>
                <a:gd name="connsiteY20" fmla="*/ 120916 h 160684"/>
                <a:gd name="connsiteX21" fmla="*/ 247744 w 270315"/>
                <a:gd name="connsiteY21" fmla="*/ 117692 h 160684"/>
                <a:gd name="connsiteX22" fmla="*/ 239683 w 270315"/>
                <a:gd name="connsiteY22" fmla="*/ 160147 h 160684"/>
                <a:gd name="connsiteX23" fmla="*/ 223024 w 270315"/>
                <a:gd name="connsiteY23" fmla="*/ 156385 h 160684"/>
                <a:gd name="connsiteX24" fmla="*/ 202065 w 270315"/>
                <a:gd name="connsiteY24" fmla="*/ 143488 h 160684"/>
                <a:gd name="connsiteX25" fmla="*/ 168208 w 270315"/>
                <a:gd name="connsiteY25" fmla="*/ 151549 h 160684"/>
                <a:gd name="connsiteX26" fmla="*/ 153698 w 270315"/>
                <a:gd name="connsiteY26" fmla="*/ 160684 h 160684"/>
                <a:gd name="connsiteX27" fmla="*/ 111780 w 270315"/>
                <a:gd name="connsiteY27" fmla="*/ 159072 h 160684"/>
                <a:gd name="connsiteX28" fmla="*/ 89747 w 270315"/>
                <a:gd name="connsiteY28" fmla="*/ 153698 h 160684"/>
                <a:gd name="connsiteX29" fmla="*/ 78461 w 270315"/>
                <a:gd name="connsiteY29" fmla="*/ 156385 h 160684"/>
                <a:gd name="connsiteX30" fmla="*/ 70400 w 270315"/>
                <a:gd name="connsiteY30" fmla="*/ 141875 h 160684"/>
                <a:gd name="connsiteX31" fmla="*/ 65026 w 270315"/>
                <a:gd name="connsiteY31" fmla="*/ 135964 h 160684"/>
                <a:gd name="connsiteX32" fmla="*/ 71475 w 270315"/>
                <a:gd name="connsiteY32" fmla="*/ 130052 h 160684"/>
                <a:gd name="connsiteX33" fmla="*/ 64489 w 270315"/>
                <a:gd name="connsiteY33" fmla="*/ 125753 h 160684"/>
                <a:gd name="connsiteX34" fmla="*/ 55353 w 270315"/>
                <a:gd name="connsiteY34" fmla="*/ 133814 h 160684"/>
                <a:gd name="connsiteX35" fmla="*/ 38693 w 270315"/>
                <a:gd name="connsiteY35" fmla="*/ 123603 h 160684"/>
                <a:gd name="connsiteX36" fmla="*/ 36544 w 270315"/>
                <a:gd name="connsiteY36" fmla="*/ 109093 h 160684"/>
                <a:gd name="connsiteX37" fmla="*/ 18809 w 270315"/>
                <a:gd name="connsiteY37" fmla="*/ 100495 h 160684"/>
                <a:gd name="connsiteX38" fmla="*/ 15585 w 270315"/>
                <a:gd name="connsiteY38" fmla="*/ 89209 h 160684"/>
                <a:gd name="connsiteX39" fmla="*/ 0 w 270315"/>
                <a:gd name="connsiteY39" fmla="*/ 75237 h 160684"/>
                <a:gd name="connsiteX40" fmla="*/ 23108 w 270315"/>
                <a:gd name="connsiteY40" fmla="*/ 68251 h 160684"/>
                <a:gd name="connsiteX41" fmla="*/ 40305 w 270315"/>
                <a:gd name="connsiteY41" fmla="*/ 43530 h 160684"/>
                <a:gd name="connsiteX42" fmla="*/ 53741 w 270315"/>
                <a:gd name="connsiteY42" fmla="*/ 18809 h 160684"/>
                <a:gd name="connsiteX43" fmla="*/ 72012 w 270315"/>
                <a:gd name="connsiteY43" fmla="*/ 11286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315" h="160684">
                  <a:moveTo>
                    <a:pt x="72012" y="11286"/>
                  </a:moveTo>
                  <a:lnTo>
                    <a:pt x="84373" y="3762"/>
                  </a:lnTo>
                  <a:lnTo>
                    <a:pt x="102107" y="8061"/>
                  </a:lnTo>
                  <a:lnTo>
                    <a:pt x="120379" y="8061"/>
                  </a:lnTo>
                  <a:lnTo>
                    <a:pt x="133814" y="17197"/>
                  </a:lnTo>
                  <a:lnTo>
                    <a:pt x="143487" y="11823"/>
                  </a:lnTo>
                  <a:lnTo>
                    <a:pt x="164446" y="8599"/>
                  </a:lnTo>
                  <a:lnTo>
                    <a:pt x="171970" y="0"/>
                  </a:lnTo>
                  <a:lnTo>
                    <a:pt x="183793" y="0"/>
                  </a:lnTo>
                  <a:lnTo>
                    <a:pt x="192391" y="3224"/>
                  </a:lnTo>
                  <a:lnTo>
                    <a:pt x="201527" y="13973"/>
                  </a:lnTo>
                  <a:lnTo>
                    <a:pt x="210663" y="29557"/>
                  </a:lnTo>
                  <a:lnTo>
                    <a:pt x="227323" y="51054"/>
                  </a:lnTo>
                  <a:lnTo>
                    <a:pt x="228398" y="66638"/>
                  </a:lnTo>
                  <a:lnTo>
                    <a:pt x="225173" y="81686"/>
                  </a:lnTo>
                  <a:lnTo>
                    <a:pt x="230547" y="97808"/>
                  </a:lnTo>
                  <a:lnTo>
                    <a:pt x="243445" y="104257"/>
                  </a:lnTo>
                  <a:lnTo>
                    <a:pt x="256880" y="98345"/>
                  </a:lnTo>
                  <a:lnTo>
                    <a:pt x="269778" y="104257"/>
                  </a:lnTo>
                  <a:lnTo>
                    <a:pt x="270315" y="113393"/>
                  </a:lnTo>
                  <a:lnTo>
                    <a:pt x="256343" y="120916"/>
                  </a:lnTo>
                  <a:lnTo>
                    <a:pt x="247744" y="117692"/>
                  </a:lnTo>
                  <a:lnTo>
                    <a:pt x="239683" y="160147"/>
                  </a:lnTo>
                  <a:lnTo>
                    <a:pt x="223024" y="156385"/>
                  </a:lnTo>
                  <a:lnTo>
                    <a:pt x="202065" y="143488"/>
                  </a:lnTo>
                  <a:lnTo>
                    <a:pt x="168208" y="151549"/>
                  </a:lnTo>
                  <a:lnTo>
                    <a:pt x="153698" y="160684"/>
                  </a:lnTo>
                  <a:lnTo>
                    <a:pt x="111780" y="159072"/>
                  </a:lnTo>
                  <a:lnTo>
                    <a:pt x="89747" y="153698"/>
                  </a:lnTo>
                  <a:lnTo>
                    <a:pt x="78461" y="156385"/>
                  </a:lnTo>
                  <a:lnTo>
                    <a:pt x="70400" y="141875"/>
                  </a:lnTo>
                  <a:lnTo>
                    <a:pt x="65026" y="135964"/>
                  </a:lnTo>
                  <a:lnTo>
                    <a:pt x="71475" y="130052"/>
                  </a:lnTo>
                  <a:lnTo>
                    <a:pt x="64489" y="125753"/>
                  </a:lnTo>
                  <a:lnTo>
                    <a:pt x="55353" y="133814"/>
                  </a:lnTo>
                  <a:lnTo>
                    <a:pt x="38693" y="123603"/>
                  </a:lnTo>
                  <a:lnTo>
                    <a:pt x="36544" y="109093"/>
                  </a:lnTo>
                  <a:lnTo>
                    <a:pt x="18809" y="100495"/>
                  </a:lnTo>
                  <a:lnTo>
                    <a:pt x="15585" y="89209"/>
                  </a:lnTo>
                  <a:lnTo>
                    <a:pt x="0" y="75237"/>
                  </a:lnTo>
                  <a:lnTo>
                    <a:pt x="23108" y="68251"/>
                  </a:lnTo>
                  <a:lnTo>
                    <a:pt x="40305" y="43530"/>
                  </a:lnTo>
                  <a:lnTo>
                    <a:pt x="53741" y="18809"/>
                  </a:lnTo>
                  <a:lnTo>
                    <a:pt x="72012" y="112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0" name="Freeform: Shape 342">
              <a:extLst>
                <a:ext uri="{FF2B5EF4-FFF2-40B4-BE49-F238E27FC236}">
                  <a16:creationId xmlns:a16="http://schemas.microsoft.com/office/drawing/2014/main" id="{43E94532-1321-B642-B2F6-C323F932237A}"/>
                </a:ext>
              </a:extLst>
            </p:cNvPr>
            <p:cNvSpPr/>
            <p:nvPr userDrawn="1"/>
          </p:nvSpPr>
          <p:spPr>
            <a:xfrm>
              <a:off x="7961596" y="3028166"/>
              <a:ext cx="291021" cy="338004"/>
            </a:xfrm>
            <a:custGeom>
              <a:avLst/>
              <a:gdLst>
                <a:gd name="connsiteX0" fmla="*/ 58577 w 119841"/>
                <a:gd name="connsiteY0" fmla="*/ 28483 h 139188"/>
                <a:gd name="connsiteX1" fmla="*/ 76312 w 119841"/>
                <a:gd name="connsiteY1" fmla="*/ 37081 h 139188"/>
                <a:gd name="connsiteX2" fmla="*/ 78462 w 119841"/>
                <a:gd name="connsiteY2" fmla="*/ 51591 h 139188"/>
                <a:gd name="connsiteX3" fmla="*/ 95121 w 119841"/>
                <a:gd name="connsiteY3" fmla="*/ 61802 h 139188"/>
                <a:gd name="connsiteX4" fmla="*/ 104257 w 119841"/>
                <a:gd name="connsiteY4" fmla="*/ 53741 h 139188"/>
                <a:gd name="connsiteX5" fmla="*/ 111243 w 119841"/>
                <a:gd name="connsiteY5" fmla="*/ 58040 h 139188"/>
                <a:gd name="connsiteX6" fmla="*/ 104794 w 119841"/>
                <a:gd name="connsiteY6" fmla="*/ 63951 h 139188"/>
                <a:gd name="connsiteX7" fmla="*/ 110168 w 119841"/>
                <a:gd name="connsiteY7" fmla="*/ 69863 h 139188"/>
                <a:gd name="connsiteX8" fmla="*/ 103182 w 119841"/>
                <a:gd name="connsiteY8" fmla="*/ 77924 h 139188"/>
                <a:gd name="connsiteX9" fmla="*/ 105869 w 119841"/>
                <a:gd name="connsiteY9" fmla="*/ 90822 h 139188"/>
                <a:gd name="connsiteX10" fmla="*/ 119842 w 119841"/>
                <a:gd name="connsiteY10" fmla="*/ 105869 h 139188"/>
                <a:gd name="connsiteX11" fmla="*/ 109094 w 119841"/>
                <a:gd name="connsiteY11" fmla="*/ 116617 h 139188"/>
                <a:gd name="connsiteX12" fmla="*/ 104257 w 119841"/>
                <a:gd name="connsiteY12" fmla="*/ 127365 h 139188"/>
                <a:gd name="connsiteX13" fmla="*/ 107481 w 119841"/>
                <a:gd name="connsiteY13" fmla="*/ 131665 h 139188"/>
                <a:gd name="connsiteX14" fmla="*/ 102645 w 119841"/>
                <a:gd name="connsiteY14" fmla="*/ 136501 h 139188"/>
                <a:gd name="connsiteX15" fmla="*/ 89210 w 119841"/>
                <a:gd name="connsiteY15" fmla="*/ 137039 h 139188"/>
                <a:gd name="connsiteX16" fmla="*/ 79536 w 119841"/>
                <a:gd name="connsiteY16" fmla="*/ 139188 h 139188"/>
                <a:gd name="connsiteX17" fmla="*/ 78462 w 119841"/>
                <a:gd name="connsiteY17" fmla="*/ 136501 h 139188"/>
                <a:gd name="connsiteX18" fmla="*/ 81686 w 119841"/>
                <a:gd name="connsiteY18" fmla="*/ 132202 h 139188"/>
                <a:gd name="connsiteX19" fmla="*/ 84910 w 119841"/>
                <a:gd name="connsiteY19" fmla="*/ 123603 h 139188"/>
                <a:gd name="connsiteX20" fmla="*/ 80611 w 119841"/>
                <a:gd name="connsiteY20" fmla="*/ 123603 h 139188"/>
                <a:gd name="connsiteX21" fmla="*/ 75237 w 119841"/>
                <a:gd name="connsiteY21" fmla="*/ 117155 h 139188"/>
                <a:gd name="connsiteX22" fmla="*/ 70400 w 119841"/>
                <a:gd name="connsiteY22" fmla="*/ 115542 h 139188"/>
                <a:gd name="connsiteX23" fmla="*/ 66639 w 119841"/>
                <a:gd name="connsiteY23" fmla="*/ 110168 h 139188"/>
                <a:gd name="connsiteX24" fmla="*/ 61264 w 119841"/>
                <a:gd name="connsiteY24" fmla="*/ 108019 h 139188"/>
                <a:gd name="connsiteX25" fmla="*/ 56965 w 119841"/>
                <a:gd name="connsiteY25" fmla="*/ 103182 h 139188"/>
                <a:gd name="connsiteX26" fmla="*/ 51591 w 119841"/>
                <a:gd name="connsiteY26" fmla="*/ 105332 h 139188"/>
                <a:gd name="connsiteX27" fmla="*/ 47829 w 119841"/>
                <a:gd name="connsiteY27" fmla="*/ 116617 h 139188"/>
                <a:gd name="connsiteX28" fmla="*/ 40843 w 119841"/>
                <a:gd name="connsiteY28" fmla="*/ 119304 h 139188"/>
                <a:gd name="connsiteX29" fmla="*/ 42993 w 119841"/>
                <a:gd name="connsiteY29" fmla="*/ 116080 h 139188"/>
                <a:gd name="connsiteX30" fmla="*/ 32244 w 119841"/>
                <a:gd name="connsiteY30" fmla="*/ 108556 h 139188"/>
                <a:gd name="connsiteX31" fmla="*/ 22571 w 119841"/>
                <a:gd name="connsiteY31" fmla="*/ 104794 h 139188"/>
                <a:gd name="connsiteX32" fmla="*/ 18272 w 119841"/>
                <a:gd name="connsiteY32" fmla="*/ 99958 h 139188"/>
                <a:gd name="connsiteX33" fmla="*/ 10748 w 119841"/>
                <a:gd name="connsiteY33" fmla="*/ 94046 h 139188"/>
                <a:gd name="connsiteX34" fmla="*/ 17735 w 119841"/>
                <a:gd name="connsiteY34" fmla="*/ 92434 h 139188"/>
                <a:gd name="connsiteX35" fmla="*/ 22034 w 119841"/>
                <a:gd name="connsiteY35" fmla="*/ 76312 h 139188"/>
                <a:gd name="connsiteX36" fmla="*/ 8061 w 119841"/>
                <a:gd name="connsiteY36" fmla="*/ 62877 h 139188"/>
                <a:gd name="connsiteX37" fmla="*/ 15048 w 119841"/>
                <a:gd name="connsiteY37" fmla="*/ 47292 h 139188"/>
                <a:gd name="connsiteX38" fmla="*/ 4837 w 119841"/>
                <a:gd name="connsiteY38" fmla="*/ 47292 h 139188"/>
                <a:gd name="connsiteX39" fmla="*/ 16122 w 119841"/>
                <a:gd name="connsiteY39" fmla="*/ 33857 h 139188"/>
                <a:gd name="connsiteX40" fmla="*/ 6987 w 119841"/>
                <a:gd name="connsiteY40" fmla="*/ 23646 h 139188"/>
                <a:gd name="connsiteX41" fmla="*/ 0 w 119841"/>
                <a:gd name="connsiteY41" fmla="*/ 9673 h 139188"/>
                <a:gd name="connsiteX42" fmla="*/ 22034 w 119841"/>
                <a:gd name="connsiteY42" fmla="*/ 0 h 139188"/>
                <a:gd name="connsiteX43" fmla="*/ 39768 w 119841"/>
                <a:gd name="connsiteY43" fmla="*/ 1612 h 139188"/>
                <a:gd name="connsiteX44" fmla="*/ 55353 w 119841"/>
                <a:gd name="connsiteY44" fmla="*/ 15585 h 139188"/>
                <a:gd name="connsiteX45" fmla="*/ 58577 w 119841"/>
                <a:gd name="connsiteY45" fmla="*/ 28483 h 13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841" h="139188">
                  <a:moveTo>
                    <a:pt x="58577" y="28483"/>
                  </a:moveTo>
                  <a:lnTo>
                    <a:pt x="76312" y="37081"/>
                  </a:lnTo>
                  <a:lnTo>
                    <a:pt x="78462" y="51591"/>
                  </a:lnTo>
                  <a:lnTo>
                    <a:pt x="95121" y="61802"/>
                  </a:lnTo>
                  <a:lnTo>
                    <a:pt x="104257" y="53741"/>
                  </a:lnTo>
                  <a:lnTo>
                    <a:pt x="111243" y="58040"/>
                  </a:lnTo>
                  <a:lnTo>
                    <a:pt x="104794" y="63951"/>
                  </a:lnTo>
                  <a:lnTo>
                    <a:pt x="110168" y="69863"/>
                  </a:lnTo>
                  <a:lnTo>
                    <a:pt x="103182" y="77924"/>
                  </a:lnTo>
                  <a:lnTo>
                    <a:pt x="105869" y="90822"/>
                  </a:lnTo>
                  <a:lnTo>
                    <a:pt x="119842" y="105869"/>
                  </a:lnTo>
                  <a:lnTo>
                    <a:pt x="109094" y="116617"/>
                  </a:lnTo>
                  <a:lnTo>
                    <a:pt x="104257" y="127365"/>
                  </a:lnTo>
                  <a:lnTo>
                    <a:pt x="107481" y="131665"/>
                  </a:lnTo>
                  <a:lnTo>
                    <a:pt x="102645" y="136501"/>
                  </a:lnTo>
                  <a:lnTo>
                    <a:pt x="89210" y="137039"/>
                  </a:lnTo>
                  <a:lnTo>
                    <a:pt x="79536" y="139188"/>
                  </a:lnTo>
                  <a:lnTo>
                    <a:pt x="78462" y="136501"/>
                  </a:lnTo>
                  <a:lnTo>
                    <a:pt x="81686" y="132202"/>
                  </a:lnTo>
                  <a:lnTo>
                    <a:pt x="84910" y="123603"/>
                  </a:lnTo>
                  <a:lnTo>
                    <a:pt x="80611" y="123603"/>
                  </a:lnTo>
                  <a:lnTo>
                    <a:pt x="75237" y="117155"/>
                  </a:lnTo>
                  <a:lnTo>
                    <a:pt x="70400" y="115542"/>
                  </a:lnTo>
                  <a:lnTo>
                    <a:pt x="66639" y="110168"/>
                  </a:lnTo>
                  <a:lnTo>
                    <a:pt x="61264" y="108019"/>
                  </a:lnTo>
                  <a:lnTo>
                    <a:pt x="56965" y="103182"/>
                  </a:lnTo>
                  <a:lnTo>
                    <a:pt x="51591" y="105332"/>
                  </a:lnTo>
                  <a:lnTo>
                    <a:pt x="47829" y="116617"/>
                  </a:lnTo>
                  <a:lnTo>
                    <a:pt x="40843" y="119304"/>
                  </a:lnTo>
                  <a:lnTo>
                    <a:pt x="42993" y="116080"/>
                  </a:lnTo>
                  <a:lnTo>
                    <a:pt x="32244" y="108556"/>
                  </a:lnTo>
                  <a:lnTo>
                    <a:pt x="22571" y="104794"/>
                  </a:lnTo>
                  <a:lnTo>
                    <a:pt x="18272" y="99958"/>
                  </a:lnTo>
                  <a:lnTo>
                    <a:pt x="10748" y="94046"/>
                  </a:lnTo>
                  <a:lnTo>
                    <a:pt x="17735" y="92434"/>
                  </a:lnTo>
                  <a:lnTo>
                    <a:pt x="22034" y="76312"/>
                  </a:lnTo>
                  <a:lnTo>
                    <a:pt x="8061" y="62877"/>
                  </a:lnTo>
                  <a:lnTo>
                    <a:pt x="15048" y="47292"/>
                  </a:lnTo>
                  <a:lnTo>
                    <a:pt x="4837" y="47292"/>
                  </a:lnTo>
                  <a:lnTo>
                    <a:pt x="16122" y="33857"/>
                  </a:lnTo>
                  <a:lnTo>
                    <a:pt x="6987" y="23646"/>
                  </a:lnTo>
                  <a:lnTo>
                    <a:pt x="0" y="9673"/>
                  </a:lnTo>
                  <a:lnTo>
                    <a:pt x="22034" y="0"/>
                  </a:lnTo>
                  <a:lnTo>
                    <a:pt x="39768" y="1612"/>
                  </a:lnTo>
                  <a:lnTo>
                    <a:pt x="55353" y="15585"/>
                  </a:lnTo>
                  <a:lnTo>
                    <a:pt x="58577"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1" name="Freeform: Shape 343">
              <a:extLst>
                <a:ext uri="{FF2B5EF4-FFF2-40B4-BE49-F238E27FC236}">
                  <a16:creationId xmlns:a16="http://schemas.microsoft.com/office/drawing/2014/main" id="{D36EACF0-8209-7B44-8050-33CB29988ABF}"/>
                </a:ext>
              </a:extLst>
            </p:cNvPr>
            <p:cNvSpPr/>
            <p:nvPr userDrawn="1"/>
          </p:nvSpPr>
          <p:spPr>
            <a:xfrm>
              <a:off x="8179314" y="4929381"/>
              <a:ext cx="1148428" cy="950063"/>
            </a:xfrm>
            <a:custGeom>
              <a:avLst/>
              <a:gdLst>
                <a:gd name="connsiteX0" fmla="*/ 342866 w 472917"/>
                <a:gd name="connsiteY0" fmla="*/ 366511 h 391231"/>
                <a:gd name="connsiteX1" fmla="*/ 339103 w 472917"/>
                <a:gd name="connsiteY1" fmla="*/ 365974 h 391231"/>
                <a:gd name="connsiteX2" fmla="*/ 339641 w 472917"/>
                <a:gd name="connsiteY2" fmla="*/ 351464 h 391231"/>
                <a:gd name="connsiteX3" fmla="*/ 336416 w 472917"/>
                <a:gd name="connsiteY3" fmla="*/ 341791 h 391231"/>
                <a:gd name="connsiteX4" fmla="*/ 321907 w 472917"/>
                <a:gd name="connsiteY4" fmla="*/ 330505 h 391231"/>
                <a:gd name="connsiteX5" fmla="*/ 318682 w 472917"/>
                <a:gd name="connsiteY5" fmla="*/ 309546 h 391231"/>
                <a:gd name="connsiteX6" fmla="*/ 321907 w 472917"/>
                <a:gd name="connsiteY6" fmla="*/ 288050 h 391231"/>
                <a:gd name="connsiteX7" fmla="*/ 308471 w 472917"/>
                <a:gd name="connsiteY7" fmla="*/ 285900 h 391231"/>
                <a:gd name="connsiteX8" fmla="*/ 306322 w 472917"/>
                <a:gd name="connsiteY8" fmla="*/ 292349 h 391231"/>
                <a:gd name="connsiteX9" fmla="*/ 289125 w 472917"/>
                <a:gd name="connsiteY9" fmla="*/ 293961 h 391231"/>
                <a:gd name="connsiteX10" fmla="*/ 296111 w 472917"/>
                <a:gd name="connsiteY10" fmla="*/ 302560 h 391231"/>
                <a:gd name="connsiteX11" fmla="*/ 298798 w 472917"/>
                <a:gd name="connsiteY11" fmla="*/ 319757 h 391231"/>
                <a:gd name="connsiteX12" fmla="*/ 283214 w 472917"/>
                <a:gd name="connsiteY12" fmla="*/ 335879 h 391231"/>
                <a:gd name="connsiteX13" fmla="*/ 268703 w 472917"/>
                <a:gd name="connsiteY13" fmla="*/ 356838 h 391231"/>
                <a:gd name="connsiteX14" fmla="*/ 254194 w 472917"/>
                <a:gd name="connsiteY14" fmla="*/ 360062 h 391231"/>
                <a:gd name="connsiteX15" fmla="*/ 230010 w 472917"/>
                <a:gd name="connsiteY15" fmla="*/ 343403 h 391231"/>
                <a:gd name="connsiteX16" fmla="*/ 219262 w 472917"/>
                <a:gd name="connsiteY16" fmla="*/ 349314 h 391231"/>
                <a:gd name="connsiteX17" fmla="*/ 216038 w 472917"/>
                <a:gd name="connsiteY17" fmla="*/ 357913 h 391231"/>
                <a:gd name="connsiteX18" fmla="*/ 201527 w 472917"/>
                <a:gd name="connsiteY18" fmla="*/ 363287 h 391231"/>
                <a:gd name="connsiteX19" fmla="*/ 200453 w 472917"/>
                <a:gd name="connsiteY19" fmla="*/ 369198 h 391231"/>
                <a:gd name="connsiteX20" fmla="*/ 171970 w 472917"/>
                <a:gd name="connsiteY20" fmla="*/ 369198 h 391231"/>
                <a:gd name="connsiteX21" fmla="*/ 168208 w 472917"/>
                <a:gd name="connsiteY21" fmla="*/ 363287 h 391231"/>
                <a:gd name="connsiteX22" fmla="*/ 147787 w 472917"/>
                <a:gd name="connsiteY22" fmla="*/ 362212 h 391231"/>
                <a:gd name="connsiteX23" fmla="*/ 137576 w 472917"/>
                <a:gd name="connsiteY23" fmla="*/ 367049 h 391231"/>
                <a:gd name="connsiteX24" fmla="*/ 129515 w 472917"/>
                <a:gd name="connsiteY24" fmla="*/ 364361 h 391231"/>
                <a:gd name="connsiteX25" fmla="*/ 115005 w 472917"/>
                <a:gd name="connsiteY25" fmla="*/ 347702 h 391231"/>
                <a:gd name="connsiteX26" fmla="*/ 110168 w 472917"/>
                <a:gd name="connsiteY26" fmla="*/ 339641 h 391231"/>
                <a:gd name="connsiteX27" fmla="*/ 89209 w 472917"/>
                <a:gd name="connsiteY27" fmla="*/ 343403 h 391231"/>
                <a:gd name="connsiteX28" fmla="*/ 81148 w 472917"/>
                <a:gd name="connsiteY28" fmla="*/ 356838 h 391231"/>
                <a:gd name="connsiteX29" fmla="*/ 73625 w 472917"/>
                <a:gd name="connsiteY29" fmla="*/ 382633 h 391231"/>
                <a:gd name="connsiteX30" fmla="*/ 63951 w 472917"/>
                <a:gd name="connsiteY30" fmla="*/ 388008 h 391231"/>
                <a:gd name="connsiteX31" fmla="*/ 55353 w 472917"/>
                <a:gd name="connsiteY31" fmla="*/ 391232 h 391231"/>
                <a:gd name="connsiteX32" fmla="*/ 53203 w 472917"/>
                <a:gd name="connsiteY32" fmla="*/ 390157 h 391231"/>
                <a:gd name="connsiteX33" fmla="*/ 43530 w 472917"/>
                <a:gd name="connsiteY33" fmla="*/ 382096 h 391231"/>
                <a:gd name="connsiteX34" fmla="*/ 41918 w 472917"/>
                <a:gd name="connsiteY34" fmla="*/ 372960 h 391231"/>
                <a:gd name="connsiteX35" fmla="*/ 46755 w 472917"/>
                <a:gd name="connsiteY35" fmla="*/ 361137 h 391231"/>
                <a:gd name="connsiteX36" fmla="*/ 46755 w 472917"/>
                <a:gd name="connsiteY36" fmla="*/ 349314 h 391231"/>
                <a:gd name="connsiteX37" fmla="*/ 30095 w 472917"/>
                <a:gd name="connsiteY37" fmla="*/ 331043 h 391231"/>
                <a:gd name="connsiteX38" fmla="*/ 26870 w 472917"/>
                <a:gd name="connsiteY38" fmla="*/ 318682 h 391231"/>
                <a:gd name="connsiteX39" fmla="*/ 27408 w 472917"/>
                <a:gd name="connsiteY39" fmla="*/ 311696 h 391231"/>
                <a:gd name="connsiteX40" fmla="*/ 16660 w 472917"/>
                <a:gd name="connsiteY40" fmla="*/ 303097 h 391231"/>
                <a:gd name="connsiteX41" fmla="*/ 16122 w 472917"/>
                <a:gd name="connsiteY41" fmla="*/ 286438 h 391231"/>
                <a:gd name="connsiteX42" fmla="*/ 10211 w 472917"/>
                <a:gd name="connsiteY42" fmla="*/ 275152 h 391231"/>
                <a:gd name="connsiteX43" fmla="*/ 0 w 472917"/>
                <a:gd name="connsiteY43" fmla="*/ 276764 h 391231"/>
                <a:gd name="connsiteX44" fmla="*/ 2687 w 472917"/>
                <a:gd name="connsiteY44" fmla="*/ 266016 h 391231"/>
                <a:gd name="connsiteX45" fmla="*/ 10211 w 472917"/>
                <a:gd name="connsiteY45" fmla="*/ 254193 h 391231"/>
                <a:gd name="connsiteX46" fmla="*/ 6987 w 472917"/>
                <a:gd name="connsiteY46" fmla="*/ 242370 h 391231"/>
                <a:gd name="connsiteX47" fmla="*/ 16660 w 472917"/>
                <a:gd name="connsiteY47" fmla="*/ 233235 h 391231"/>
                <a:gd name="connsiteX48" fmla="*/ 10748 w 472917"/>
                <a:gd name="connsiteY48" fmla="*/ 226248 h 391231"/>
                <a:gd name="connsiteX49" fmla="*/ 18272 w 472917"/>
                <a:gd name="connsiteY49" fmla="*/ 207976 h 391231"/>
                <a:gd name="connsiteX50" fmla="*/ 31170 w 472917"/>
                <a:gd name="connsiteY50" fmla="*/ 186480 h 391231"/>
                <a:gd name="connsiteX51" fmla="*/ 55890 w 472917"/>
                <a:gd name="connsiteY51" fmla="*/ 188630 h 391231"/>
                <a:gd name="connsiteX52" fmla="*/ 54278 w 472917"/>
                <a:gd name="connsiteY52" fmla="*/ 72013 h 391231"/>
                <a:gd name="connsiteX53" fmla="*/ 54816 w 472917"/>
                <a:gd name="connsiteY53" fmla="*/ 59652 h 391231"/>
                <a:gd name="connsiteX54" fmla="*/ 88135 w 472917"/>
                <a:gd name="connsiteY54" fmla="*/ 59652 h 391231"/>
                <a:gd name="connsiteX55" fmla="*/ 88135 w 472917"/>
                <a:gd name="connsiteY55" fmla="*/ 0 h 391231"/>
                <a:gd name="connsiteX56" fmla="*/ 203677 w 472917"/>
                <a:gd name="connsiteY56" fmla="*/ 0 h 391231"/>
                <a:gd name="connsiteX57" fmla="*/ 314920 w 472917"/>
                <a:gd name="connsiteY57" fmla="*/ 0 h 391231"/>
                <a:gd name="connsiteX58" fmla="*/ 428851 w 472917"/>
                <a:gd name="connsiteY58" fmla="*/ 0 h 391231"/>
                <a:gd name="connsiteX59" fmla="*/ 437986 w 472917"/>
                <a:gd name="connsiteY59" fmla="*/ 29020 h 391231"/>
                <a:gd name="connsiteX60" fmla="*/ 431538 w 472917"/>
                <a:gd name="connsiteY60" fmla="*/ 34394 h 391231"/>
                <a:gd name="connsiteX61" fmla="*/ 435836 w 472917"/>
                <a:gd name="connsiteY61" fmla="*/ 65026 h 391231"/>
                <a:gd name="connsiteX62" fmla="*/ 446585 w 472917"/>
                <a:gd name="connsiteY62" fmla="*/ 100495 h 391231"/>
                <a:gd name="connsiteX63" fmla="*/ 457333 w 472917"/>
                <a:gd name="connsiteY63" fmla="*/ 108019 h 391231"/>
                <a:gd name="connsiteX64" fmla="*/ 472918 w 472917"/>
                <a:gd name="connsiteY64" fmla="*/ 118767 h 391231"/>
                <a:gd name="connsiteX65" fmla="*/ 458408 w 472917"/>
                <a:gd name="connsiteY65" fmla="*/ 135426 h 391231"/>
                <a:gd name="connsiteX66" fmla="*/ 437449 w 472917"/>
                <a:gd name="connsiteY66" fmla="*/ 140263 h 391231"/>
                <a:gd name="connsiteX67" fmla="*/ 428313 w 472917"/>
                <a:gd name="connsiteY67" fmla="*/ 149399 h 391231"/>
                <a:gd name="connsiteX68" fmla="*/ 425626 w 472917"/>
                <a:gd name="connsiteY68" fmla="*/ 168746 h 391231"/>
                <a:gd name="connsiteX69" fmla="*/ 413266 w 472917"/>
                <a:gd name="connsiteY69" fmla="*/ 211738 h 391231"/>
                <a:gd name="connsiteX70" fmla="*/ 416490 w 472917"/>
                <a:gd name="connsiteY70" fmla="*/ 223561 h 391231"/>
                <a:gd name="connsiteX71" fmla="*/ 411653 w 472917"/>
                <a:gd name="connsiteY71" fmla="*/ 248282 h 391231"/>
                <a:gd name="connsiteX72" fmla="*/ 399831 w 472917"/>
                <a:gd name="connsiteY72" fmla="*/ 276764 h 391231"/>
                <a:gd name="connsiteX73" fmla="*/ 382634 w 472917"/>
                <a:gd name="connsiteY73" fmla="*/ 291274 h 391231"/>
                <a:gd name="connsiteX74" fmla="*/ 370273 w 472917"/>
                <a:gd name="connsiteY74" fmla="*/ 313308 h 391231"/>
                <a:gd name="connsiteX75" fmla="*/ 367049 w 472917"/>
                <a:gd name="connsiteY75" fmla="*/ 325131 h 391231"/>
                <a:gd name="connsiteX76" fmla="*/ 353614 w 472917"/>
                <a:gd name="connsiteY76" fmla="*/ 333192 h 391231"/>
                <a:gd name="connsiteX77" fmla="*/ 345015 w 472917"/>
                <a:gd name="connsiteY77" fmla="*/ 363287 h 391231"/>
                <a:gd name="connsiteX78" fmla="*/ 345015 w 472917"/>
                <a:gd name="connsiteY78" fmla="*/ 366511 h 3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2917" h="391231">
                  <a:moveTo>
                    <a:pt x="342866" y="366511"/>
                  </a:moveTo>
                  <a:lnTo>
                    <a:pt x="339103" y="365974"/>
                  </a:lnTo>
                  <a:lnTo>
                    <a:pt x="339641" y="351464"/>
                  </a:lnTo>
                  <a:lnTo>
                    <a:pt x="336416" y="341791"/>
                  </a:lnTo>
                  <a:lnTo>
                    <a:pt x="321907" y="330505"/>
                  </a:lnTo>
                  <a:lnTo>
                    <a:pt x="318682" y="309546"/>
                  </a:lnTo>
                  <a:lnTo>
                    <a:pt x="321907" y="288050"/>
                  </a:lnTo>
                  <a:lnTo>
                    <a:pt x="308471" y="285900"/>
                  </a:lnTo>
                  <a:lnTo>
                    <a:pt x="306322" y="292349"/>
                  </a:lnTo>
                  <a:lnTo>
                    <a:pt x="289125" y="293961"/>
                  </a:lnTo>
                  <a:lnTo>
                    <a:pt x="296111" y="302560"/>
                  </a:lnTo>
                  <a:lnTo>
                    <a:pt x="298798" y="319757"/>
                  </a:lnTo>
                  <a:lnTo>
                    <a:pt x="283214" y="335879"/>
                  </a:lnTo>
                  <a:lnTo>
                    <a:pt x="268703" y="356838"/>
                  </a:lnTo>
                  <a:lnTo>
                    <a:pt x="254194" y="360062"/>
                  </a:lnTo>
                  <a:lnTo>
                    <a:pt x="230010" y="343403"/>
                  </a:lnTo>
                  <a:lnTo>
                    <a:pt x="219262" y="349314"/>
                  </a:lnTo>
                  <a:lnTo>
                    <a:pt x="216038" y="357913"/>
                  </a:lnTo>
                  <a:lnTo>
                    <a:pt x="201527" y="363287"/>
                  </a:lnTo>
                  <a:lnTo>
                    <a:pt x="200453" y="369198"/>
                  </a:lnTo>
                  <a:lnTo>
                    <a:pt x="171970" y="369198"/>
                  </a:lnTo>
                  <a:lnTo>
                    <a:pt x="168208" y="363287"/>
                  </a:lnTo>
                  <a:lnTo>
                    <a:pt x="147787" y="362212"/>
                  </a:lnTo>
                  <a:lnTo>
                    <a:pt x="137576" y="367049"/>
                  </a:lnTo>
                  <a:lnTo>
                    <a:pt x="129515" y="364361"/>
                  </a:lnTo>
                  <a:lnTo>
                    <a:pt x="115005" y="347702"/>
                  </a:lnTo>
                  <a:lnTo>
                    <a:pt x="110168" y="339641"/>
                  </a:lnTo>
                  <a:lnTo>
                    <a:pt x="89209" y="343403"/>
                  </a:lnTo>
                  <a:lnTo>
                    <a:pt x="81148" y="356838"/>
                  </a:lnTo>
                  <a:lnTo>
                    <a:pt x="73625" y="382633"/>
                  </a:lnTo>
                  <a:lnTo>
                    <a:pt x="63951" y="388008"/>
                  </a:lnTo>
                  <a:lnTo>
                    <a:pt x="55353" y="391232"/>
                  </a:lnTo>
                  <a:lnTo>
                    <a:pt x="53203" y="390157"/>
                  </a:lnTo>
                  <a:lnTo>
                    <a:pt x="43530" y="382096"/>
                  </a:lnTo>
                  <a:lnTo>
                    <a:pt x="41918" y="372960"/>
                  </a:lnTo>
                  <a:lnTo>
                    <a:pt x="46755" y="361137"/>
                  </a:lnTo>
                  <a:lnTo>
                    <a:pt x="46755" y="349314"/>
                  </a:lnTo>
                  <a:lnTo>
                    <a:pt x="30095" y="331043"/>
                  </a:lnTo>
                  <a:lnTo>
                    <a:pt x="26870" y="318682"/>
                  </a:lnTo>
                  <a:lnTo>
                    <a:pt x="27408" y="311696"/>
                  </a:lnTo>
                  <a:lnTo>
                    <a:pt x="16660" y="303097"/>
                  </a:lnTo>
                  <a:lnTo>
                    <a:pt x="16122" y="286438"/>
                  </a:lnTo>
                  <a:lnTo>
                    <a:pt x="10211" y="275152"/>
                  </a:lnTo>
                  <a:lnTo>
                    <a:pt x="0" y="276764"/>
                  </a:lnTo>
                  <a:lnTo>
                    <a:pt x="2687" y="266016"/>
                  </a:lnTo>
                  <a:lnTo>
                    <a:pt x="10211" y="254193"/>
                  </a:lnTo>
                  <a:lnTo>
                    <a:pt x="6987" y="242370"/>
                  </a:lnTo>
                  <a:lnTo>
                    <a:pt x="16660" y="233235"/>
                  </a:lnTo>
                  <a:lnTo>
                    <a:pt x="10748" y="226248"/>
                  </a:lnTo>
                  <a:lnTo>
                    <a:pt x="18272" y="207976"/>
                  </a:lnTo>
                  <a:lnTo>
                    <a:pt x="31170" y="186480"/>
                  </a:lnTo>
                  <a:lnTo>
                    <a:pt x="55890" y="188630"/>
                  </a:lnTo>
                  <a:lnTo>
                    <a:pt x="54278" y="72013"/>
                  </a:lnTo>
                  <a:lnTo>
                    <a:pt x="54816" y="59652"/>
                  </a:lnTo>
                  <a:lnTo>
                    <a:pt x="88135" y="59652"/>
                  </a:lnTo>
                  <a:lnTo>
                    <a:pt x="88135" y="0"/>
                  </a:lnTo>
                  <a:lnTo>
                    <a:pt x="203677" y="0"/>
                  </a:lnTo>
                  <a:lnTo>
                    <a:pt x="314920" y="0"/>
                  </a:lnTo>
                  <a:lnTo>
                    <a:pt x="428851" y="0"/>
                  </a:lnTo>
                  <a:lnTo>
                    <a:pt x="437986" y="29020"/>
                  </a:lnTo>
                  <a:lnTo>
                    <a:pt x="431538" y="34394"/>
                  </a:lnTo>
                  <a:lnTo>
                    <a:pt x="435836" y="65026"/>
                  </a:lnTo>
                  <a:lnTo>
                    <a:pt x="446585" y="100495"/>
                  </a:lnTo>
                  <a:lnTo>
                    <a:pt x="457333" y="108019"/>
                  </a:lnTo>
                  <a:lnTo>
                    <a:pt x="472918" y="118767"/>
                  </a:lnTo>
                  <a:lnTo>
                    <a:pt x="458408" y="135426"/>
                  </a:lnTo>
                  <a:lnTo>
                    <a:pt x="437449" y="140263"/>
                  </a:lnTo>
                  <a:lnTo>
                    <a:pt x="428313" y="149399"/>
                  </a:lnTo>
                  <a:lnTo>
                    <a:pt x="425626" y="168746"/>
                  </a:lnTo>
                  <a:lnTo>
                    <a:pt x="413266" y="211738"/>
                  </a:lnTo>
                  <a:lnTo>
                    <a:pt x="416490" y="223561"/>
                  </a:lnTo>
                  <a:lnTo>
                    <a:pt x="411653" y="248282"/>
                  </a:lnTo>
                  <a:lnTo>
                    <a:pt x="399831" y="276764"/>
                  </a:lnTo>
                  <a:lnTo>
                    <a:pt x="382634" y="291274"/>
                  </a:lnTo>
                  <a:lnTo>
                    <a:pt x="370273" y="313308"/>
                  </a:lnTo>
                  <a:lnTo>
                    <a:pt x="367049" y="325131"/>
                  </a:lnTo>
                  <a:lnTo>
                    <a:pt x="353614" y="333192"/>
                  </a:lnTo>
                  <a:lnTo>
                    <a:pt x="345015" y="363287"/>
                  </a:lnTo>
                  <a:lnTo>
                    <a:pt x="345015" y="3665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2" name="Freeform: Shape 344">
              <a:extLst>
                <a:ext uri="{FF2B5EF4-FFF2-40B4-BE49-F238E27FC236}">
                  <a16:creationId xmlns:a16="http://schemas.microsoft.com/office/drawing/2014/main" id="{EAC686AE-07FC-9A41-8A48-DD332B5B8B90}"/>
                </a:ext>
              </a:extLst>
            </p:cNvPr>
            <p:cNvSpPr/>
            <p:nvPr userDrawn="1"/>
          </p:nvSpPr>
          <p:spPr>
            <a:xfrm>
              <a:off x="7417397" y="699985"/>
              <a:ext cx="897862" cy="1487739"/>
            </a:xfrm>
            <a:custGeom>
              <a:avLst/>
              <a:gdLst>
                <a:gd name="connsiteX0" fmla="*/ 320294 w 369735"/>
                <a:gd name="connsiteY0" fmla="*/ 164446 h 612643"/>
                <a:gd name="connsiteX1" fmla="*/ 292349 w 369735"/>
                <a:gd name="connsiteY1" fmla="*/ 197228 h 612643"/>
                <a:gd name="connsiteX2" fmla="*/ 296648 w 369735"/>
                <a:gd name="connsiteY2" fmla="*/ 225711 h 612643"/>
                <a:gd name="connsiteX3" fmla="*/ 250969 w 369735"/>
                <a:gd name="connsiteY3" fmla="*/ 262792 h 612643"/>
                <a:gd name="connsiteX4" fmla="*/ 195616 w 369735"/>
                <a:gd name="connsiteY4" fmla="*/ 301485 h 612643"/>
                <a:gd name="connsiteX5" fmla="*/ 174657 w 369735"/>
                <a:gd name="connsiteY5" fmla="*/ 363824 h 612643"/>
                <a:gd name="connsiteX6" fmla="*/ 195078 w 369735"/>
                <a:gd name="connsiteY6" fmla="*/ 394456 h 612643"/>
                <a:gd name="connsiteX7" fmla="*/ 222486 w 369735"/>
                <a:gd name="connsiteY7" fmla="*/ 418102 h 612643"/>
                <a:gd name="connsiteX8" fmla="*/ 196153 w 369735"/>
                <a:gd name="connsiteY8" fmla="*/ 465931 h 612643"/>
                <a:gd name="connsiteX9" fmla="*/ 166596 w 369735"/>
                <a:gd name="connsiteY9" fmla="*/ 475605 h 612643"/>
                <a:gd name="connsiteX10" fmla="*/ 155848 w 369735"/>
                <a:gd name="connsiteY10" fmla="*/ 544930 h 612643"/>
                <a:gd name="connsiteX11" fmla="*/ 139726 w 369735"/>
                <a:gd name="connsiteY11" fmla="*/ 583086 h 612643"/>
                <a:gd name="connsiteX12" fmla="*/ 104794 w 369735"/>
                <a:gd name="connsiteY12" fmla="*/ 579324 h 612643"/>
                <a:gd name="connsiteX13" fmla="*/ 88672 w 369735"/>
                <a:gd name="connsiteY13" fmla="*/ 611031 h 612643"/>
                <a:gd name="connsiteX14" fmla="*/ 55353 w 369735"/>
                <a:gd name="connsiteY14" fmla="*/ 612643 h 612643"/>
                <a:gd name="connsiteX15" fmla="*/ 46217 w 369735"/>
                <a:gd name="connsiteY15" fmla="*/ 574487 h 612643"/>
                <a:gd name="connsiteX16" fmla="*/ 22034 w 369735"/>
                <a:gd name="connsiteY16" fmla="*/ 528271 h 612643"/>
                <a:gd name="connsiteX17" fmla="*/ 0 w 369735"/>
                <a:gd name="connsiteY17" fmla="*/ 469693 h 612643"/>
                <a:gd name="connsiteX18" fmla="*/ 12898 w 369735"/>
                <a:gd name="connsiteY18" fmla="*/ 445510 h 612643"/>
                <a:gd name="connsiteX19" fmla="*/ 36544 w 369735"/>
                <a:gd name="connsiteY19" fmla="*/ 416490 h 612643"/>
                <a:gd name="connsiteX20" fmla="*/ 46217 w 369735"/>
                <a:gd name="connsiteY20" fmla="*/ 365436 h 612643"/>
                <a:gd name="connsiteX21" fmla="*/ 27945 w 369735"/>
                <a:gd name="connsiteY21" fmla="*/ 342865 h 612643"/>
                <a:gd name="connsiteX22" fmla="*/ 26333 w 369735"/>
                <a:gd name="connsiteY22" fmla="*/ 283751 h 612643"/>
                <a:gd name="connsiteX23" fmla="*/ 44605 w 369735"/>
                <a:gd name="connsiteY23" fmla="*/ 241296 h 612643"/>
                <a:gd name="connsiteX24" fmla="*/ 73087 w 369735"/>
                <a:gd name="connsiteY24" fmla="*/ 242370 h 612643"/>
                <a:gd name="connsiteX25" fmla="*/ 82760 w 369735"/>
                <a:gd name="connsiteY25" fmla="*/ 224099 h 612643"/>
                <a:gd name="connsiteX26" fmla="*/ 72550 w 369735"/>
                <a:gd name="connsiteY26" fmla="*/ 208514 h 612643"/>
                <a:gd name="connsiteX27" fmla="*/ 117155 w 369735"/>
                <a:gd name="connsiteY27" fmla="*/ 142413 h 612643"/>
                <a:gd name="connsiteX28" fmla="*/ 146174 w 369735"/>
                <a:gd name="connsiteY28" fmla="*/ 89209 h 612643"/>
                <a:gd name="connsiteX29" fmla="*/ 164984 w 369735"/>
                <a:gd name="connsiteY29" fmla="*/ 54278 h 612643"/>
                <a:gd name="connsiteX30" fmla="*/ 192391 w 369735"/>
                <a:gd name="connsiteY30" fmla="*/ 54278 h 612643"/>
                <a:gd name="connsiteX31" fmla="*/ 199915 w 369735"/>
                <a:gd name="connsiteY31" fmla="*/ 26870 h 612643"/>
                <a:gd name="connsiteX32" fmla="*/ 254193 w 369735"/>
                <a:gd name="connsiteY32" fmla="*/ 34931 h 612643"/>
                <a:gd name="connsiteX33" fmla="*/ 258492 w 369735"/>
                <a:gd name="connsiteY33" fmla="*/ 2150 h 612643"/>
                <a:gd name="connsiteX34" fmla="*/ 276227 w 369735"/>
                <a:gd name="connsiteY34" fmla="*/ 0 h 612643"/>
                <a:gd name="connsiteX35" fmla="*/ 314383 w 369735"/>
                <a:gd name="connsiteY35" fmla="*/ 24721 h 612643"/>
                <a:gd name="connsiteX36" fmla="*/ 358987 w 369735"/>
                <a:gd name="connsiteY36" fmla="*/ 58577 h 612643"/>
                <a:gd name="connsiteX37" fmla="*/ 360062 w 369735"/>
                <a:gd name="connsiteY37" fmla="*/ 133277 h 612643"/>
                <a:gd name="connsiteX38" fmla="*/ 369735 w 369735"/>
                <a:gd name="connsiteY38" fmla="*/ 151549 h 612643"/>
                <a:gd name="connsiteX39" fmla="*/ 320294 w 369735"/>
                <a:gd name="connsiteY39" fmla="*/ 164446 h 6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9735" h="612643">
                  <a:moveTo>
                    <a:pt x="320294" y="164446"/>
                  </a:moveTo>
                  <a:lnTo>
                    <a:pt x="292349" y="197228"/>
                  </a:lnTo>
                  <a:lnTo>
                    <a:pt x="296648" y="225711"/>
                  </a:lnTo>
                  <a:lnTo>
                    <a:pt x="250969" y="262792"/>
                  </a:lnTo>
                  <a:lnTo>
                    <a:pt x="195616" y="301485"/>
                  </a:lnTo>
                  <a:lnTo>
                    <a:pt x="174657" y="363824"/>
                  </a:lnTo>
                  <a:lnTo>
                    <a:pt x="195078" y="394456"/>
                  </a:lnTo>
                  <a:lnTo>
                    <a:pt x="222486" y="418102"/>
                  </a:lnTo>
                  <a:lnTo>
                    <a:pt x="196153" y="465931"/>
                  </a:lnTo>
                  <a:lnTo>
                    <a:pt x="166596" y="475605"/>
                  </a:lnTo>
                  <a:lnTo>
                    <a:pt x="155848" y="544930"/>
                  </a:lnTo>
                  <a:lnTo>
                    <a:pt x="139726" y="583086"/>
                  </a:lnTo>
                  <a:lnTo>
                    <a:pt x="104794" y="579324"/>
                  </a:lnTo>
                  <a:lnTo>
                    <a:pt x="88672" y="611031"/>
                  </a:lnTo>
                  <a:lnTo>
                    <a:pt x="55353" y="612643"/>
                  </a:lnTo>
                  <a:lnTo>
                    <a:pt x="46217" y="574487"/>
                  </a:lnTo>
                  <a:lnTo>
                    <a:pt x="22034" y="528271"/>
                  </a:lnTo>
                  <a:lnTo>
                    <a:pt x="0" y="469693"/>
                  </a:lnTo>
                  <a:lnTo>
                    <a:pt x="12898" y="445510"/>
                  </a:lnTo>
                  <a:lnTo>
                    <a:pt x="36544" y="416490"/>
                  </a:lnTo>
                  <a:lnTo>
                    <a:pt x="46217" y="365436"/>
                  </a:lnTo>
                  <a:lnTo>
                    <a:pt x="27945" y="342865"/>
                  </a:lnTo>
                  <a:lnTo>
                    <a:pt x="26333" y="283751"/>
                  </a:lnTo>
                  <a:lnTo>
                    <a:pt x="44605" y="241296"/>
                  </a:lnTo>
                  <a:lnTo>
                    <a:pt x="73087" y="242370"/>
                  </a:lnTo>
                  <a:lnTo>
                    <a:pt x="82760" y="224099"/>
                  </a:lnTo>
                  <a:lnTo>
                    <a:pt x="72550" y="208514"/>
                  </a:lnTo>
                  <a:lnTo>
                    <a:pt x="117155" y="142413"/>
                  </a:lnTo>
                  <a:lnTo>
                    <a:pt x="146174" y="89209"/>
                  </a:lnTo>
                  <a:lnTo>
                    <a:pt x="164984" y="54278"/>
                  </a:lnTo>
                  <a:lnTo>
                    <a:pt x="192391" y="54278"/>
                  </a:lnTo>
                  <a:lnTo>
                    <a:pt x="199915" y="26870"/>
                  </a:lnTo>
                  <a:lnTo>
                    <a:pt x="254193" y="34931"/>
                  </a:lnTo>
                  <a:lnTo>
                    <a:pt x="258492" y="2150"/>
                  </a:lnTo>
                  <a:lnTo>
                    <a:pt x="276227" y="0"/>
                  </a:lnTo>
                  <a:lnTo>
                    <a:pt x="314383" y="24721"/>
                  </a:lnTo>
                  <a:lnTo>
                    <a:pt x="358987" y="58577"/>
                  </a:lnTo>
                  <a:lnTo>
                    <a:pt x="360062" y="133277"/>
                  </a:lnTo>
                  <a:lnTo>
                    <a:pt x="369735" y="151549"/>
                  </a:lnTo>
                  <a:lnTo>
                    <a:pt x="320294" y="1644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3" name="Freeform: Shape 345">
              <a:extLst>
                <a:ext uri="{FF2B5EF4-FFF2-40B4-BE49-F238E27FC236}">
                  <a16:creationId xmlns:a16="http://schemas.microsoft.com/office/drawing/2014/main" id="{ADFA5DE0-89FA-074C-B7FE-31424CFFE3B9}"/>
                </a:ext>
              </a:extLst>
            </p:cNvPr>
            <p:cNvSpPr/>
            <p:nvPr userDrawn="1"/>
          </p:nvSpPr>
          <p:spPr>
            <a:xfrm>
              <a:off x="7604017" y="2972052"/>
              <a:ext cx="198364" cy="122673"/>
            </a:xfrm>
            <a:custGeom>
              <a:avLst/>
              <a:gdLst>
                <a:gd name="connsiteX0" fmla="*/ 2687 w 81685"/>
                <a:gd name="connsiteY0" fmla="*/ 12360 h 50516"/>
                <a:gd name="connsiteX1" fmla="*/ 26333 w 81685"/>
                <a:gd name="connsiteY1" fmla="*/ 15047 h 50516"/>
                <a:gd name="connsiteX2" fmla="*/ 40843 w 81685"/>
                <a:gd name="connsiteY2" fmla="*/ 6986 h 50516"/>
                <a:gd name="connsiteX3" fmla="*/ 66101 w 81685"/>
                <a:gd name="connsiteY3" fmla="*/ 5912 h 50516"/>
                <a:gd name="connsiteX4" fmla="*/ 71475 w 81685"/>
                <a:gd name="connsiteY4" fmla="*/ 0 h 50516"/>
                <a:gd name="connsiteX5" fmla="*/ 76312 w 81685"/>
                <a:gd name="connsiteY5" fmla="*/ 537 h 50516"/>
                <a:gd name="connsiteX6" fmla="*/ 81686 w 81685"/>
                <a:gd name="connsiteY6" fmla="*/ 12898 h 50516"/>
                <a:gd name="connsiteX7" fmla="*/ 59115 w 81685"/>
                <a:gd name="connsiteY7" fmla="*/ 22571 h 50516"/>
                <a:gd name="connsiteX8" fmla="*/ 56428 w 81685"/>
                <a:gd name="connsiteY8" fmla="*/ 37081 h 50516"/>
                <a:gd name="connsiteX9" fmla="*/ 46754 w 81685"/>
                <a:gd name="connsiteY9" fmla="*/ 40843 h 50516"/>
                <a:gd name="connsiteX10" fmla="*/ 46754 w 81685"/>
                <a:gd name="connsiteY10" fmla="*/ 50516 h 50516"/>
                <a:gd name="connsiteX11" fmla="*/ 35469 w 81685"/>
                <a:gd name="connsiteY11" fmla="*/ 49979 h 50516"/>
                <a:gd name="connsiteX12" fmla="*/ 25795 w 81685"/>
                <a:gd name="connsiteY12" fmla="*/ 44067 h 50516"/>
                <a:gd name="connsiteX13" fmla="*/ 20421 w 81685"/>
                <a:gd name="connsiteY13" fmla="*/ 49979 h 50516"/>
                <a:gd name="connsiteX14" fmla="*/ 537 w 81685"/>
                <a:gd name="connsiteY14" fmla="*/ 48904 h 50516"/>
                <a:gd name="connsiteX15" fmla="*/ 6986 w 81685"/>
                <a:gd name="connsiteY15" fmla="*/ 45680 h 50516"/>
                <a:gd name="connsiteX16" fmla="*/ 0 w 81685"/>
                <a:gd name="connsiteY16" fmla="*/ 30632 h 50516"/>
                <a:gd name="connsiteX17" fmla="*/ 2687 w 81685"/>
                <a:gd name="connsiteY17" fmla="*/ 12360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685" h="50516">
                  <a:moveTo>
                    <a:pt x="2687" y="12360"/>
                  </a:moveTo>
                  <a:lnTo>
                    <a:pt x="26333" y="15047"/>
                  </a:lnTo>
                  <a:lnTo>
                    <a:pt x="40843" y="6986"/>
                  </a:lnTo>
                  <a:lnTo>
                    <a:pt x="66101" y="5912"/>
                  </a:lnTo>
                  <a:lnTo>
                    <a:pt x="71475" y="0"/>
                  </a:lnTo>
                  <a:lnTo>
                    <a:pt x="76312" y="537"/>
                  </a:lnTo>
                  <a:lnTo>
                    <a:pt x="81686" y="12898"/>
                  </a:lnTo>
                  <a:lnTo>
                    <a:pt x="59115" y="22571"/>
                  </a:lnTo>
                  <a:lnTo>
                    <a:pt x="56428" y="37081"/>
                  </a:lnTo>
                  <a:lnTo>
                    <a:pt x="46754" y="40843"/>
                  </a:lnTo>
                  <a:lnTo>
                    <a:pt x="46754" y="50516"/>
                  </a:lnTo>
                  <a:lnTo>
                    <a:pt x="35469" y="49979"/>
                  </a:lnTo>
                  <a:lnTo>
                    <a:pt x="25795" y="44067"/>
                  </a:lnTo>
                  <a:lnTo>
                    <a:pt x="20421" y="49979"/>
                  </a:lnTo>
                  <a:lnTo>
                    <a:pt x="537" y="48904"/>
                  </a:lnTo>
                  <a:lnTo>
                    <a:pt x="6986" y="45680"/>
                  </a:lnTo>
                  <a:lnTo>
                    <a:pt x="0" y="30632"/>
                  </a:lnTo>
                  <a:lnTo>
                    <a:pt x="2687" y="123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4" name="Freeform: Shape 347">
              <a:extLst>
                <a:ext uri="{FF2B5EF4-FFF2-40B4-BE49-F238E27FC236}">
                  <a16:creationId xmlns:a16="http://schemas.microsoft.com/office/drawing/2014/main" id="{21576D58-FD67-0A47-A609-081B5CF4E94C}"/>
                </a:ext>
              </a:extLst>
            </p:cNvPr>
            <p:cNvSpPr/>
            <p:nvPr userDrawn="1"/>
          </p:nvSpPr>
          <p:spPr>
            <a:xfrm>
              <a:off x="7825873" y="2730621"/>
              <a:ext cx="395425" cy="160517"/>
            </a:xfrm>
            <a:custGeom>
              <a:avLst/>
              <a:gdLst>
                <a:gd name="connsiteX0" fmla="*/ 56428 w 162834"/>
                <a:gd name="connsiteY0" fmla="*/ 2687 h 66100"/>
                <a:gd name="connsiteX1" fmla="*/ 58040 w 162834"/>
                <a:gd name="connsiteY1" fmla="*/ 4837 h 66100"/>
                <a:gd name="connsiteX2" fmla="*/ 69863 w 162834"/>
                <a:gd name="connsiteY2" fmla="*/ 0 h 66100"/>
                <a:gd name="connsiteX3" fmla="*/ 84373 w 162834"/>
                <a:gd name="connsiteY3" fmla="*/ 12898 h 66100"/>
                <a:gd name="connsiteX4" fmla="*/ 101570 w 162834"/>
                <a:gd name="connsiteY4" fmla="*/ 4837 h 66100"/>
                <a:gd name="connsiteX5" fmla="*/ 115005 w 162834"/>
                <a:gd name="connsiteY5" fmla="*/ 8599 h 66100"/>
                <a:gd name="connsiteX6" fmla="*/ 135426 w 162834"/>
                <a:gd name="connsiteY6" fmla="*/ 3224 h 66100"/>
                <a:gd name="connsiteX7" fmla="*/ 162834 w 162834"/>
                <a:gd name="connsiteY7" fmla="*/ 17197 h 66100"/>
                <a:gd name="connsiteX8" fmla="*/ 154773 w 162834"/>
                <a:gd name="connsiteY8" fmla="*/ 26870 h 66100"/>
                <a:gd name="connsiteX9" fmla="*/ 149399 w 162834"/>
                <a:gd name="connsiteY9" fmla="*/ 41380 h 66100"/>
                <a:gd name="connsiteX10" fmla="*/ 143488 w 162834"/>
                <a:gd name="connsiteY10" fmla="*/ 45142 h 66100"/>
                <a:gd name="connsiteX11" fmla="*/ 112855 w 162834"/>
                <a:gd name="connsiteY11" fmla="*/ 33857 h 66100"/>
                <a:gd name="connsiteX12" fmla="*/ 103182 w 162834"/>
                <a:gd name="connsiteY12" fmla="*/ 36006 h 66100"/>
                <a:gd name="connsiteX13" fmla="*/ 96196 w 162834"/>
                <a:gd name="connsiteY13" fmla="*/ 44605 h 66100"/>
                <a:gd name="connsiteX14" fmla="*/ 82760 w 162834"/>
                <a:gd name="connsiteY14" fmla="*/ 49441 h 66100"/>
                <a:gd name="connsiteX15" fmla="*/ 79536 w 162834"/>
                <a:gd name="connsiteY15" fmla="*/ 47292 h 66100"/>
                <a:gd name="connsiteX16" fmla="*/ 65564 w 162834"/>
                <a:gd name="connsiteY16" fmla="*/ 53203 h 66100"/>
                <a:gd name="connsiteX17" fmla="*/ 54278 w 162834"/>
                <a:gd name="connsiteY17" fmla="*/ 54278 h 66100"/>
                <a:gd name="connsiteX18" fmla="*/ 52128 w 162834"/>
                <a:gd name="connsiteY18" fmla="*/ 61802 h 66100"/>
                <a:gd name="connsiteX19" fmla="*/ 27945 w 162834"/>
                <a:gd name="connsiteY19" fmla="*/ 66101 h 66100"/>
                <a:gd name="connsiteX20" fmla="*/ 17197 w 162834"/>
                <a:gd name="connsiteY20" fmla="*/ 62339 h 66100"/>
                <a:gd name="connsiteX21" fmla="*/ 2687 w 162834"/>
                <a:gd name="connsiteY21" fmla="*/ 52666 h 66100"/>
                <a:gd name="connsiteX22" fmla="*/ 0 w 162834"/>
                <a:gd name="connsiteY22" fmla="*/ 39768 h 66100"/>
                <a:gd name="connsiteX23" fmla="*/ 2149 w 162834"/>
                <a:gd name="connsiteY23" fmla="*/ 34931 h 66100"/>
                <a:gd name="connsiteX24" fmla="*/ 5911 w 162834"/>
                <a:gd name="connsiteY24" fmla="*/ 26870 h 66100"/>
                <a:gd name="connsiteX25" fmla="*/ 18809 w 162834"/>
                <a:gd name="connsiteY25" fmla="*/ 27408 h 66100"/>
                <a:gd name="connsiteX26" fmla="*/ 28482 w 162834"/>
                <a:gd name="connsiteY26" fmla="*/ 23646 h 66100"/>
                <a:gd name="connsiteX27" fmla="*/ 29557 w 162834"/>
                <a:gd name="connsiteY27" fmla="*/ 20421 h 66100"/>
                <a:gd name="connsiteX28" fmla="*/ 34931 w 162834"/>
                <a:gd name="connsiteY28" fmla="*/ 18809 h 66100"/>
                <a:gd name="connsiteX29" fmla="*/ 36544 w 162834"/>
                <a:gd name="connsiteY29" fmla="*/ 10211 h 66100"/>
                <a:gd name="connsiteX30" fmla="*/ 42993 w 162834"/>
                <a:gd name="connsiteY30" fmla="*/ 8599 h 66100"/>
                <a:gd name="connsiteX31" fmla="*/ 47292 w 162834"/>
                <a:gd name="connsiteY31" fmla="*/ 1612 h 66100"/>
                <a:gd name="connsiteX32" fmla="*/ 56428 w 162834"/>
                <a:gd name="connsiteY32" fmla="*/ 1612 h 6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2834" h="66100">
                  <a:moveTo>
                    <a:pt x="56428" y="2687"/>
                  </a:moveTo>
                  <a:lnTo>
                    <a:pt x="58040" y="4837"/>
                  </a:lnTo>
                  <a:lnTo>
                    <a:pt x="69863" y="0"/>
                  </a:lnTo>
                  <a:lnTo>
                    <a:pt x="84373" y="12898"/>
                  </a:lnTo>
                  <a:lnTo>
                    <a:pt x="101570" y="4837"/>
                  </a:lnTo>
                  <a:lnTo>
                    <a:pt x="115005" y="8599"/>
                  </a:lnTo>
                  <a:lnTo>
                    <a:pt x="135426" y="3224"/>
                  </a:lnTo>
                  <a:lnTo>
                    <a:pt x="162834" y="17197"/>
                  </a:lnTo>
                  <a:lnTo>
                    <a:pt x="154773" y="26870"/>
                  </a:lnTo>
                  <a:lnTo>
                    <a:pt x="149399" y="41380"/>
                  </a:lnTo>
                  <a:lnTo>
                    <a:pt x="143488" y="45142"/>
                  </a:lnTo>
                  <a:lnTo>
                    <a:pt x="112855" y="33857"/>
                  </a:lnTo>
                  <a:lnTo>
                    <a:pt x="103182" y="36006"/>
                  </a:lnTo>
                  <a:lnTo>
                    <a:pt x="96196" y="44605"/>
                  </a:lnTo>
                  <a:lnTo>
                    <a:pt x="82760" y="49441"/>
                  </a:lnTo>
                  <a:lnTo>
                    <a:pt x="79536" y="47292"/>
                  </a:lnTo>
                  <a:lnTo>
                    <a:pt x="65564" y="53203"/>
                  </a:lnTo>
                  <a:lnTo>
                    <a:pt x="54278" y="54278"/>
                  </a:lnTo>
                  <a:lnTo>
                    <a:pt x="52128" y="61802"/>
                  </a:lnTo>
                  <a:lnTo>
                    <a:pt x="27945" y="66101"/>
                  </a:lnTo>
                  <a:lnTo>
                    <a:pt x="17197" y="62339"/>
                  </a:lnTo>
                  <a:lnTo>
                    <a:pt x="2687" y="52666"/>
                  </a:lnTo>
                  <a:lnTo>
                    <a:pt x="0" y="39768"/>
                  </a:lnTo>
                  <a:lnTo>
                    <a:pt x="2149" y="34931"/>
                  </a:lnTo>
                  <a:lnTo>
                    <a:pt x="5911" y="26870"/>
                  </a:lnTo>
                  <a:lnTo>
                    <a:pt x="18809" y="27408"/>
                  </a:lnTo>
                  <a:lnTo>
                    <a:pt x="28482" y="23646"/>
                  </a:lnTo>
                  <a:lnTo>
                    <a:pt x="29557" y="20421"/>
                  </a:lnTo>
                  <a:lnTo>
                    <a:pt x="34931" y="18809"/>
                  </a:lnTo>
                  <a:lnTo>
                    <a:pt x="36544" y="10211"/>
                  </a:lnTo>
                  <a:lnTo>
                    <a:pt x="42993" y="8599"/>
                  </a:lnTo>
                  <a:lnTo>
                    <a:pt x="47292" y="1612"/>
                  </a:lnTo>
                  <a:lnTo>
                    <a:pt x="56428" y="16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5" name="Freeform: Shape 348">
              <a:extLst>
                <a:ext uri="{FF2B5EF4-FFF2-40B4-BE49-F238E27FC236}">
                  <a16:creationId xmlns:a16="http://schemas.microsoft.com/office/drawing/2014/main" id="{D44AED96-0625-0D40-975D-6E96CC53722A}"/>
                </a:ext>
              </a:extLst>
            </p:cNvPr>
            <p:cNvSpPr/>
            <p:nvPr userDrawn="1"/>
          </p:nvSpPr>
          <p:spPr>
            <a:xfrm>
              <a:off x="5727376" y="5781790"/>
              <a:ext cx="212720" cy="228381"/>
            </a:xfrm>
            <a:custGeom>
              <a:avLst/>
              <a:gdLst>
                <a:gd name="connsiteX0" fmla="*/ 51591 w 87597"/>
                <a:gd name="connsiteY0" fmla="*/ 94046 h 94046"/>
                <a:gd name="connsiteX1" fmla="*/ 44067 w 87597"/>
                <a:gd name="connsiteY1" fmla="*/ 91897 h 94046"/>
                <a:gd name="connsiteX2" fmla="*/ 23646 w 87597"/>
                <a:gd name="connsiteY2" fmla="*/ 80074 h 94046"/>
                <a:gd name="connsiteX3" fmla="*/ 8598 w 87597"/>
                <a:gd name="connsiteY3" fmla="*/ 64489 h 94046"/>
                <a:gd name="connsiteX4" fmla="*/ 3762 w 87597"/>
                <a:gd name="connsiteY4" fmla="*/ 54278 h 94046"/>
                <a:gd name="connsiteX5" fmla="*/ 0 w 87597"/>
                <a:gd name="connsiteY5" fmla="*/ 33319 h 94046"/>
                <a:gd name="connsiteX6" fmla="*/ 15585 w 87597"/>
                <a:gd name="connsiteY6" fmla="*/ 20421 h 94046"/>
                <a:gd name="connsiteX7" fmla="*/ 18809 w 87597"/>
                <a:gd name="connsiteY7" fmla="*/ 12360 h 94046"/>
                <a:gd name="connsiteX8" fmla="*/ 23646 w 87597"/>
                <a:gd name="connsiteY8" fmla="*/ 5912 h 94046"/>
                <a:gd name="connsiteX9" fmla="*/ 31707 w 87597"/>
                <a:gd name="connsiteY9" fmla="*/ 5374 h 94046"/>
                <a:gd name="connsiteX10" fmla="*/ 38693 w 87597"/>
                <a:gd name="connsiteY10" fmla="*/ 0 h 94046"/>
                <a:gd name="connsiteX11" fmla="*/ 61802 w 87597"/>
                <a:gd name="connsiteY11" fmla="*/ 0 h 94046"/>
                <a:gd name="connsiteX12" fmla="*/ 69863 w 87597"/>
                <a:gd name="connsiteY12" fmla="*/ 10211 h 94046"/>
                <a:gd name="connsiteX13" fmla="*/ 76311 w 87597"/>
                <a:gd name="connsiteY13" fmla="*/ 22034 h 94046"/>
                <a:gd name="connsiteX14" fmla="*/ 75237 w 87597"/>
                <a:gd name="connsiteY14" fmla="*/ 30632 h 94046"/>
                <a:gd name="connsiteX15" fmla="*/ 80073 w 87597"/>
                <a:gd name="connsiteY15" fmla="*/ 38156 h 94046"/>
                <a:gd name="connsiteX16" fmla="*/ 79536 w 87597"/>
                <a:gd name="connsiteY16" fmla="*/ 48904 h 94046"/>
                <a:gd name="connsiteX17" fmla="*/ 87597 w 87597"/>
                <a:gd name="connsiteY17" fmla="*/ 47292 h 94046"/>
                <a:gd name="connsiteX18" fmla="*/ 74162 w 87597"/>
                <a:gd name="connsiteY18" fmla="*/ 60727 h 94046"/>
                <a:gd name="connsiteX19" fmla="*/ 61264 w 87597"/>
                <a:gd name="connsiteY19" fmla="*/ 76312 h 94046"/>
                <a:gd name="connsiteX20" fmla="*/ 59652 w 87597"/>
                <a:gd name="connsiteY20" fmla="*/ 84373 h 94046"/>
                <a:gd name="connsiteX21" fmla="*/ 51591 w 87597"/>
                <a:gd name="connsiteY21" fmla="*/ 94046 h 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97" h="94046">
                  <a:moveTo>
                    <a:pt x="51591" y="94046"/>
                  </a:moveTo>
                  <a:lnTo>
                    <a:pt x="44067" y="91897"/>
                  </a:lnTo>
                  <a:lnTo>
                    <a:pt x="23646" y="80074"/>
                  </a:lnTo>
                  <a:lnTo>
                    <a:pt x="8598" y="64489"/>
                  </a:lnTo>
                  <a:lnTo>
                    <a:pt x="3762" y="54278"/>
                  </a:lnTo>
                  <a:lnTo>
                    <a:pt x="0" y="33319"/>
                  </a:lnTo>
                  <a:lnTo>
                    <a:pt x="15585" y="20421"/>
                  </a:lnTo>
                  <a:lnTo>
                    <a:pt x="18809" y="12360"/>
                  </a:lnTo>
                  <a:lnTo>
                    <a:pt x="23646" y="5912"/>
                  </a:lnTo>
                  <a:lnTo>
                    <a:pt x="31707" y="5374"/>
                  </a:lnTo>
                  <a:lnTo>
                    <a:pt x="38693" y="0"/>
                  </a:lnTo>
                  <a:lnTo>
                    <a:pt x="61802" y="0"/>
                  </a:lnTo>
                  <a:lnTo>
                    <a:pt x="69863" y="10211"/>
                  </a:lnTo>
                  <a:lnTo>
                    <a:pt x="76311" y="22034"/>
                  </a:lnTo>
                  <a:lnTo>
                    <a:pt x="75237" y="30632"/>
                  </a:lnTo>
                  <a:lnTo>
                    <a:pt x="80073" y="38156"/>
                  </a:lnTo>
                  <a:lnTo>
                    <a:pt x="79536" y="48904"/>
                  </a:lnTo>
                  <a:lnTo>
                    <a:pt x="87597" y="47292"/>
                  </a:lnTo>
                  <a:lnTo>
                    <a:pt x="74162" y="60727"/>
                  </a:lnTo>
                  <a:lnTo>
                    <a:pt x="61264" y="76312"/>
                  </a:lnTo>
                  <a:lnTo>
                    <a:pt x="59652" y="84373"/>
                  </a:lnTo>
                  <a:lnTo>
                    <a:pt x="51591" y="940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6" name="Freeform: Shape 473">
              <a:extLst>
                <a:ext uri="{FF2B5EF4-FFF2-40B4-BE49-F238E27FC236}">
                  <a16:creationId xmlns:a16="http://schemas.microsoft.com/office/drawing/2014/main" id="{8F012251-F870-2648-9114-4C797CFC9166}"/>
                </a:ext>
              </a:extLst>
            </p:cNvPr>
            <p:cNvSpPr/>
            <p:nvPr userDrawn="1"/>
          </p:nvSpPr>
          <p:spPr>
            <a:xfrm>
              <a:off x="5718069" y="5364944"/>
              <a:ext cx="131984" cy="257634"/>
            </a:xfrm>
            <a:custGeom>
              <a:avLst/>
              <a:gdLst>
                <a:gd name="connsiteX0" fmla="*/ 0 w 131984"/>
                <a:gd name="connsiteY0" fmla="*/ 0 h 257634"/>
                <a:gd name="connsiteX1" fmla="*/ 38019 w 131984"/>
                <a:gd name="connsiteY1" fmla="*/ 47522 h 257634"/>
                <a:gd name="connsiteX2" fmla="*/ 83695 w 131984"/>
                <a:gd name="connsiteY2" fmla="*/ 95811 h 257634"/>
                <a:gd name="connsiteX3" fmla="*/ 86306 w 131984"/>
                <a:gd name="connsiteY3" fmla="*/ 140180 h 257634"/>
                <a:gd name="connsiteX4" fmla="*/ 99356 w 131984"/>
                <a:gd name="connsiteY4" fmla="*/ 180637 h 257634"/>
                <a:gd name="connsiteX5" fmla="*/ 125456 w 131984"/>
                <a:gd name="connsiteY5" fmla="*/ 200212 h 257634"/>
                <a:gd name="connsiteX6" fmla="*/ 131984 w 131984"/>
                <a:gd name="connsiteY6" fmla="*/ 227616 h 257634"/>
                <a:gd name="connsiteX7" fmla="*/ 129373 w 131984"/>
                <a:gd name="connsiteY7" fmla="*/ 249802 h 257634"/>
                <a:gd name="connsiteX8" fmla="*/ 118931 w 131984"/>
                <a:gd name="connsiteY8" fmla="*/ 253719 h 257634"/>
                <a:gd name="connsiteX9" fmla="*/ 81087 w 131984"/>
                <a:gd name="connsiteY9" fmla="*/ 248498 h 257634"/>
                <a:gd name="connsiteX10" fmla="*/ 75866 w 131984"/>
                <a:gd name="connsiteY10" fmla="*/ 256327 h 257634"/>
                <a:gd name="connsiteX11" fmla="*/ 60205 w 131984"/>
                <a:gd name="connsiteY11" fmla="*/ 257634 h 257634"/>
                <a:gd name="connsiteX12" fmla="*/ 10615 w 131984"/>
                <a:gd name="connsiteY12" fmla="*/ 240669 h 257634"/>
                <a:gd name="connsiteX13" fmla="*/ 0 w 131984"/>
                <a:gd name="connsiteY13" fmla="*/ 240260 h 25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984" h="257634">
                  <a:moveTo>
                    <a:pt x="0" y="0"/>
                  </a:moveTo>
                  <a:lnTo>
                    <a:pt x="38019" y="47522"/>
                  </a:lnTo>
                  <a:lnTo>
                    <a:pt x="83695" y="95811"/>
                  </a:lnTo>
                  <a:lnTo>
                    <a:pt x="86306" y="140180"/>
                  </a:lnTo>
                  <a:lnTo>
                    <a:pt x="99356" y="180637"/>
                  </a:lnTo>
                  <a:lnTo>
                    <a:pt x="125456" y="200212"/>
                  </a:lnTo>
                  <a:lnTo>
                    <a:pt x="131984" y="227616"/>
                  </a:lnTo>
                  <a:lnTo>
                    <a:pt x="129373" y="249802"/>
                  </a:lnTo>
                  <a:lnTo>
                    <a:pt x="118931" y="253719"/>
                  </a:lnTo>
                  <a:lnTo>
                    <a:pt x="81087" y="248498"/>
                  </a:lnTo>
                  <a:lnTo>
                    <a:pt x="75866" y="256327"/>
                  </a:lnTo>
                  <a:lnTo>
                    <a:pt x="60205" y="257634"/>
                  </a:lnTo>
                  <a:lnTo>
                    <a:pt x="10615" y="240669"/>
                  </a:lnTo>
                  <a:lnTo>
                    <a:pt x="0" y="240260"/>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87" name="Freeform: Shape 350">
              <a:extLst>
                <a:ext uri="{FF2B5EF4-FFF2-40B4-BE49-F238E27FC236}">
                  <a16:creationId xmlns:a16="http://schemas.microsoft.com/office/drawing/2014/main" id="{BFBE9D03-3505-4D4E-81F6-14EED1E8FE61}"/>
                </a:ext>
              </a:extLst>
            </p:cNvPr>
            <p:cNvSpPr/>
            <p:nvPr userDrawn="1"/>
          </p:nvSpPr>
          <p:spPr>
            <a:xfrm>
              <a:off x="9509367" y="5643457"/>
              <a:ext cx="703414" cy="953978"/>
            </a:xfrm>
            <a:custGeom>
              <a:avLst/>
              <a:gdLst>
                <a:gd name="connsiteX0" fmla="*/ 289662 w 289662"/>
                <a:gd name="connsiteY0" fmla="*/ 8061 h 392843"/>
                <a:gd name="connsiteX1" fmla="*/ 289125 w 289662"/>
                <a:gd name="connsiteY1" fmla="*/ 0 h 392843"/>
                <a:gd name="connsiteX2" fmla="*/ 278377 w 289662"/>
                <a:gd name="connsiteY2" fmla="*/ 0 h 392843"/>
                <a:gd name="connsiteX3" fmla="*/ 264942 w 289662"/>
                <a:gd name="connsiteY3" fmla="*/ 9673 h 392843"/>
                <a:gd name="connsiteX4" fmla="*/ 249894 w 289662"/>
                <a:gd name="connsiteY4" fmla="*/ 12360 h 392843"/>
                <a:gd name="connsiteX5" fmla="*/ 236459 w 289662"/>
                <a:gd name="connsiteY5" fmla="*/ 16659 h 392843"/>
                <a:gd name="connsiteX6" fmla="*/ 227323 w 289662"/>
                <a:gd name="connsiteY6" fmla="*/ 17197 h 392843"/>
                <a:gd name="connsiteX7" fmla="*/ 211201 w 289662"/>
                <a:gd name="connsiteY7" fmla="*/ 18272 h 392843"/>
                <a:gd name="connsiteX8" fmla="*/ 200990 w 289662"/>
                <a:gd name="connsiteY8" fmla="*/ 23646 h 392843"/>
                <a:gd name="connsiteX9" fmla="*/ 187018 w 289662"/>
                <a:gd name="connsiteY9" fmla="*/ 25795 h 392843"/>
                <a:gd name="connsiteX10" fmla="*/ 161760 w 289662"/>
                <a:gd name="connsiteY10" fmla="*/ 34931 h 392843"/>
                <a:gd name="connsiteX11" fmla="*/ 130590 w 289662"/>
                <a:gd name="connsiteY11" fmla="*/ 38156 h 392843"/>
                <a:gd name="connsiteX12" fmla="*/ 103720 w 289662"/>
                <a:gd name="connsiteY12" fmla="*/ 45680 h 392843"/>
                <a:gd name="connsiteX13" fmla="*/ 89747 w 289662"/>
                <a:gd name="connsiteY13" fmla="*/ 45680 h 392843"/>
                <a:gd name="connsiteX14" fmla="*/ 76849 w 289662"/>
                <a:gd name="connsiteY14" fmla="*/ 33857 h 392843"/>
                <a:gd name="connsiteX15" fmla="*/ 71475 w 289662"/>
                <a:gd name="connsiteY15" fmla="*/ 22034 h 392843"/>
                <a:gd name="connsiteX16" fmla="*/ 62340 w 289662"/>
                <a:gd name="connsiteY16" fmla="*/ 16659 h 392843"/>
                <a:gd name="connsiteX17" fmla="*/ 51592 w 289662"/>
                <a:gd name="connsiteY17" fmla="*/ 32244 h 392843"/>
                <a:gd name="connsiteX18" fmla="*/ 45142 w 289662"/>
                <a:gd name="connsiteY18" fmla="*/ 42455 h 392843"/>
                <a:gd name="connsiteX19" fmla="*/ 55890 w 289662"/>
                <a:gd name="connsiteY19" fmla="*/ 58577 h 392843"/>
                <a:gd name="connsiteX20" fmla="*/ 66639 w 289662"/>
                <a:gd name="connsiteY20" fmla="*/ 72550 h 392843"/>
                <a:gd name="connsiteX21" fmla="*/ 77387 w 289662"/>
                <a:gd name="connsiteY21" fmla="*/ 82760 h 392843"/>
                <a:gd name="connsiteX22" fmla="*/ 171433 w 289662"/>
                <a:gd name="connsiteY22" fmla="*/ 116617 h 392843"/>
                <a:gd name="connsiteX23" fmla="*/ 195616 w 289662"/>
                <a:gd name="connsiteY23" fmla="*/ 116617 h 392843"/>
                <a:gd name="connsiteX24" fmla="*/ 114468 w 289662"/>
                <a:gd name="connsiteY24" fmla="*/ 202602 h 392843"/>
                <a:gd name="connsiteX25" fmla="*/ 76849 w 289662"/>
                <a:gd name="connsiteY25" fmla="*/ 203677 h 392843"/>
                <a:gd name="connsiteX26" fmla="*/ 51054 w 289662"/>
                <a:gd name="connsiteY26" fmla="*/ 223561 h 392843"/>
                <a:gd name="connsiteX27" fmla="*/ 32782 w 289662"/>
                <a:gd name="connsiteY27" fmla="*/ 224099 h 392843"/>
                <a:gd name="connsiteX28" fmla="*/ 25258 w 289662"/>
                <a:gd name="connsiteY28" fmla="*/ 233234 h 392843"/>
                <a:gd name="connsiteX29" fmla="*/ 0 w 289662"/>
                <a:gd name="connsiteY29" fmla="*/ 265479 h 392843"/>
                <a:gd name="connsiteX30" fmla="*/ 538 w 289662"/>
                <a:gd name="connsiteY30" fmla="*/ 369198 h 392843"/>
                <a:gd name="connsiteX31" fmla="*/ 17735 w 289662"/>
                <a:gd name="connsiteY31" fmla="*/ 392844 h 392843"/>
                <a:gd name="connsiteX32" fmla="*/ 24183 w 289662"/>
                <a:gd name="connsiteY32" fmla="*/ 385858 h 392843"/>
                <a:gd name="connsiteX33" fmla="*/ 30633 w 289662"/>
                <a:gd name="connsiteY33" fmla="*/ 370810 h 392843"/>
                <a:gd name="connsiteX34" fmla="*/ 61802 w 289662"/>
                <a:gd name="connsiteY34" fmla="*/ 336416 h 392843"/>
                <a:gd name="connsiteX35" fmla="*/ 88672 w 289662"/>
                <a:gd name="connsiteY35" fmla="*/ 314920 h 392843"/>
                <a:gd name="connsiteX36" fmla="*/ 131665 w 289662"/>
                <a:gd name="connsiteY36" fmla="*/ 286438 h 392843"/>
                <a:gd name="connsiteX37" fmla="*/ 160147 w 289662"/>
                <a:gd name="connsiteY37" fmla="*/ 263329 h 392843"/>
                <a:gd name="connsiteX38" fmla="*/ 194004 w 289662"/>
                <a:gd name="connsiteY38" fmla="*/ 224636 h 392843"/>
                <a:gd name="connsiteX39" fmla="*/ 218725 w 289662"/>
                <a:gd name="connsiteY39" fmla="*/ 192391 h 392843"/>
                <a:gd name="connsiteX40" fmla="*/ 243445 w 289662"/>
                <a:gd name="connsiteY40" fmla="*/ 150474 h 392843"/>
                <a:gd name="connsiteX41" fmla="*/ 261180 w 289662"/>
                <a:gd name="connsiteY41" fmla="*/ 113930 h 392843"/>
                <a:gd name="connsiteX42" fmla="*/ 275152 w 289662"/>
                <a:gd name="connsiteY42" fmla="*/ 81686 h 392843"/>
                <a:gd name="connsiteX43" fmla="*/ 283214 w 289662"/>
                <a:gd name="connsiteY43" fmla="*/ 50516 h 392843"/>
                <a:gd name="connsiteX44" fmla="*/ 289125 w 289662"/>
                <a:gd name="connsiteY44" fmla="*/ 40305 h 392843"/>
                <a:gd name="connsiteX45" fmla="*/ 289125 w 289662"/>
                <a:gd name="connsiteY45" fmla="*/ 25258 h 392843"/>
                <a:gd name="connsiteX46" fmla="*/ 289662 w 289662"/>
                <a:gd name="connsiteY46" fmla="*/ 8061 h 39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62" h="392843">
                  <a:moveTo>
                    <a:pt x="289662" y="8061"/>
                  </a:moveTo>
                  <a:lnTo>
                    <a:pt x="289125" y="0"/>
                  </a:lnTo>
                  <a:lnTo>
                    <a:pt x="278377" y="0"/>
                  </a:lnTo>
                  <a:lnTo>
                    <a:pt x="264942" y="9673"/>
                  </a:lnTo>
                  <a:lnTo>
                    <a:pt x="249894" y="12360"/>
                  </a:lnTo>
                  <a:lnTo>
                    <a:pt x="236459" y="16659"/>
                  </a:lnTo>
                  <a:lnTo>
                    <a:pt x="227323" y="17197"/>
                  </a:lnTo>
                  <a:lnTo>
                    <a:pt x="211201" y="18272"/>
                  </a:lnTo>
                  <a:lnTo>
                    <a:pt x="200990" y="23646"/>
                  </a:lnTo>
                  <a:lnTo>
                    <a:pt x="187018" y="25795"/>
                  </a:lnTo>
                  <a:lnTo>
                    <a:pt x="161760" y="34931"/>
                  </a:lnTo>
                  <a:lnTo>
                    <a:pt x="130590" y="38156"/>
                  </a:lnTo>
                  <a:lnTo>
                    <a:pt x="103720" y="45680"/>
                  </a:lnTo>
                  <a:lnTo>
                    <a:pt x="89747" y="45680"/>
                  </a:lnTo>
                  <a:lnTo>
                    <a:pt x="76849" y="33857"/>
                  </a:lnTo>
                  <a:lnTo>
                    <a:pt x="71475" y="22034"/>
                  </a:lnTo>
                  <a:lnTo>
                    <a:pt x="62340" y="16659"/>
                  </a:lnTo>
                  <a:lnTo>
                    <a:pt x="51592" y="32244"/>
                  </a:lnTo>
                  <a:lnTo>
                    <a:pt x="45142" y="42455"/>
                  </a:lnTo>
                  <a:lnTo>
                    <a:pt x="55890" y="58577"/>
                  </a:lnTo>
                  <a:lnTo>
                    <a:pt x="66639" y="72550"/>
                  </a:lnTo>
                  <a:lnTo>
                    <a:pt x="77387" y="82760"/>
                  </a:lnTo>
                  <a:lnTo>
                    <a:pt x="171433" y="116617"/>
                  </a:lnTo>
                  <a:lnTo>
                    <a:pt x="195616" y="116617"/>
                  </a:lnTo>
                  <a:lnTo>
                    <a:pt x="114468" y="202602"/>
                  </a:lnTo>
                  <a:lnTo>
                    <a:pt x="76849" y="203677"/>
                  </a:lnTo>
                  <a:lnTo>
                    <a:pt x="51054" y="223561"/>
                  </a:lnTo>
                  <a:lnTo>
                    <a:pt x="32782" y="224099"/>
                  </a:lnTo>
                  <a:lnTo>
                    <a:pt x="25258" y="233234"/>
                  </a:lnTo>
                  <a:lnTo>
                    <a:pt x="0" y="265479"/>
                  </a:lnTo>
                  <a:lnTo>
                    <a:pt x="538" y="369198"/>
                  </a:lnTo>
                  <a:lnTo>
                    <a:pt x="17735" y="392844"/>
                  </a:lnTo>
                  <a:lnTo>
                    <a:pt x="24183" y="385858"/>
                  </a:lnTo>
                  <a:lnTo>
                    <a:pt x="30633" y="370810"/>
                  </a:lnTo>
                  <a:lnTo>
                    <a:pt x="61802" y="336416"/>
                  </a:lnTo>
                  <a:lnTo>
                    <a:pt x="88672" y="314920"/>
                  </a:lnTo>
                  <a:lnTo>
                    <a:pt x="131665" y="286438"/>
                  </a:lnTo>
                  <a:lnTo>
                    <a:pt x="160147" y="263329"/>
                  </a:lnTo>
                  <a:lnTo>
                    <a:pt x="194004" y="224636"/>
                  </a:lnTo>
                  <a:lnTo>
                    <a:pt x="218725" y="192391"/>
                  </a:lnTo>
                  <a:lnTo>
                    <a:pt x="243445" y="150474"/>
                  </a:lnTo>
                  <a:lnTo>
                    <a:pt x="261180" y="113930"/>
                  </a:lnTo>
                  <a:lnTo>
                    <a:pt x="275152" y="81686"/>
                  </a:lnTo>
                  <a:lnTo>
                    <a:pt x="283214" y="50516"/>
                  </a:lnTo>
                  <a:lnTo>
                    <a:pt x="289125" y="40305"/>
                  </a:lnTo>
                  <a:lnTo>
                    <a:pt x="289125" y="25258"/>
                  </a:lnTo>
                  <a:lnTo>
                    <a:pt x="289662" y="806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8" name="Freeform: Shape 351">
              <a:extLst>
                <a:ext uri="{FF2B5EF4-FFF2-40B4-BE49-F238E27FC236}">
                  <a16:creationId xmlns:a16="http://schemas.microsoft.com/office/drawing/2014/main" id="{C091B984-E223-0249-BFDA-C26D4DE56C29}"/>
                </a:ext>
              </a:extLst>
            </p:cNvPr>
            <p:cNvSpPr/>
            <p:nvPr userDrawn="1"/>
          </p:nvSpPr>
          <p:spPr>
            <a:xfrm>
              <a:off x="8316788" y="5625186"/>
              <a:ext cx="797376" cy="610756"/>
            </a:xfrm>
            <a:custGeom>
              <a:avLst/>
              <a:gdLst>
                <a:gd name="connsiteX0" fmla="*/ 289662 w 328355"/>
                <a:gd name="connsiteY0" fmla="*/ 81686 h 251506"/>
                <a:gd name="connsiteX1" fmla="*/ 290199 w 328355"/>
                <a:gd name="connsiteY1" fmla="*/ 104257 h 251506"/>
                <a:gd name="connsiteX2" fmla="*/ 285900 w 328355"/>
                <a:gd name="connsiteY2" fmla="*/ 112855 h 251506"/>
                <a:gd name="connsiteX3" fmla="*/ 270853 w 328355"/>
                <a:gd name="connsiteY3" fmla="*/ 113393 h 251506"/>
                <a:gd name="connsiteX4" fmla="*/ 261179 w 328355"/>
                <a:gd name="connsiteY4" fmla="*/ 129515 h 251506"/>
                <a:gd name="connsiteX5" fmla="*/ 278914 w 328355"/>
                <a:gd name="connsiteY5" fmla="*/ 131665 h 251506"/>
                <a:gd name="connsiteX6" fmla="*/ 293424 w 328355"/>
                <a:gd name="connsiteY6" fmla="*/ 145637 h 251506"/>
                <a:gd name="connsiteX7" fmla="*/ 298798 w 328355"/>
                <a:gd name="connsiteY7" fmla="*/ 156923 h 251506"/>
                <a:gd name="connsiteX8" fmla="*/ 311696 w 328355"/>
                <a:gd name="connsiteY8" fmla="*/ 163372 h 251506"/>
                <a:gd name="connsiteX9" fmla="*/ 328355 w 328355"/>
                <a:gd name="connsiteY9" fmla="*/ 194541 h 251506"/>
                <a:gd name="connsiteX10" fmla="*/ 309009 w 328355"/>
                <a:gd name="connsiteY10" fmla="*/ 213350 h 251506"/>
                <a:gd name="connsiteX11" fmla="*/ 291274 w 328355"/>
                <a:gd name="connsiteY11" fmla="*/ 230547 h 251506"/>
                <a:gd name="connsiteX12" fmla="*/ 273540 w 328355"/>
                <a:gd name="connsiteY12" fmla="*/ 243983 h 251506"/>
                <a:gd name="connsiteX13" fmla="*/ 253118 w 328355"/>
                <a:gd name="connsiteY13" fmla="*/ 243983 h 251506"/>
                <a:gd name="connsiteX14" fmla="*/ 230010 w 328355"/>
                <a:gd name="connsiteY14" fmla="*/ 250432 h 251506"/>
                <a:gd name="connsiteX15" fmla="*/ 211738 w 328355"/>
                <a:gd name="connsiteY15" fmla="*/ 243983 h 251506"/>
                <a:gd name="connsiteX16" fmla="*/ 199915 w 328355"/>
                <a:gd name="connsiteY16" fmla="*/ 251506 h 251506"/>
                <a:gd name="connsiteX17" fmla="*/ 174657 w 328355"/>
                <a:gd name="connsiteY17" fmla="*/ 232697 h 251506"/>
                <a:gd name="connsiteX18" fmla="*/ 167671 w 328355"/>
                <a:gd name="connsiteY18" fmla="*/ 220337 h 251506"/>
                <a:gd name="connsiteX19" fmla="*/ 151548 w 328355"/>
                <a:gd name="connsiteY19" fmla="*/ 226248 h 251506"/>
                <a:gd name="connsiteX20" fmla="*/ 138113 w 328355"/>
                <a:gd name="connsiteY20" fmla="*/ 224636 h 251506"/>
                <a:gd name="connsiteX21" fmla="*/ 130590 w 328355"/>
                <a:gd name="connsiteY21" fmla="*/ 229473 h 251506"/>
                <a:gd name="connsiteX22" fmla="*/ 117692 w 328355"/>
                <a:gd name="connsiteY22" fmla="*/ 226248 h 251506"/>
                <a:gd name="connsiteX23" fmla="*/ 100495 w 328355"/>
                <a:gd name="connsiteY23" fmla="*/ 202602 h 251506"/>
                <a:gd name="connsiteX24" fmla="*/ 95659 w 328355"/>
                <a:gd name="connsiteY24" fmla="*/ 193466 h 251506"/>
                <a:gd name="connsiteX25" fmla="*/ 74162 w 328355"/>
                <a:gd name="connsiteY25" fmla="*/ 182181 h 251506"/>
                <a:gd name="connsiteX26" fmla="*/ 66639 w 328355"/>
                <a:gd name="connsiteY26" fmla="*/ 164984 h 251506"/>
                <a:gd name="connsiteX27" fmla="*/ 54815 w 328355"/>
                <a:gd name="connsiteY27" fmla="*/ 152624 h 251506"/>
                <a:gd name="connsiteX28" fmla="*/ 35469 w 328355"/>
                <a:gd name="connsiteY28" fmla="*/ 137576 h 251506"/>
                <a:gd name="connsiteX29" fmla="*/ 34931 w 328355"/>
                <a:gd name="connsiteY29" fmla="*/ 128440 h 251506"/>
                <a:gd name="connsiteX30" fmla="*/ 19347 w 328355"/>
                <a:gd name="connsiteY30" fmla="*/ 116617 h 251506"/>
                <a:gd name="connsiteX31" fmla="*/ 0 w 328355"/>
                <a:gd name="connsiteY31" fmla="*/ 105332 h 251506"/>
                <a:gd name="connsiteX32" fmla="*/ 8598 w 328355"/>
                <a:gd name="connsiteY32" fmla="*/ 102107 h 251506"/>
                <a:gd name="connsiteX33" fmla="*/ 18272 w 328355"/>
                <a:gd name="connsiteY33" fmla="*/ 96733 h 251506"/>
                <a:gd name="connsiteX34" fmla="*/ 25796 w 328355"/>
                <a:gd name="connsiteY34" fmla="*/ 70938 h 251506"/>
                <a:gd name="connsiteX35" fmla="*/ 33857 w 328355"/>
                <a:gd name="connsiteY35" fmla="*/ 57503 h 251506"/>
                <a:gd name="connsiteX36" fmla="*/ 54815 w 328355"/>
                <a:gd name="connsiteY36" fmla="*/ 53741 h 251506"/>
                <a:gd name="connsiteX37" fmla="*/ 59652 w 328355"/>
                <a:gd name="connsiteY37" fmla="*/ 61802 h 251506"/>
                <a:gd name="connsiteX38" fmla="*/ 74162 w 328355"/>
                <a:gd name="connsiteY38" fmla="*/ 78462 h 251506"/>
                <a:gd name="connsiteX39" fmla="*/ 82223 w 328355"/>
                <a:gd name="connsiteY39" fmla="*/ 81149 h 251506"/>
                <a:gd name="connsiteX40" fmla="*/ 92434 w 328355"/>
                <a:gd name="connsiteY40" fmla="*/ 76312 h 251506"/>
                <a:gd name="connsiteX41" fmla="*/ 112855 w 328355"/>
                <a:gd name="connsiteY41" fmla="*/ 77387 h 251506"/>
                <a:gd name="connsiteX42" fmla="*/ 116617 w 328355"/>
                <a:gd name="connsiteY42" fmla="*/ 83298 h 251506"/>
                <a:gd name="connsiteX43" fmla="*/ 145100 w 328355"/>
                <a:gd name="connsiteY43" fmla="*/ 83298 h 251506"/>
                <a:gd name="connsiteX44" fmla="*/ 146174 w 328355"/>
                <a:gd name="connsiteY44" fmla="*/ 77387 h 251506"/>
                <a:gd name="connsiteX45" fmla="*/ 160685 w 328355"/>
                <a:gd name="connsiteY45" fmla="*/ 72013 h 251506"/>
                <a:gd name="connsiteX46" fmla="*/ 163909 w 328355"/>
                <a:gd name="connsiteY46" fmla="*/ 63414 h 251506"/>
                <a:gd name="connsiteX47" fmla="*/ 174657 w 328355"/>
                <a:gd name="connsiteY47" fmla="*/ 57503 h 251506"/>
                <a:gd name="connsiteX48" fmla="*/ 198840 w 328355"/>
                <a:gd name="connsiteY48" fmla="*/ 74162 h 251506"/>
                <a:gd name="connsiteX49" fmla="*/ 213350 w 328355"/>
                <a:gd name="connsiteY49" fmla="*/ 70938 h 251506"/>
                <a:gd name="connsiteX50" fmla="*/ 227860 w 328355"/>
                <a:gd name="connsiteY50" fmla="*/ 49979 h 251506"/>
                <a:gd name="connsiteX51" fmla="*/ 243445 w 328355"/>
                <a:gd name="connsiteY51" fmla="*/ 33857 h 251506"/>
                <a:gd name="connsiteX52" fmla="*/ 240758 w 328355"/>
                <a:gd name="connsiteY52" fmla="*/ 16660 h 251506"/>
                <a:gd name="connsiteX53" fmla="*/ 233772 w 328355"/>
                <a:gd name="connsiteY53" fmla="*/ 8061 h 251506"/>
                <a:gd name="connsiteX54" fmla="*/ 250969 w 328355"/>
                <a:gd name="connsiteY54" fmla="*/ 6449 h 251506"/>
                <a:gd name="connsiteX55" fmla="*/ 253118 w 328355"/>
                <a:gd name="connsiteY55" fmla="*/ 0 h 251506"/>
                <a:gd name="connsiteX56" fmla="*/ 266553 w 328355"/>
                <a:gd name="connsiteY56" fmla="*/ 2150 h 251506"/>
                <a:gd name="connsiteX57" fmla="*/ 263329 w 328355"/>
                <a:gd name="connsiteY57" fmla="*/ 23646 h 251506"/>
                <a:gd name="connsiteX58" fmla="*/ 266553 w 328355"/>
                <a:gd name="connsiteY58" fmla="*/ 44605 h 251506"/>
                <a:gd name="connsiteX59" fmla="*/ 281064 w 328355"/>
                <a:gd name="connsiteY59" fmla="*/ 55890 h 251506"/>
                <a:gd name="connsiteX60" fmla="*/ 284288 w 328355"/>
                <a:gd name="connsiteY60" fmla="*/ 65564 h 251506"/>
                <a:gd name="connsiteX61" fmla="*/ 283751 w 328355"/>
                <a:gd name="connsiteY61" fmla="*/ 80074 h 251506"/>
                <a:gd name="connsiteX62" fmla="*/ 289662 w 328355"/>
                <a:gd name="connsiteY62" fmla="*/ 81686 h 25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28355" h="251506">
                  <a:moveTo>
                    <a:pt x="289662" y="81686"/>
                  </a:moveTo>
                  <a:lnTo>
                    <a:pt x="290199" y="104257"/>
                  </a:lnTo>
                  <a:lnTo>
                    <a:pt x="285900" y="112855"/>
                  </a:lnTo>
                  <a:lnTo>
                    <a:pt x="270853" y="113393"/>
                  </a:lnTo>
                  <a:lnTo>
                    <a:pt x="261179" y="129515"/>
                  </a:lnTo>
                  <a:lnTo>
                    <a:pt x="278914" y="131665"/>
                  </a:lnTo>
                  <a:lnTo>
                    <a:pt x="293424" y="145637"/>
                  </a:lnTo>
                  <a:lnTo>
                    <a:pt x="298798" y="156923"/>
                  </a:lnTo>
                  <a:lnTo>
                    <a:pt x="311696" y="163372"/>
                  </a:lnTo>
                  <a:lnTo>
                    <a:pt x="328355" y="194541"/>
                  </a:lnTo>
                  <a:lnTo>
                    <a:pt x="309009" y="213350"/>
                  </a:lnTo>
                  <a:lnTo>
                    <a:pt x="291274" y="230547"/>
                  </a:lnTo>
                  <a:lnTo>
                    <a:pt x="273540" y="243983"/>
                  </a:lnTo>
                  <a:lnTo>
                    <a:pt x="253118" y="243983"/>
                  </a:lnTo>
                  <a:lnTo>
                    <a:pt x="230010" y="250432"/>
                  </a:lnTo>
                  <a:lnTo>
                    <a:pt x="211738" y="243983"/>
                  </a:lnTo>
                  <a:lnTo>
                    <a:pt x="199915" y="251506"/>
                  </a:lnTo>
                  <a:lnTo>
                    <a:pt x="174657" y="232697"/>
                  </a:lnTo>
                  <a:lnTo>
                    <a:pt x="167671" y="220337"/>
                  </a:lnTo>
                  <a:lnTo>
                    <a:pt x="151548" y="226248"/>
                  </a:lnTo>
                  <a:lnTo>
                    <a:pt x="138113" y="224636"/>
                  </a:lnTo>
                  <a:lnTo>
                    <a:pt x="130590" y="229473"/>
                  </a:lnTo>
                  <a:lnTo>
                    <a:pt x="117692" y="226248"/>
                  </a:lnTo>
                  <a:lnTo>
                    <a:pt x="100495" y="202602"/>
                  </a:lnTo>
                  <a:lnTo>
                    <a:pt x="95659" y="193466"/>
                  </a:lnTo>
                  <a:lnTo>
                    <a:pt x="74162" y="182181"/>
                  </a:lnTo>
                  <a:lnTo>
                    <a:pt x="66639" y="164984"/>
                  </a:lnTo>
                  <a:lnTo>
                    <a:pt x="54815" y="152624"/>
                  </a:lnTo>
                  <a:lnTo>
                    <a:pt x="35469" y="137576"/>
                  </a:lnTo>
                  <a:lnTo>
                    <a:pt x="34931" y="128440"/>
                  </a:lnTo>
                  <a:lnTo>
                    <a:pt x="19347" y="116617"/>
                  </a:lnTo>
                  <a:lnTo>
                    <a:pt x="0" y="105332"/>
                  </a:lnTo>
                  <a:lnTo>
                    <a:pt x="8598" y="102107"/>
                  </a:lnTo>
                  <a:lnTo>
                    <a:pt x="18272" y="96733"/>
                  </a:lnTo>
                  <a:lnTo>
                    <a:pt x="25796" y="70938"/>
                  </a:lnTo>
                  <a:lnTo>
                    <a:pt x="33857" y="57503"/>
                  </a:lnTo>
                  <a:lnTo>
                    <a:pt x="54815" y="53741"/>
                  </a:lnTo>
                  <a:lnTo>
                    <a:pt x="59652" y="61802"/>
                  </a:lnTo>
                  <a:lnTo>
                    <a:pt x="74162" y="78462"/>
                  </a:lnTo>
                  <a:lnTo>
                    <a:pt x="82223" y="81149"/>
                  </a:lnTo>
                  <a:lnTo>
                    <a:pt x="92434" y="76312"/>
                  </a:lnTo>
                  <a:lnTo>
                    <a:pt x="112855" y="77387"/>
                  </a:lnTo>
                  <a:lnTo>
                    <a:pt x="116617" y="83298"/>
                  </a:lnTo>
                  <a:lnTo>
                    <a:pt x="145100" y="83298"/>
                  </a:lnTo>
                  <a:lnTo>
                    <a:pt x="146174" y="77387"/>
                  </a:lnTo>
                  <a:lnTo>
                    <a:pt x="160685" y="72013"/>
                  </a:lnTo>
                  <a:lnTo>
                    <a:pt x="163909" y="63414"/>
                  </a:lnTo>
                  <a:lnTo>
                    <a:pt x="174657" y="57503"/>
                  </a:lnTo>
                  <a:lnTo>
                    <a:pt x="198840" y="74162"/>
                  </a:lnTo>
                  <a:lnTo>
                    <a:pt x="213350" y="70938"/>
                  </a:lnTo>
                  <a:lnTo>
                    <a:pt x="227860" y="49979"/>
                  </a:lnTo>
                  <a:lnTo>
                    <a:pt x="243445" y="33857"/>
                  </a:lnTo>
                  <a:lnTo>
                    <a:pt x="240758" y="16660"/>
                  </a:lnTo>
                  <a:lnTo>
                    <a:pt x="233772" y="8061"/>
                  </a:lnTo>
                  <a:lnTo>
                    <a:pt x="250969" y="6449"/>
                  </a:lnTo>
                  <a:lnTo>
                    <a:pt x="253118" y="0"/>
                  </a:lnTo>
                  <a:lnTo>
                    <a:pt x="266553" y="2150"/>
                  </a:lnTo>
                  <a:lnTo>
                    <a:pt x="263329" y="23646"/>
                  </a:lnTo>
                  <a:lnTo>
                    <a:pt x="266553" y="44605"/>
                  </a:lnTo>
                  <a:lnTo>
                    <a:pt x="281064" y="55890"/>
                  </a:lnTo>
                  <a:lnTo>
                    <a:pt x="284288" y="65564"/>
                  </a:lnTo>
                  <a:lnTo>
                    <a:pt x="283751" y="80074"/>
                  </a:lnTo>
                  <a:lnTo>
                    <a:pt x="289662"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9" name="Freeform: Shape 352">
              <a:extLst>
                <a:ext uri="{FF2B5EF4-FFF2-40B4-BE49-F238E27FC236}">
                  <a16:creationId xmlns:a16="http://schemas.microsoft.com/office/drawing/2014/main" id="{5E792BAE-028D-3B46-BA86-19321D824794}"/>
                </a:ext>
              </a:extLst>
            </p:cNvPr>
            <p:cNvSpPr/>
            <p:nvPr userDrawn="1"/>
          </p:nvSpPr>
          <p:spPr>
            <a:xfrm>
              <a:off x="9136128" y="3774424"/>
              <a:ext cx="461983" cy="383679"/>
            </a:xfrm>
            <a:custGeom>
              <a:avLst/>
              <a:gdLst>
                <a:gd name="connsiteX0" fmla="*/ 88672 w 190242"/>
                <a:gd name="connsiteY0" fmla="*/ 124141 h 157997"/>
                <a:gd name="connsiteX1" fmla="*/ 32244 w 190242"/>
                <a:gd name="connsiteY1" fmla="*/ 157998 h 157997"/>
                <a:gd name="connsiteX2" fmla="*/ 537 w 190242"/>
                <a:gd name="connsiteY2" fmla="*/ 145637 h 157997"/>
                <a:gd name="connsiteX3" fmla="*/ 0 w 190242"/>
                <a:gd name="connsiteY3" fmla="*/ 145637 h 157997"/>
                <a:gd name="connsiteX4" fmla="*/ 3762 w 190242"/>
                <a:gd name="connsiteY4" fmla="*/ 140801 h 157997"/>
                <a:gd name="connsiteX5" fmla="*/ 3224 w 190242"/>
                <a:gd name="connsiteY5" fmla="*/ 127903 h 157997"/>
                <a:gd name="connsiteX6" fmla="*/ 10211 w 190242"/>
                <a:gd name="connsiteY6" fmla="*/ 110168 h 157997"/>
                <a:gd name="connsiteX7" fmla="*/ 25796 w 190242"/>
                <a:gd name="connsiteY7" fmla="*/ 97808 h 157997"/>
                <a:gd name="connsiteX8" fmla="*/ 20959 w 190242"/>
                <a:gd name="connsiteY8" fmla="*/ 85448 h 157997"/>
                <a:gd name="connsiteX9" fmla="*/ 8061 w 190242"/>
                <a:gd name="connsiteY9" fmla="*/ 83835 h 157997"/>
                <a:gd name="connsiteX10" fmla="*/ 5374 w 190242"/>
                <a:gd name="connsiteY10" fmla="*/ 59115 h 157997"/>
                <a:gd name="connsiteX11" fmla="*/ 12361 w 190242"/>
                <a:gd name="connsiteY11" fmla="*/ 45680 h 157997"/>
                <a:gd name="connsiteX12" fmla="*/ 19884 w 190242"/>
                <a:gd name="connsiteY12" fmla="*/ 38693 h 157997"/>
                <a:gd name="connsiteX13" fmla="*/ 27408 w 190242"/>
                <a:gd name="connsiteY13" fmla="*/ 31707 h 157997"/>
                <a:gd name="connsiteX14" fmla="*/ 29020 w 190242"/>
                <a:gd name="connsiteY14" fmla="*/ 13435 h 157997"/>
                <a:gd name="connsiteX15" fmla="*/ 38156 w 190242"/>
                <a:gd name="connsiteY15" fmla="*/ 19884 h 157997"/>
                <a:gd name="connsiteX16" fmla="*/ 69863 w 190242"/>
                <a:gd name="connsiteY16" fmla="*/ 10748 h 157997"/>
                <a:gd name="connsiteX17" fmla="*/ 84910 w 190242"/>
                <a:gd name="connsiteY17" fmla="*/ 17197 h 157997"/>
                <a:gd name="connsiteX18" fmla="*/ 108556 w 190242"/>
                <a:gd name="connsiteY18" fmla="*/ 17197 h 157997"/>
                <a:gd name="connsiteX19" fmla="*/ 141875 w 190242"/>
                <a:gd name="connsiteY19" fmla="*/ 4837 h 157997"/>
                <a:gd name="connsiteX20" fmla="*/ 157460 w 190242"/>
                <a:gd name="connsiteY20" fmla="*/ 5374 h 157997"/>
                <a:gd name="connsiteX21" fmla="*/ 190242 w 190242"/>
                <a:gd name="connsiteY21" fmla="*/ 0 h 157997"/>
                <a:gd name="connsiteX22" fmla="*/ 175732 w 190242"/>
                <a:gd name="connsiteY22" fmla="*/ 20422 h 157997"/>
                <a:gd name="connsiteX23" fmla="*/ 160147 w 190242"/>
                <a:gd name="connsiteY23" fmla="*/ 28483 h 157997"/>
                <a:gd name="connsiteX24" fmla="*/ 162834 w 190242"/>
                <a:gd name="connsiteY24" fmla="*/ 52128 h 157997"/>
                <a:gd name="connsiteX25" fmla="*/ 152086 w 190242"/>
                <a:gd name="connsiteY25" fmla="*/ 91359 h 157997"/>
                <a:gd name="connsiteX26" fmla="*/ 88672 w 190242"/>
                <a:gd name="connsiteY26" fmla="*/ 124141 h 1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242" h="157997">
                  <a:moveTo>
                    <a:pt x="88672" y="124141"/>
                  </a:moveTo>
                  <a:lnTo>
                    <a:pt x="32244" y="157998"/>
                  </a:lnTo>
                  <a:lnTo>
                    <a:pt x="537" y="145637"/>
                  </a:lnTo>
                  <a:lnTo>
                    <a:pt x="0" y="145637"/>
                  </a:lnTo>
                  <a:lnTo>
                    <a:pt x="3762" y="140801"/>
                  </a:lnTo>
                  <a:lnTo>
                    <a:pt x="3224" y="127903"/>
                  </a:lnTo>
                  <a:lnTo>
                    <a:pt x="10211" y="110168"/>
                  </a:lnTo>
                  <a:lnTo>
                    <a:pt x="25796" y="97808"/>
                  </a:lnTo>
                  <a:lnTo>
                    <a:pt x="20959" y="85448"/>
                  </a:lnTo>
                  <a:lnTo>
                    <a:pt x="8061" y="83835"/>
                  </a:lnTo>
                  <a:lnTo>
                    <a:pt x="5374" y="59115"/>
                  </a:lnTo>
                  <a:lnTo>
                    <a:pt x="12361" y="45680"/>
                  </a:lnTo>
                  <a:lnTo>
                    <a:pt x="19884" y="38693"/>
                  </a:lnTo>
                  <a:lnTo>
                    <a:pt x="27408" y="31707"/>
                  </a:lnTo>
                  <a:lnTo>
                    <a:pt x="29020" y="13435"/>
                  </a:lnTo>
                  <a:lnTo>
                    <a:pt x="38156" y="19884"/>
                  </a:lnTo>
                  <a:lnTo>
                    <a:pt x="69863" y="10748"/>
                  </a:lnTo>
                  <a:lnTo>
                    <a:pt x="84910" y="17197"/>
                  </a:lnTo>
                  <a:lnTo>
                    <a:pt x="108556" y="17197"/>
                  </a:lnTo>
                  <a:lnTo>
                    <a:pt x="141875" y="4837"/>
                  </a:lnTo>
                  <a:lnTo>
                    <a:pt x="157460" y="5374"/>
                  </a:lnTo>
                  <a:lnTo>
                    <a:pt x="190242" y="0"/>
                  </a:lnTo>
                  <a:lnTo>
                    <a:pt x="175732" y="20422"/>
                  </a:lnTo>
                  <a:lnTo>
                    <a:pt x="160147" y="28483"/>
                  </a:lnTo>
                  <a:lnTo>
                    <a:pt x="162834" y="52128"/>
                  </a:lnTo>
                  <a:lnTo>
                    <a:pt x="152086" y="91359"/>
                  </a:lnTo>
                  <a:lnTo>
                    <a:pt x="88672" y="1241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0" name="Freeform: Shape 354">
              <a:extLst>
                <a:ext uri="{FF2B5EF4-FFF2-40B4-BE49-F238E27FC236}">
                  <a16:creationId xmlns:a16="http://schemas.microsoft.com/office/drawing/2014/main" id="{9130B7EA-CC82-254F-B29F-61EB81988FB0}"/>
                </a:ext>
              </a:extLst>
            </p:cNvPr>
            <p:cNvSpPr/>
            <p:nvPr userDrawn="1"/>
          </p:nvSpPr>
          <p:spPr>
            <a:xfrm>
              <a:off x="6647427" y="5713929"/>
              <a:ext cx="131806" cy="354968"/>
            </a:xfrm>
            <a:custGeom>
              <a:avLst/>
              <a:gdLst>
                <a:gd name="connsiteX0" fmla="*/ 54278 w 54277"/>
                <a:gd name="connsiteY0" fmla="*/ 140263 h 146174"/>
                <a:gd name="connsiteX1" fmla="*/ 31170 w 54277"/>
                <a:gd name="connsiteY1" fmla="*/ 146175 h 146174"/>
                <a:gd name="connsiteX2" fmla="*/ 24721 w 54277"/>
                <a:gd name="connsiteY2" fmla="*/ 135964 h 146174"/>
                <a:gd name="connsiteX3" fmla="*/ 17197 w 54277"/>
                <a:gd name="connsiteY3" fmla="*/ 117692 h 146174"/>
                <a:gd name="connsiteX4" fmla="*/ 15047 w 54277"/>
                <a:gd name="connsiteY4" fmla="*/ 103720 h 146174"/>
                <a:gd name="connsiteX5" fmla="*/ 21496 w 54277"/>
                <a:gd name="connsiteY5" fmla="*/ 77924 h 146174"/>
                <a:gd name="connsiteX6" fmla="*/ 14510 w 54277"/>
                <a:gd name="connsiteY6" fmla="*/ 67713 h 146174"/>
                <a:gd name="connsiteX7" fmla="*/ 11823 w 54277"/>
                <a:gd name="connsiteY7" fmla="*/ 45142 h 146174"/>
                <a:gd name="connsiteX8" fmla="*/ 11823 w 54277"/>
                <a:gd name="connsiteY8" fmla="*/ 24183 h 146174"/>
                <a:gd name="connsiteX9" fmla="*/ 0 w 54277"/>
                <a:gd name="connsiteY9" fmla="*/ 9136 h 146174"/>
                <a:gd name="connsiteX10" fmla="*/ 2149 w 54277"/>
                <a:gd name="connsiteY10" fmla="*/ 0 h 146174"/>
                <a:gd name="connsiteX11" fmla="*/ 27408 w 54277"/>
                <a:gd name="connsiteY11" fmla="*/ 538 h 146174"/>
                <a:gd name="connsiteX12" fmla="*/ 23646 w 54277"/>
                <a:gd name="connsiteY12" fmla="*/ 15585 h 146174"/>
                <a:gd name="connsiteX13" fmla="*/ 32244 w 54277"/>
                <a:gd name="connsiteY13" fmla="*/ 24183 h 146174"/>
                <a:gd name="connsiteX14" fmla="*/ 42455 w 54277"/>
                <a:gd name="connsiteY14" fmla="*/ 34394 h 146174"/>
                <a:gd name="connsiteX15" fmla="*/ 43530 w 54277"/>
                <a:gd name="connsiteY15" fmla="*/ 48367 h 146174"/>
                <a:gd name="connsiteX16" fmla="*/ 49441 w 54277"/>
                <a:gd name="connsiteY16" fmla="*/ 54278 h 146174"/>
                <a:gd name="connsiteX17" fmla="*/ 48367 w 54277"/>
                <a:gd name="connsiteY17" fmla="*/ 120379 h 146174"/>
                <a:gd name="connsiteX18" fmla="*/ 54278 w 54277"/>
                <a:gd name="connsiteY18" fmla="*/ 140263 h 1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77" h="146174">
                  <a:moveTo>
                    <a:pt x="54278" y="140263"/>
                  </a:moveTo>
                  <a:lnTo>
                    <a:pt x="31170" y="146175"/>
                  </a:lnTo>
                  <a:lnTo>
                    <a:pt x="24721" y="135964"/>
                  </a:lnTo>
                  <a:lnTo>
                    <a:pt x="17197" y="117692"/>
                  </a:lnTo>
                  <a:lnTo>
                    <a:pt x="15047" y="103720"/>
                  </a:lnTo>
                  <a:lnTo>
                    <a:pt x="21496" y="77924"/>
                  </a:lnTo>
                  <a:lnTo>
                    <a:pt x="14510" y="67713"/>
                  </a:lnTo>
                  <a:lnTo>
                    <a:pt x="11823" y="45142"/>
                  </a:lnTo>
                  <a:lnTo>
                    <a:pt x="11823" y="24183"/>
                  </a:lnTo>
                  <a:lnTo>
                    <a:pt x="0" y="9136"/>
                  </a:lnTo>
                  <a:lnTo>
                    <a:pt x="2149" y="0"/>
                  </a:lnTo>
                  <a:lnTo>
                    <a:pt x="27408" y="538"/>
                  </a:lnTo>
                  <a:lnTo>
                    <a:pt x="23646" y="15585"/>
                  </a:lnTo>
                  <a:lnTo>
                    <a:pt x="32244" y="24183"/>
                  </a:lnTo>
                  <a:lnTo>
                    <a:pt x="42455" y="34394"/>
                  </a:lnTo>
                  <a:lnTo>
                    <a:pt x="43530" y="48367"/>
                  </a:lnTo>
                  <a:lnTo>
                    <a:pt x="49441" y="54278"/>
                  </a:lnTo>
                  <a:lnTo>
                    <a:pt x="48367" y="120379"/>
                  </a:lnTo>
                  <a:lnTo>
                    <a:pt x="54278" y="1402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1" name="Freeform: Shape 355">
              <a:extLst>
                <a:ext uri="{FF2B5EF4-FFF2-40B4-BE49-F238E27FC236}">
                  <a16:creationId xmlns:a16="http://schemas.microsoft.com/office/drawing/2014/main" id="{A2F13488-5697-9F47-874D-96BFAA2844D1}"/>
                </a:ext>
              </a:extLst>
            </p:cNvPr>
            <p:cNvSpPr/>
            <p:nvPr userDrawn="1"/>
          </p:nvSpPr>
          <p:spPr>
            <a:xfrm>
              <a:off x="10305438" y="3321800"/>
              <a:ext cx="978774" cy="605535"/>
            </a:xfrm>
            <a:custGeom>
              <a:avLst/>
              <a:gdLst>
                <a:gd name="connsiteX0" fmla="*/ 250432 w 403054"/>
                <a:gd name="connsiteY0" fmla="*/ 238609 h 249356"/>
                <a:gd name="connsiteX1" fmla="*/ 247745 w 403054"/>
                <a:gd name="connsiteY1" fmla="*/ 211201 h 249356"/>
                <a:gd name="connsiteX2" fmla="*/ 226249 w 403054"/>
                <a:gd name="connsiteY2" fmla="*/ 210126 h 249356"/>
                <a:gd name="connsiteX3" fmla="*/ 193466 w 403054"/>
                <a:gd name="connsiteY3" fmla="*/ 181106 h 249356"/>
                <a:gd name="connsiteX4" fmla="*/ 170358 w 403054"/>
                <a:gd name="connsiteY4" fmla="*/ 177344 h 249356"/>
                <a:gd name="connsiteX5" fmla="*/ 138651 w 403054"/>
                <a:gd name="connsiteY5" fmla="*/ 160685 h 249356"/>
                <a:gd name="connsiteX6" fmla="*/ 118229 w 403054"/>
                <a:gd name="connsiteY6" fmla="*/ 157460 h 249356"/>
                <a:gd name="connsiteX7" fmla="*/ 105332 w 403054"/>
                <a:gd name="connsiteY7" fmla="*/ 163372 h 249356"/>
                <a:gd name="connsiteX8" fmla="*/ 85985 w 403054"/>
                <a:gd name="connsiteY8" fmla="*/ 162297 h 249356"/>
                <a:gd name="connsiteX9" fmla="*/ 65564 w 403054"/>
                <a:gd name="connsiteY9" fmla="*/ 181106 h 249356"/>
                <a:gd name="connsiteX10" fmla="*/ 40305 w 403054"/>
                <a:gd name="connsiteY10" fmla="*/ 187555 h 249356"/>
                <a:gd name="connsiteX11" fmla="*/ 34931 w 403054"/>
                <a:gd name="connsiteY11" fmla="*/ 163909 h 249356"/>
                <a:gd name="connsiteX12" fmla="*/ 39231 w 403054"/>
                <a:gd name="connsiteY12" fmla="*/ 128978 h 249356"/>
                <a:gd name="connsiteX13" fmla="*/ 16660 w 403054"/>
                <a:gd name="connsiteY13" fmla="*/ 117692 h 249356"/>
                <a:gd name="connsiteX14" fmla="*/ 24183 w 403054"/>
                <a:gd name="connsiteY14" fmla="*/ 94584 h 249356"/>
                <a:gd name="connsiteX15" fmla="*/ 5374 w 403054"/>
                <a:gd name="connsiteY15" fmla="*/ 92434 h 249356"/>
                <a:gd name="connsiteX16" fmla="*/ 11823 w 403054"/>
                <a:gd name="connsiteY16" fmla="*/ 63951 h 249356"/>
                <a:gd name="connsiteX17" fmla="*/ 38694 w 403054"/>
                <a:gd name="connsiteY17" fmla="*/ 72550 h 249356"/>
                <a:gd name="connsiteX18" fmla="*/ 63951 w 403054"/>
                <a:gd name="connsiteY18" fmla="*/ 61802 h 249356"/>
                <a:gd name="connsiteX19" fmla="*/ 42993 w 403054"/>
                <a:gd name="connsiteY19" fmla="*/ 41380 h 249356"/>
                <a:gd name="connsiteX20" fmla="*/ 34931 w 403054"/>
                <a:gd name="connsiteY20" fmla="*/ 21496 h 249356"/>
                <a:gd name="connsiteX21" fmla="*/ 11823 w 403054"/>
                <a:gd name="connsiteY21" fmla="*/ 30095 h 249356"/>
                <a:gd name="connsiteX22" fmla="*/ 9136 w 403054"/>
                <a:gd name="connsiteY22" fmla="*/ 54816 h 249356"/>
                <a:gd name="connsiteX23" fmla="*/ 0 w 403054"/>
                <a:gd name="connsiteY23" fmla="*/ 32782 h 249356"/>
                <a:gd name="connsiteX24" fmla="*/ 12898 w 403054"/>
                <a:gd name="connsiteY24" fmla="*/ 21496 h 249356"/>
                <a:gd name="connsiteX25" fmla="*/ 45680 w 403054"/>
                <a:gd name="connsiteY25" fmla="*/ 14510 h 249356"/>
                <a:gd name="connsiteX26" fmla="*/ 65027 w 403054"/>
                <a:gd name="connsiteY26" fmla="*/ 24183 h 249356"/>
                <a:gd name="connsiteX27" fmla="*/ 84910 w 403054"/>
                <a:gd name="connsiteY27" fmla="*/ 51054 h 249356"/>
                <a:gd name="connsiteX28" fmla="*/ 99420 w 403054"/>
                <a:gd name="connsiteY28" fmla="*/ 49441 h 249356"/>
                <a:gd name="connsiteX29" fmla="*/ 131665 w 403054"/>
                <a:gd name="connsiteY29" fmla="*/ 48904 h 249356"/>
                <a:gd name="connsiteX30" fmla="*/ 126828 w 403054"/>
                <a:gd name="connsiteY30" fmla="*/ 31707 h 249356"/>
                <a:gd name="connsiteX31" fmla="*/ 151549 w 403054"/>
                <a:gd name="connsiteY31" fmla="*/ 19884 h 249356"/>
                <a:gd name="connsiteX32" fmla="*/ 175732 w 403054"/>
                <a:gd name="connsiteY32" fmla="*/ 0 h 249356"/>
                <a:gd name="connsiteX33" fmla="*/ 214425 w 403054"/>
                <a:gd name="connsiteY33" fmla="*/ 18272 h 249356"/>
                <a:gd name="connsiteX34" fmla="*/ 217650 w 403054"/>
                <a:gd name="connsiteY34" fmla="*/ 45680 h 249356"/>
                <a:gd name="connsiteX35" fmla="*/ 228398 w 403054"/>
                <a:gd name="connsiteY35" fmla="*/ 52666 h 249356"/>
                <a:gd name="connsiteX36" fmla="*/ 259568 w 403054"/>
                <a:gd name="connsiteY36" fmla="*/ 51054 h 249356"/>
                <a:gd name="connsiteX37" fmla="*/ 269241 w 403054"/>
                <a:gd name="connsiteY37" fmla="*/ 56965 h 249356"/>
                <a:gd name="connsiteX38" fmla="*/ 283214 w 403054"/>
                <a:gd name="connsiteY38" fmla="*/ 91897 h 249356"/>
                <a:gd name="connsiteX39" fmla="*/ 315995 w 403054"/>
                <a:gd name="connsiteY39" fmla="*/ 115005 h 249356"/>
                <a:gd name="connsiteX40" fmla="*/ 334804 w 403054"/>
                <a:gd name="connsiteY40" fmla="*/ 130590 h 249356"/>
                <a:gd name="connsiteX41" fmla="*/ 364899 w 403054"/>
                <a:gd name="connsiteY41" fmla="*/ 146712 h 249356"/>
                <a:gd name="connsiteX42" fmla="*/ 403055 w 403054"/>
                <a:gd name="connsiteY42" fmla="*/ 160685 h 249356"/>
                <a:gd name="connsiteX43" fmla="*/ 401980 w 403054"/>
                <a:gd name="connsiteY43" fmla="*/ 181106 h 249356"/>
                <a:gd name="connsiteX44" fmla="*/ 393382 w 403054"/>
                <a:gd name="connsiteY44" fmla="*/ 180031 h 249356"/>
                <a:gd name="connsiteX45" fmla="*/ 379947 w 403054"/>
                <a:gd name="connsiteY45" fmla="*/ 171433 h 249356"/>
                <a:gd name="connsiteX46" fmla="*/ 375647 w 403054"/>
                <a:gd name="connsiteY46" fmla="*/ 183256 h 249356"/>
                <a:gd name="connsiteX47" fmla="*/ 351464 w 403054"/>
                <a:gd name="connsiteY47" fmla="*/ 189705 h 249356"/>
                <a:gd name="connsiteX48" fmla="*/ 345553 w 403054"/>
                <a:gd name="connsiteY48" fmla="*/ 216037 h 249356"/>
                <a:gd name="connsiteX49" fmla="*/ 329430 w 403054"/>
                <a:gd name="connsiteY49" fmla="*/ 225711 h 249356"/>
                <a:gd name="connsiteX50" fmla="*/ 306860 w 403054"/>
                <a:gd name="connsiteY50" fmla="*/ 230547 h 249356"/>
                <a:gd name="connsiteX51" fmla="*/ 300948 w 403054"/>
                <a:gd name="connsiteY51" fmla="*/ 245057 h 249356"/>
                <a:gd name="connsiteX52" fmla="*/ 279451 w 403054"/>
                <a:gd name="connsiteY52" fmla="*/ 249357 h 249356"/>
                <a:gd name="connsiteX53" fmla="*/ 250432 w 403054"/>
                <a:gd name="connsiteY53" fmla="*/ 238609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3054" h="249356">
                  <a:moveTo>
                    <a:pt x="250432" y="238609"/>
                  </a:moveTo>
                  <a:lnTo>
                    <a:pt x="247745" y="211201"/>
                  </a:lnTo>
                  <a:lnTo>
                    <a:pt x="226249" y="210126"/>
                  </a:lnTo>
                  <a:lnTo>
                    <a:pt x="193466" y="181106"/>
                  </a:lnTo>
                  <a:lnTo>
                    <a:pt x="170358" y="177344"/>
                  </a:lnTo>
                  <a:lnTo>
                    <a:pt x="138651" y="160685"/>
                  </a:lnTo>
                  <a:lnTo>
                    <a:pt x="118229" y="157460"/>
                  </a:lnTo>
                  <a:lnTo>
                    <a:pt x="105332" y="163372"/>
                  </a:lnTo>
                  <a:lnTo>
                    <a:pt x="85985" y="162297"/>
                  </a:lnTo>
                  <a:lnTo>
                    <a:pt x="65564" y="181106"/>
                  </a:lnTo>
                  <a:lnTo>
                    <a:pt x="40305" y="187555"/>
                  </a:lnTo>
                  <a:lnTo>
                    <a:pt x="34931" y="163909"/>
                  </a:lnTo>
                  <a:lnTo>
                    <a:pt x="39231" y="128978"/>
                  </a:lnTo>
                  <a:lnTo>
                    <a:pt x="16660" y="117692"/>
                  </a:lnTo>
                  <a:lnTo>
                    <a:pt x="24183" y="94584"/>
                  </a:lnTo>
                  <a:lnTo>
                    <a:pt x="5374" y="92434"/>
                  </a:lnTo>
                  <a:lnTo>
                    <a:pt x="11823" y="63951"/>
                  </a:lnTo>
                  <a:lnTo>
                    <a:pt x="38694" y="72550"/>
                  </a:lnTo>
                  <a:lnTo>
                    <a:pt x="63951" y="61802"/>
                  </a:lnTo>
                  <a:lnTo>
                    <a:pt x="42993" y="41380"/>
                  </a:lnTo>
                  <a:lnTo>
                    <a:pt x="34931" y="21496"/>
                  </a:lnTo>
                  <a:lnTo>
                    <a:pt x="11823" y="30095"/>
                  </a:lnTo>
                  <a:lnTo>
                    <a:pt x="9136" y="54816"/>
                  </a:lnTo>
                  <a:lnTo>
                    <a:pt x="0" y="32782"/>
                  </a:lnTo>
                  <a:lnTo>
                    <a:pt x="12898" y="21496"/>
                  </a:lnTo>
                  <a:lnTo>
                    <a:pt x="45680" y="14510"/>
                  </a:lnTo>
                  <a:lnTo>
                    <a:pt x="65027" y="24183"/>
                  </a:lnTo>
                  <a:lnTo>
                    <a:pt x="84910" y="51054"/>
                  </a:lnTo>
                  <a:lnTo>
                    <a:pt x="99420" y="49441"/>
                  </a:lnTo>
                  <a:lnTo>
                    <a:pt x="131665" y="48904"/>
                  </a:lnTo>
                  <a:lnTo>
                    <a:pt x="126828" y="31707"/>
                  </a:lnTo>
                  <a:lnTo>
                    <a:pt x="151549" y="19884"/>
                  </a:lnTo>
                  <a:lnTo>
                    <a:pt x="175732" y="0"/>
                  </a:lnTo>
                  <a:lnTo>
                    <a:pt x="214425" y="18272"/>
                  </a:lnTo>
                  <a:lnTo>
                    <a:pt x="217650" y="45680"/>
                  </a:lnTo>
                  <a:lnTo>
                    <a:pt x="228398" y="52666"/>
                  </a:lnTo>
                  <a:lnTo>
                    <a:pt x="259568" y="51054"/>
                  </a:lnTo>
                  <a:lnTo>
                    <a:pt x="269241" y="56965"/>
                  </a:lnTo>
                  <a:lnTo>
                    <a:pt x="283214" y="91897"/>
                  </a:lnTo>
                  <a:lnTo>
                    <a:pt x="315995" y="115005"/>
                  </a:lnTo>
                  <a:lnTo>
                    <a:pt x="334804" y="130590"/>
                  </a:lnTo>
                  <a:lnTo>
                    <a:pt x="364899" y="146712"/>
                  </a:lnTo>
                  <a:lnTo>
                    <a:pt x="403055" y="160685"/>
                  </a:lnTo>
                  <a:lnTo>
                    <a:pt x="401980" y="181106"/>
                  </a:lnTo>
                  <a:lnTo>
                    <a:pt x="393382" y="180031"/>
                  </a:lnTo>
                  <a:lnTo>
                    <a:pt x="379947" y="171433"/>
                  </a:lnTo>
                  <a:lnTo>
                    <a:pt x="375647" y="183256"/>
                  </a:lnTo>
                  <a:lnTo>
                    <a:pt x="351464" y="189705"/>
                  </a:lnTo>
                  <a:lnTo>
                    <a:pt x="345553" y="216037"/>
                  </a:lnTo>
                  <a:lnTo>
                    <a:pt x="329430" y="225711"/>
                  </a:lnTo>
                  <a:lnTo>
                    <a:pt x="306860" y="230547"/>
                  </a:lnTo>
                  <a:lnTo>
                    <a:pt x="300948" y="245057"/>
                  </a:lnTo>
                  <a:lnTo>
                    <a:pt x="279451" y="249357"/>
                  </a:lnTo>
                  <a:lnTo>
                    <a:pt x="250432" y="2386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2" name="Freeform: Shape 356">
              <a:extLst>
                <a:ext uri="{FF2B5EF4-FFF2-40B4-BE49-F238E27FC236}">
                  <a16:creationId xmlns:a16="http://schemas.microsoft.com/office/drawing/2014/main" id="{974771EB-F50B-9040-B3C6-6C819ACA8833}"/>
                </a:ext>
              </a:extLst>
            </p:cNvPr>
            <p:cNvSpPr/>
            <p:nvPr userDrawn="1"/>
          </p:nvSpPr>
          <p:spPr>
            <a:xfrm>
              <a:off x="7173356" y="3766818"/>
              <a:ext cx="275360" cy="548112"/>
            </a:xfrm>
            <a:custGeom>
              <a:avLst/>
              <a:gdLst>
                <a:gd name="connsiteX0" fmla="*/ 56428 w 113392"/>
                <a:gd name="connsiteY0" fmla="*/ 225711 h 225710"/>
                <a:gd name="connsiteX1" fmla="*/ 44067 w 113392"/>
                <a:gd name="connsiteY1" fmla="*/ 169283 h 225710"/>
                <a:gd name="connsiteX2" fmla="*/ 26333 w 113392"/>
                <a:gd name="connsiteY2" fmla="*/ 156385 h 225710"/>
                <a:gd name="connsiteX3" fmla="*/ 26333 w 113392"/>
                <a:gd name="connsiteY3" fmla="*/ 148862 h 225710"/>
                <a:gd name="connsiteX4" fmla="*/ 2687 w 113392"/>
                <a:gd name="connsiteY4" fmla="*/ 130052 h 225710"/>
                <a:gd name="connsiteX5" fmla="*/ 0 w 113392"/>
                <a:gd name="connsiteY5" fmla="*/ 105869 h 225710"/>
                <a:gd name="connsiteX6" fmla="*/ 17734 w 113392"/>
                <a:gd name="connsiteY6" fmla="*/ 88135 h 225710"/>
                <a:gd name="connsiteX7" fmla="*/ 24721 w 113392"/>
                <a:gd name="connsiteY7" fmla="*/ 61264 h 225710"/>
                <a:gd name="connsiteX8" fmla="*/ 19884 w 113392"/>
                <a:gd name="connsiteY8" fmla="*/ 30095 h 225710"/>
                <a:gd name="connsiteX9" fmla="*/ 25795 w 113392"/>
                <a:gd name="connsiteY9" fmla="*/ 13435 h 225710"/>
                <a:gd name="connsiteX10" fmla="*/ 56965 w 113392"/>
                <a:gd name="connsiteY10" fmla="*/ 0 h 225710"/>
                <a:gd name="connsiteX11" fmla="*/ 76849 w 113392"/>
                <a:gd name="connsiteY11" fmla="*/ 3762 h 225710"/>
                <a:gd name="connsiteX12" fmla="*/ 75774 w 113392"/>
                <a:gd name="connsiteY12" fmla="*/ 20422 h 225710"/>
                <a:gd name="connsiteX13" fmla="*/ 99957 w 113392"/>
                <a:gd name="connsiteY13" fmla="*/ 8599 h 225710"/>
                <a:gd name="connsiteX14" fmla="*/ 102107 w 113392"/>
                <a:gd name="connsiteY14" fmla="*/ 15047 h 225710"/>
                <a:gd name="connsiteX15" fmla="*/ 87597 w 113392"/>
                <a:gd name="connsiteY15" fmla="*/ 31170 h 225710"/>
                <a:gd name="connsiteX16" fmla="*/ 87597 w 113392"/>
                <a:gd name="connsiteY16" fmla="*/ 46217 h 225710"/>
                <a:gd name="connsiteX17" fmla="*/ 97270 w 113392"/>
                <a:gd name="connsiteY17" fmla="*/ 54278 h 225710"/>
                <a:gd name="connsiteX18" fmla="*/ 93509 w 113392"/>
                <a:gd name="connsiteY18" fmla="*/ 82223 h 225710"/>
                <a:gd name="connsiteX19" fmla="*/ 74699 w 113392"/>
                <a:gd name="connsiteY19" fmla="*/ 98345 h 225710"/>
                <a:gd name="connsiteX20" fmla="*/ 80073 w 113392"/>
                <a:gd name="connsiteY20" fmla="*/ 116080 h 225710"/>
                <a:gd name="connsiteX21" fmla="*/ 95121 w 113392"/>
                <a:gd name="connsiteY21" fmla="*/ 116617 h 225710"/>
                <a:gd name="connsiteX22" fmla="*/ 102645 w 113392"/>
                <a:gd name="connsiteY22" fmla="*/ 131665 h 225710"/>
                <a:gd name="connsiteX23" fmla="*/ 113393 w 113392"/>
                <a:gd name="connsiteY23" fmla="*/ 136501 h 225710"/>
                <a:gd name="connsiteX24" fmla="*/ 111780 w 113392"/>
                <a:gd name="connsiteY24" fmla="*/ 161222 h 225710"/>
                <a:gd name="connsiteX25" fmla="*/ 97808 w 113392"/>
                <a:gd name="connsiteY25" fmla="*/ 170358 h 225710"/>
                <a:gd name="connsiteX26" fmla="*/ 89209 w 113392"/>
                <a:gd name="connsiteY26" fmla="*/ 180569 h 225710"/>
                <a:gd name="connsiteX27" fmla="*/ 69325 w 113392"/>
                <a:gd name="connsiteY27" fmla="*/ 192929 h 225710"/>
                <a:gd name="connsiteX28" fmla="*/ 72550 w 113392"/>
                <a:gd name="connsiteY28" fmla="*/ 205827 h 225710"/>
                <a:gd name="connsiteX29" fmla="*/ 69863 w 113392"/>
                <a:gd name="connsiteY29" fmla="*/ 219262 h 225710"/>
                <a:gd name="connsiteX30" fmla="*/ 56428 w 113392"/>
                <a:gd name="connsiteY30" fmla="*/ 225711 h 2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392" h="225710">
                  <a:moveTo>
                    <a:pt x="56428" y="225711"/>
                  </a:moveTo>
                  <a:lnTo>
                    <a:pt x="44067" y="169283"/>
                  </a:lnTo>
                  <a:lnTo>
                    <a:pt x="26333" y="156385"/>
                  </a:lnTo>
                  <a:lnTo>
                    <a:pt x="26333" y="148862"/>
                  </a:lnTo>
                  <a:lnTo>
                    <a:pt x="2687" y="130052"/>
                  </a:lnTo>
                  <a:lnTo>
                    <a:pt x="0" y="105869"/>
                  </a:lnTo>
                  <a:lnTo>
                    <a:pt x="17734" y="88135"/>
                  </a:lnTo>
                  <a:lnTo>
                    <a:pt x="24721" y="61264"/>
                  </a:lnTo>
                  <a:lnTo>
                    <a:pt x="19884" y="30095"/>
                  </a:lnTo>
                  <a:lnTo>
                    <a:pt x="25795" y="13435"/>
                  </a:lnTo>
                  <a:lnTo>
                    <a:pt x="56965" y="0"/>
                  </a:lnTo>
                  <a:lnTo>
                    <a:pt x="76849" y="3762"/>
                  </a:lnTo>
                  <a:lnTo>
                    <a:pt x="75774" y="20422"/>
                  </a:lnTo>
                  <a:lnTo>
                    <a:pt x="99957" y="8599"/>
                  </a:lnTo>
                  <a:lnTo>
                    <a:pt x="102107" y="15047"/>
                  </a:lnTo>
                  <a:lnTo>
                    <a:pt x="87597" y="31170"/>
                  </a:lnTo>
                  <a:lnTo>
                    <a:pt x="87597" y="46217"/>
                  </a:lnTo>
                  <a:lnTo>
                    <a:pt x="97270" y="54278"/>
                  </a:lnTo>
                  <a:lnTo>
                    <a:pt x="93509" y="82223"/>
                  </a:lnTo>
                  <a:lnTo>
                    <a:pt x="74699" y="98345"/>
                  </a:lnTo>
                  <a:lnTo>
                    <a:pt x="80073" y="116080"/>
                  </a:lnTo>
                  <a:lnTo>
                    <a:pt x="95121" y="116617"/>
                  </a:lnTo>
                  <a:lnTo>
                    <a:pt x="102645" y="131665"/>
                  </a:lnTo>
                  <a:lnTo>
                    <a:pt x="113393" y="136501"/>
                  </a:lnTo>
                  <a:lnTo>
                    <a:pt x="111780" y="161222"/>
                  </a:lnTo>
                  <a:lnTo>
                    <a:pt x="97808" y="170358"/>
                  </a:lnTo>
                  <a:lnTo>
                    <a:pt x="89209" y="180569"/>
                  </a:lnTo>
                  <a:lnTo>
                    <a:pt x="69325" y="192929"/>
                  </a:lnTo>
                  <a:lnTo>
                    <a:pt x="72550" y="205827"/>
                  </a:lnTo>
                  <a:lnTo>
                    <a:pt x="69863" y="219262"/>
                  </a:lnTo>
                  <a:lnTo>
                    <a:pt x="56428" y="2257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3" name="Freeform: Shape 357">
              <a:extLst>
                <a:ext uri="{FF2B5EF4-FFF2-40B4-BE49-F238E27FC236}">
                  <a16:creationId xmlns:a16="http://schemas.microsoft.com/office/drawing/2014/main" id="{EAFD187F-9E29-7F4E-B456-492E7A1FA586}"/>
                </a:ext>
              </a:extLst>
            </p:cNvPr>
            <p:cNvSpPr/>
            <p:nvPr userDrawn="1"/>
          </p:nvSpPr>
          <p:spPr>
            <a:xfrm>
              <a:off x="8462729" y="3375308"/>
              <a:ext cx="1307642" cy="510266"/>
            </a:xfrm>
            <a:custGeom>
              <a:avLst/>
              <a:gdLst>
                <a:gd name="connsiteX0" fmla="*/ 312233 w 538480"/>
                <a:gd name="connsiteY0" fmla="*/ 27408 h 210125"/>
                <a:gd name="connsiteX1" fmla="*/ 353614 w 538480"/>
                <a:gd name="connsiteY1" fmla="*/ 40305 h 210125"/>
                <a:gd name="connsiteX2" fmla="*/ 386933 w 538480"/>
                <a:gd name="connsiteY2" fmla="*/ 34931 h 210125"/>
                <a:gd name="connsiteX3" fmla="*/ 411653 w 538480"/>
                <a:gd name="connsiteY3" fmla="*/ 38156 h 210125"/>
                <a:gd name="connsiteX4" fmla="*/ 445510 w 538480"/>
                <a:gd name="connsiteY4" fmla="*/ 20422 h 210125"/>
                <a:gd name="connsiteX5" fmla="*/ 476142 w 538480"/>
                <a:gd name="connsiteY5" fmla="*/ 18809 h 210125"/>
                <a:gd name="connsiteX6" fmla="*/ 503550 w 538480"/>
                <a:gd name="connsiteY6" fmla="*/ 35469 h 210125"/>
                <a:gd name="connsiteX7" fmla="*/ 508386 w 538480"/>
                <a:gd name="connsiteY7" fmla="*/ 47292 h 210125"/>
                <a:gd name="connsiteX8" fmla="*/ 505699 w 538480"/>
                <a:gd name="connsiteY8" fmla="*/ 63951 h 210125"/>
                <a:gd name="connsiteX9" fmla="*/ 527196 w 538480"/>
                <a:gd name="connsiteY9" fmla="*/ 72550 h 210125"/>
                <a:gd name="connsiteX10" fmla="*/ 538481 w 538480"/>
                <a:gd name="connsiteY10" fmla="*/ 82223 h 210125"/>
                <a:gd name="connsiteX11" fmla="*/ 518597 w 538480"/>
                <a:gd name="connsiteY11" fmla="*/ 91897 h 210125"/>
                <a:gd name="connsiteX12" fmla="*/ 527733 w 538480"/>
                <a:gd name="connsiteY12" fmla="*/ 130052 h 210125"/>
                <a:gd name="connsiteX13" fmla="*/ 522359 w 538480"/>
                <a:gd name="connsiteY13" fmla="*/ 140263 h 210125"/>
                <a:gd name="connsiteX14" fmla="*/ 537944 w 538480"/>
                <a:gd name="connsiteY14" fmla="*/ 166596 h 210125"/>
                <a:gd name="connsiteX15" fmla="*/ 523971 w 538480"/>
                <a:gd name="connsiteY15" fmla="*/ 171970 h 210125"/>
                <a:gd name="connsiteX16" fmla="*/ 513760 w 538480"/>
                <a:gd name="connsiteY16" fmla="*/ 163372 h 210125"/>
                <a:gd name="connsiteX17" fmla="*/ 480441 w 538480"/>
                <a:gd name="connsiteY17" fmla="*/ 159072 h 210125"/>
                <a:gd name="connsiteX18" fmla="*/ 468081 w 538480"/>
                <a:gd name="connsiteY18" fmla="*/ 164446 h 210125"/>
                <a:gd name="connsiteX19" fmla="*/ 435299 w 538480"/>
                <a:gd name="connsiteY19" fmla="*/ 169820 h 210125"/>
                <a:gd name="connsiteX20" fmla="*/ 419714 w 538480"/>
                <a:gd name="connsiteY20" fmla="*/ 169283 h 210125"/>
                <a:gd name="connsiteX21" fmla="*/ 386933 w 538480"/>
                <a:gd name="connsiteY21" fmla="*/ 181643 h 210125"/>
                <a:gd name="connsiteX22" fmla="*/ 363287 w 538480"/>
                <a:gd name="connsiteY22" fmla="*/ 181643 h 210125"/>
                <a:gd name="connsiteX23" fmla="*/ 348240 w 538480"/>
                <a:gd name="connsiteY23" fmla="*/ 175195 h 210125"/>
                <a:gd name="connsiteX24" fmla="*/ 316533 w 538480"/>
                <a:gd name="connsiteY24" fmla="*/ 184331 h 210125"/>
                <a:gd name="connsiteX25" fmla="*/ 306859 w 538480"/>
                <a:gd name="connsiteY25" fmla="*/ 177882 h 210125"/>
                <a:gd name="connsiteX26" fmla="*/ 305247 w 538480"/>
                <a:gd name="connsiteY26" fmla="*/ 196153 h 210125"/>
                <a:gd name="connsiteX27" fmla="*/ 297723 w 538480"/>
                <a:gd name="connsiteY27" fmla="*/ 203140 h 210125"/>
                <a:gd name="connsiteX28" fmla="*/ 290199 w 538480"/>
                <a:gd name="connsiteY28" fmla="*/ 210126 h 210125"/>
                <a:gd name="connsiteX29" fmla="*/ 279451 w 538480"/>
                <a:gd name="connsiteY29" fmla="*/ 195616 h 210125"/>
                <a:gd name="connsiteX30" fmla="*/ 290199 w 538480"/>
                <a:gd name="connsiteY30" fmla="*/ 183256 h 210125"/>
                <a:gd name="connsiteX31" fmla="*/ 272465 w 538480"/>
                <a:gd name="connsiteY31" fmla="*/ 185943 h 210125"/>
                <a:gd name="connsiteX32" fmla="*/ 248282 w 538480"/>
                <a:gd name="connsiteY32" fmla="*/ 178419 h 210125"/>
                <a:gd name="connsiteX33" fmla="*/ 228398 w 538480"/>
                <a:gd name="connsiteY33" fmla="*/ 197228 h 210125"/>
                <a:gd name="connsiteX34" fmla="*/ 184868 w 538480"/>
                <a:gd name="connsiteY34" fmla="*/ 200990 h 210125"/>
                <a:gd name="connsiteX35" fmla="*/ 161759 w 538480"/>
                <a:gd name="connsiteY35" fmla="*/ 183256 h 210125"/>
                <a:gd name="connsiteX36" fmla="*/ 130590 w 538480"/>
                <a:gd name="connsiteY36" fmla="*/ 182181 h 210125"/>
                <a:gd name="connsiteX37" fmla="*/ 124141 w 538480"/>
                <a:gd name="connsiteY37" fmla="*/ 195616 h 210125"/>
                <a:gd name="connsiteX38" fmla="*/ 104257 w 538480"/>
                <a:gd name="connsiteY38" fmla="*/ 199378 h 210125"/>
                <a:gd name="connsiteX39" fmla="*/ 76311 w 538480"/>
                <a:gd name="connsiteY39" fmla="*/ 182181 h 210125"/>
                <a:gd name="connsiteX40" fmla="*/ 45142 w 538480"/>
                <a:gd name="connsiteY40" fmla="*/ 182718 h 210125"/>
                <a:gd name="connsiteX41" fmla="*/ 27945 w 538480"/>
                <a:gd name="connsiteY41" fmla="*/ 149936 h 210125"/>
                <a:gd name="connsiteX42" fmla="*/ 6987 w 538480"/>
                <a:gd name="connsiteY42" fmla="*/ 131665 h 210125"/>
                <a:gd name="connsiteX43" fmla="*/ 20959 w 538480"/>
                <a:gd name="connsiteY43" fmla="*/ 105869 h 210125"/>
                <a:gd name="connsiteX44" fmla="*/ 2687 w 538480"/>
                <a:gd name="connsiteY44" fmla="*/ 89747 h 210125"/>
                <a:gd name="connsiteX45" fmla="*/ 34394 w 538480"/>
                <a:gd name="connsiteY45" fmla="*/ 57503 h 210125"/>
                <a:gd name="connsiteX46" fmla="*/ 78461 w 538480"/>
                <a:gd name="connsiteY46" fmla="*/ 56428 h 210125"/>
                <a:gd name="connsiteX47" fmla="*/ 90285 w 538480"/>
                <a:gd name="connsiteY47" fmla="*/ 30632 h 210125"/>
                <a:gd name="connsiteX48" fmla="*/ 145100 w 538480"/>
                <a:gd name="connsiteY48" fmla="*/ 34931 h 210125"/>
                <a:gd name="connsiteX49" fmla="*/ 179494 w 538480"/>
                <a:gd name="connsiteY49" fmla="*/ 12898 h 210125"/>
                <a:gd name="connsiteX50" fmla="*/ 212813 w 538480"/>
                <a:gd name="connsiteY50" fmla="*/ 3224 h 210125"/>
                <a:gd name="connsiteX51" fmla="*/ 260105 w 538480"/>
                <a:gd name="connsiteY51" fmla="*/ 2687 h 210125"/>
                <a:gd name="connsiteX52" fmla="*/ 312233 w 538480"/>
                <a:gd name="connsiteY52" fmla="*/ 27408 h 210125"/>
                <a:gd name="connsiteX53" fmla="*/ 33319 w 538480"/>
                <a:gd name="connsiteY53" fmla="*/ 49441 h 210125"/>
                <a:gd name="connsiteX54" fmla="*/ 9136 w 538480"/>
                <a:gd name="connsiteY54" fmla="*/ 67713 h 210125"/>
                <a:gd name="connsiteX55" fmla="*/ 0 w 538480"/>
                <a:gd name="connsiteY55" fmla="*/ 52128 h 210125"/>
                <a:gd name="connsiteX56" fmla="*/ 537 w 538480"/>
                <a:gd name="connsiteY56" fmla="*/ 45142 h 210125"/>
                <a:gd name="connsiteX57" fmla="*/ 7524 w 538480"/>
                <a:gd name="connsiteY57" fmla="*/ 41380 h 210125"/>
                <a:gd name="connsiteX58" fmla="*/ 16659 w 538480"/>
                <a:gd name="connsiteY58" fmla="*/ 19884 h 210125"/>
                <a:gd name="connsiteX59" fmla="*/ 2687 w 538480"/>
                <a:gd name="connsiteY59" fmla="*/ 10748 h 210125"/>
                <a:gd name="connsiteX60" fmla="*/ 31707 w 538480"/>
                <a:gd name="connsiteY60" fmla="*/ 0 h 210125"/>
                <a:gd name="connsiteX61" fmla="*/ 56428 w 538480"/>
                <a:gd name="connsiteY61" fmla="*/ 4837 h 210125"/>
                <a:gd name="connsiteX62" fmla="*/ 59652 w 538480"/>
                <a:gd name="connsiteY62" fmla="*/ 18272 h 210125"/>
                <a:gd name="connsiteX63" fmla="*/ 84373 w 538480"/>
                <a:gd name="connsiteY63" fmla="*/ 29020 h 210125"/>
                <a:gd name="connsiteX64" fmla="*/ 78998 w 538480"/>
                <a:gd name="connsiteY64" fmla="*/ 37618 h 210125"/>
                <a:gd name="connsiteX65" fmla="*/ 45142 w 538480"/>
                <a:gd name="connsiteY65" fmla="*/ 39231 h 210125"/>
                <a:gd name="connsiteX66" fmla="*/ 33319 w 538480"/>
                <a:gd name="connsiteY66" fmla="*/ 49441 h 2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8480" h="210125">
                  <a:moveTo>
                    <a:pt x="312233" y="27408"/>
                  </a:moveTo>
                  <a:lnTo>
                    <a:pt x="353614" y="40305"/>
                  </a:lnTo>
                  <a:lnTo>
                    <a:pt x="386933" y="34931"/>
                  </a:lnTo>
                  <a:lnTo>
                    <a:pt x="411653" y="38156"/>
                  </a:lnTo>
                  <a:lnTo>
                    <a:pt x="445510" y="20422"/>
                  </a:lnTo>
                  <a:lnTo>
                    <a:pt x="476142" y="18809"/>
                  </a:lnTo>
                  <a:lnTo>
                    <a:pt x="503550" y="35469"/>
                  </a:lnTo>
                  <a:lnTo>
                    <a:pt x="508386" y="47292"/>
                  </a:lnTo>
                  <a:lnTo>
                    <a:pt x="505699" y="63951"/>
                  </a:lnTo>
                  <a:lnTo>
                    <a:pt x="527196" y="72550"/>
                  </a:lnTo>
                  <a:lnTo>
                    <a:pt x="538481" y="82223"/>
                  </a:lnTo>
                  <a:lnTo>
                    <a:pt x="518597" y="91897"/>
                  </a:lnTo>
                  <a:lnTo>
                    <a:pt x="527733" y="130052"/>
                  </a:lnTo>
                  <a:lnTo>
                    <a:pt x="522359" y="140263"/>
                  </a:lnTo>
                  <a:lnTo>
                    <a:pt x="537944" y="166596"/>
                  </a:lnTo>
                  <a:lnTo>
                    <a:pt x="523971" y="171970"/>
                  </a:lnTo>
                  <a:lnTo>
                    <a:pt x="513760" y="163372"/>
                  </a:lnTo>
                  <a:lnTo>
                    <a:pt x="480441" y="159072"/>
                  </a:lnTo>
                  <a:lnTo>
                    <a:pt x="468081" y="164446"/>
                  </a:lnTo>
                  <a:lnTo>
                    <a:pt x="435299" y="169820"/>
                  </a:lnTo>
                  <a:lnTo>
                    <a:pt x="419714" y="169283"/>
                  </a:lnTo>
                  <a:lnTo>
                    <a:pt x="386933" y="181643"/>
                  </a:lnTo>
                  <a:lnTo>
                    <a:pt x="363287" y="181643"/>
                  </a:lnTo>
                  <a:lnTo>
                    <a:pt x="348240" y="175195"/>
                  </a:lnTo>
                  <a:lnTo>
                    <a:pt x="316533" y="184331"/>
                  </a:lnTo>
                  <a:lnTo>
                    <a:pt x="306859" y="177882"/>
                  </a:lnTo>
                  <a:lnTo>
                    <a:pt x="305247" y="196153"/>
                  </a:lnTo>
                  <a:lnTo>
                    <a:pt x="297723" y="203140"/>
                  </a:lnTo>
                  <a:lnTo>
                    <a:pt x="290199" y="210126"/>
                  </a:lnTo>
                  <a:lnTo>
                    <a:pt x="279451" y="195616"/>
                  </a:lnTo>
                  <a:lnTo>
                    <a:pt x="290199" y="183256"/>
                  </a:lnTo>
                  <a:lnTo>
                    <a:pt x="272465" y="185943"/>
                  </a:lnTo>
                  <a:lnTo>
                    <a:pt x="248282" y="178419"/>
                  </a:lnTo>
                  <a:lnTo>
                    <a:pt x="228398" y="197228"/>
                  </a:lnTo>
                  <a:lnTo>
                    <a:pt x="184868" y="200990"/>
                  </a:lnTo>
                  <a:lnTo>
                    <a:pt x="161759" y="183256"/>
                  </a:lnTo>
                  <a:lnTo>
                    <a:pt x="130590" y="182181"/>
                  </a:lnTo>
                  <a:lnTo>
                    <a:pt x="124141" y="195616"/>
                  </a:lnTo>
                  <a:lnTo>
                    <a:pt x="104257" y="199378"/>
                  </a:lnTo>
                  <a:lnTo>
                    <a:pt x="76311" y="182181"/>
                  </a:lnTo>
                  <a:lnTo>
                    <a:pt x="45142" y="182718"/>
                  </a:lnTo>
                  <a:lnTo>
                    <a:pt x="27945" y="149936"/>
                  </a:lnTo>
                  <a:lnTo>
                    <a:pt x="6987" y="131665"/>
                  </a:lnTo>
                  <a:lnTo>
                    <a:pt x="20959" y="105869"/>
                  </a:lnTo>
                  <a:lnTo>
                    <a:pt x="2687" y="89747"/>
                  </a:lnTo>
                  <a:lnTo>
                    <a:pt x="34394" y="57503"/>
                  </a:lnTo>
                  <a:lnTo>
                    <a:pt x="78461" y="56428"/>
                  </a:lnTo>
                  <a:lnTo>
                    <a:pt x="90285" y="30632"/>
                  </a:lnTo>
                  <a:lnTo>
                    <a:pt x="145100" y="34931"/>
                  </a:lnTo>
                  <a:lnTo>
                    <a:pt x="179494" y="12898"/>
                  </a:lnTo>
                  <a:lnTo>
                    <a:pt x="212813" y="3224"/>
                  </a:lnTo>
                  <a:lnTo>
                    <a:pt x="260105" y="2687"/>
                  </a:lnTo>
                  <a:lnTo>
                    <a:pt x="312233" y="27408"/>
                  </a:lnTo>
                  <a:close/>
                  <a:moveTo>
                    <a:pt x="33319" y="49441"/>
                  </a:moveTo>
                  <a:lnTo>
                    <a:pt x="9136" y="67713"/>
                  </a:lnTo>
                  <a:lnTo>
                    <a:pt x="0" y="52128"/>
                  </a:lnTo>
                  <a:lnTo>
                    <a:pt x="537" y="45142"/>
                  </a:lnTo>
                  <a:lnTo>
                    <a:pt x="7524" y="41380"/>
                  </a:lnTo>
                  <a:lnTo>
                    <a:pt x="16659" y="19884"/>
                  </a:lnTo>
                  <a:lnTo>
                    <a:pt x="2687" y="10748"/>
                  </a:lnTo>
                  <a:lnTo>
                    <a:pt x="31707" y="0"/>
                  </a:lnTo>
                  <a:lnTo>
                    <a:pt x="56428" y="4837"/>
                  </a:lnTo>
                  <a:lnTo>
                    <a:pt x="59652" y="18272"/>
                  </a:lnTo>
                  <a:lnTo>
                    <a:pt x="84373" y="29020"/>
                  </a:lnTo>
                  <a:lnTo>
                    <a:pt x="78998" y="37618"/>
                  </a:lnTo>
                  <a:lnTo>
                    <a:pt x="45142" y="39231"/>
                  </a:lnTo>
                  <a:lnTo>
                    <a:pt x="33319" y="494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4" name="Freeform: Shape 358">
              <a:extLst>
                <a:ext uri="{FF2B5EF4-FFF2-40B4-BE49-F238E27FC236}">
                  <a16:creationId xmlns:a16="http://schemas.microsoft.com/office/drawing/2014/main" id="{C7A2075A-AEEA-7547-BFDD-B48DBCAD6ECF}"/>
                </a:ext>
              </a:extLst>
            </p:cNvPr>
            <p:cNvSpPr/>
            <p:nvPr userDrawn="1"/>
          </p:nvSpPr>
          <p:spPr>
            <a:xfrm>
              <a:off x="9620294" y="5143628"/>
              <a:ext cx="729514" cy="459370"/>
            </a:xfrm>
            <a:custGeom>
              <a:avLst/>
              <a:gdLst>
                <a:gd name="connsiteX0" fmla="*/ 300410 w 300410"/>
                <a:gd name="connsiteY0" fmla="*/ 71475 h 189166"/>
                <a:gd name="connsiteX1" fmla="*/ 279451 w 300410"/>
                <a:gd name="connsiteY1" fmla="*/ 79536 h 189166"/>
                <a:gd name="connsiteX2" fmla="*/ 274077 w 300410"/>
                <a:gd name="connsiteY2" fmla="*/ 92434 h 189166"/>
                <a:gd name="connsiteX3" fmla="*/ 273540 w 300410"/>
                <a:gd name="connsiteY3" fmla="*/ 102107 h 189166"/>
                <a:gd name="connsiteX4" fmla="*/ 245058 w 300410"/>
                <a:gd name="connsiteY4" fmla="*/ 114468 h 189166"/>
                <a:gd name="connsiteX5" fmla="*/ 199378 w 300410"/>
                <a:gd name="connsiteY5" fmla="*/ 127903 h 189166"/>
                <a:gd name="connsiteX6" fmla="*/ 173583 w 300410"/>
                <a:gd name="connsiteY6" fmla="*/ 148324 h 189166"/>
                <a:gd name="connsiteX7" fmla="*/ 161222 w 300410"/>
                <a:gd name="connsiteY7" fmla="*/ 149936 h 189166"/>
                <a:gd name="connsiteX8" fmla="*/ 152624 w 300410"/>
                <a:gd name="connsiteY8" fmla="*/ 148324 h 189166"/>
                <a:gd name="connsiteX9" fmla="*/ 135964 w 300410"/>
                <a:gd name="connsiteY9" fmla="*/ 160147 h 189166"/>
                <a:gd name="connsiteX10" fmla="*/ 117692 w 300410"/>
                <a:gd name="connsiteY10" fmla="*/ 165521 h 189166"/>
                <a:gd name="connsiteX11" fmla="*/ 93509 w 300410"/>
                <a:gd name="connsiteY11" fmla="*/ 167133 h 189166"/>
                <a:gd name="connsiteX12" fmla="*/ 85985 w 300410"/>
                <a:gd name="connsiteY12" fmla="*/ 168746 h 189166"/>
                <a:gd name="connsiteX13" fmla="*/ 79536 w 300410"/>
                <a:gd name="connsiteY13" fmla="*/ 176269 h 189166"/>
                <a:gd name="connsiteX14" fmla="*/ 72013 w 300410"/>
                <a:gd name="connsiteY14" fmla="*/ 178419 h 189166"/>
                <a:gd name="connsiteX15" fmla="*/ 67714 w 300410"/>
                <a:gd name="connsiteY15" fmla="*/ 185943 h 189166"/>
                <a:gd name="connsiteX16" fmla="*/ 53741 w 300410"/>
                <a:gd name="connsiteY16" fmla="*/ 185405 h 189166"/>
                <a:gd name="connsiteX17" fmla="*/ 44605 w 300410"/>
                <a:gd name="connsiteY17" fmla="*/ 189167 h 189166"/>
                <a:gd name="connsiteX18" fmla="*/ 24721 w 300410"/>
                <a:gd name="connsiteY18" fmla="*/ 187555 h 189166"/>
                <a:gd name="connsiteX19" fmla="*/ 17197 w 300410"/>
                <a:gd name="connsiteY19" fmla="*/ 170895 h 189166"/>
                <a:gd name="connsiteX20" fmla="*/ 18272 w 300410"/>
                <a:gd name="connsiteY20" fmla="*/ 154773 h 189166"/>
                <a:gd name="connsiteX21" fmla="*/ 13435 w 300410"/>
                <a:gd name="connsiteY21" fmla="*/ 146174 h 189166"/>
                <a:gd name="connsiteX22" fmla="*/ 8061 w 300410"/>
                <a:gd name="connsiteY22" fmla="*/ 124678 h 189166"/>
                <a:gd name="connsiteX23" fmla="*/ 0 w 300410"/>
                <a:gd name="connsiteY23" fmla="*/ 112856 h 189166"/>
                <a:gd name="connsiteX24" fmla="*/ 5912 w 300410"/>
                <a:gd name="connsiteY24" fmla="*/ 111243 h 189166"/>
                <a:gd name="connsiteX25" fmla="*/ 2687 w 300410"/>
                <a:gd name="connsiteY25" fmla="*/ 97808 h 189166"/>
                <a:gd name="connsiteX26" fmla="*/ 5912 w 300410"/>
                <a:gd name="connsiteY26" fmla="*/ 91897 h 189166"/>
                <a:gd name="connsiteX27" fmla="*/ 4837 w 300410"/>
                <a:gd name="connsiteY27" fmla="*/ 78999 h 189166"/>
                <a:gd name="connsiteX28" fmla="*/ 17197 w 300410"/>
                <a:gd name="connsiteY28" fmla="*/ 69325 h 189166"/>
                <a:gd name="connsiteX29" fmla="*/ 13973 w 300410"/>
                <a:gd name="connsiteY29" fmla="*/ 56965 h 189166"/>
                <a:gd name="connsiteX30" fmla="*/ 21496 w 300410"/>
                <a:gd name="connsiteY30" fmla="*/ 42455 h 189166"/>
                <a:gd name="connsiteX31" fmla="*/ 33320 w 300410"/>
                <a:gd name="connsiteY31" fmla="*/ 49979 h 189166"/>
                <a:gd name="connsiteX32" fmla="*/ 40843 w 300410"/>
                <a:gd name="connsiteY32" fmla="*/ 47292 h 189166"/>
                <a:gd name="connsiteX33" fmla="*/ 74162 w 300410"/>
                <a:gd name="connsiteY33" fmla="*/ 46754 h 189166"/>
                <a:gd name="connsiteX34" fmla="*/ 79536 w 300410"/>
                <a:gd name="connsiteY34" fmla="*/ 49441 h 189166"/>
                <a:gd name="connsiteX35" fmla="*/ 107481 w 300410"/>
                <a:gd name="connsiteY35" fmla="*/ 52666 h 189166"/>
                <a:gd name="connsiteX36" fmla="*/ 118229 w 300410"/>
                <a:gd name="connsiteY36" fmla="*/ 51054 h 189166"/>
                <a:gd name="connsiteX37" fmla="*/ 125216 w 300410"/>
                <a:gd name="connsiteY37" fmla="*/ 60727 h 189166"/>
                <a:gd name="connsiteX38" fmla="*/ 138651 w 300410"/>
                <a:gd name="connsiteY38" fmla="*/ 55890 h 189166"/>
                <a:gd name="connsiteX39" fmla="*/ 159073 w 300410"/>
                <a:gd name="connsiteY39" fmla="*/ 24721 h 189166"/>
                <a:gd name="connsiteX40" fmla="*/ 185943 w 300410"/>
                <a:gd name="connsiteY40" fmla="*/ 11286 h 189166"/>
                <a:gd name="connsiteX41" fmla="*/ 268703 w 300410"/>
                <a:gd name="connsiteY41" fmla="*/ 0 h 189166"/>
                <a:gd name="connsiteX42" fmla="*/ 291275 w 300410"/>
                <a:gd name="connsiteY42" fmla="*/ 48367 h 189166"/>
                <a:gd name="connsiteX43" fmla="*/ 300410 w 300410"/>
                <a:gd name="connsiteY43" fmla="*/ 71475 h 1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410" h="189166">
                  <a:moveTo>
                    <a:pt x="300410" y="71475"/>
                  </a:moveTo>
                  <a:lnTo>
                    <a:pt x="279451" y="79536"/>
                  </a:lnTo>
                  <a:lnTo>
                    <a:pt x="274077" y="92434"/>
                  </a:lnTo>
                  <a:lnTo>
                    <a:pt x="273540" y="102107"/>
                  </a:lnTo>
                  <a:lnTo>
                    <a:pt x="245058" y="114468"/>
                  </a:lnTo>
                  <a:lnTo>
                    <a:pt x="199378" y="127903"/>
                  </a:lnTo>
                  <a:lnTo>
                    <a:pt x="173583" y="148324"/>
                  </a:lnTo>
                  <a:lnTo>
                    <a:pt x="161222" y="149936"/>
                  </a:lnTo>
                  <a:lnTo>
                    <a:pt x="152624" y="148324"/>
                  </a:lnTo>
                  <a:lnTo>
                    <a:pt x="135964" y="160147"/>
                  </a:lnTo>
                  <a:lnTo>
                    <a:pt x="117692" y="165521"/>
                  </a:lnTo>
                  <a:lnTo>
                    <a:pt x="93509" y="167133"/>
                  </a:lnTo>
                  <a:lnTo>
                    <a:pt x="85985" y="168746"/>
                  </a:lnTo>
                  <a:lnTo>
                    <a:pt x="79536" y="176269"/>
                  </a:lnTo>
                  <a:lnTo>
                    <a:pt x="72013" y="178419"/>
                  </a:lnTo>
                  <a:lnTo>
                    <a:pt x="67714" y="185943"/>
                  </a:lnTo>
                  <a:lnTo>
                    <a:pt x="53741" y="185405"/>
                  </a:lnTo>
                  <a:lnTo>
                    <a:pt x="44605" y="189167"/>
                  </a:lnTo>
                  <a:lnTo>
                    <a:pt x="24721" y="187555"/>
                  </a:lnTo>
                  <a:lnTo>
                    <a:pt x="17197" y="170895"/>
                  </a:lnTo>
                  <a:lnTo>
                    <a:pt x="18272" y="154773"/>
                  </a:lnTo>
                  <a:lnTo>
                    <a:pt x="13435" y="146174"/>
                  </a:lnTo>
                  <a:lnTo>
                    <a:pt x="8061" y="124678"/>
                  </a:lnTo>
                  <a:lnTo>
                    <a:pt x="0" y="112856"/>
                  </a:lnTo>
                  <a:lnTo>
                    <a:pt x="5912" y="111243"/>
                  </a:lnTo>
                  <a:lnTo>
                    <a:pt x="2687" y="97808"/>
                  </a:lnTo>
                  <a:lnTo>
                    <a:pt x="5912" y="91897"/>
                  </a:lnTo>
                  <a:lnTo>
                    <a:pt x="4837" y="78999"/>
                  </a:lnTo>
                  <a:lnTo>
                    <a:pt x="17197" y="69325"/>
                  </a:lnTo>
                  <a:lnTo>
                    <a:pt x="13973" y="56965"/>
                  </a:lnTo>
                  <a:lnTo>
                    <a:pt x="21496" y="42455"/>
                  </a:lnTo>
                  <a:lnTo>
                    <a:pt x="33320" y="49979"/>
                  </a:lnTo>
                  <a:lnTo>
                    <a:pt x="40843" y="47292"/>
                  </a:lnTo>
                  <a:lnTo>
                    <a:pt x="74162" y="46754"/>
                  </a:lnTo>
                  <a:lnTo>
                    <a:pt x="79536" y="49441"/>
                  </a:lnTo>
                  <a:lnTo>
                    <a:pt x="107481" y="52666"/>
                  </a:lnTo>
                  <a:lnTo>
                    <a:pt x="118229" y="51054"/>
                  </a:lnTo>
                  <a:lnTo>
                    <a:pt x="125216" y="60727"/>
                  </a:lnTo>
                  <a:lnTo>
                    <a:pt x="138651" y="55890"/>
                  </a:lnTo>
                  <a:lnTo>
                    <a:pt x="159073" y="24721"/>
                  </a:lnTo>
                  <a:lnTo>
                    <a:pt x="185943" y="11286"/>
                  </a:lnTo>
                  <a:lnTo>
                    <a:pt x="268703" y="0"/>
                  </a:lnTo>
                  <a:lnTo>
                    <a:pt x="291275" y="48367"/>
                  </a:lnTo>
                  <a:lnTo>
                    <a:pt x="300410" y="7147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5" name="Freeform: Shape 360">
              <a:extLst>
                <a:ext uri="{FF2B5EF4-FFF2-40B4-BE49-F238E27FC236}">
                  <a16:creationId xmlns:a16="http://schemas.microsoft.com/office/drawing/2014/main" id="{36434B81-2D49-1946-91F1-C9DE2B89EF6C}"/>
                </a:ext>
              </a:extLst>
            </p:cNvPr>
            <p:cNvSpPr/>
            <p:nvPr userDrawn="1"/>
          </p:nvSpPr>
          <p:spPr>
            <a:xfrm>
              <a:off x="5800459" y="4714274"/>
              <a:ext cx="1145818" cy="1067518"/>
            </a:xfrm>
            <a:custGeom>
              <a:avLst/>
              <a:gdLst>
                <a:gd name="connsiteX0" fmla="*/ 0 w 471842"/>
                <a:gd name="connsiteY0" fmla="*/ 307397 h 439598"/>
                <a:gd name="connsiteX1" fmla="*/ 9673 w 471842"/>
                <a:gd name="connsiteY1" fmla="*/ 302022 h 439598"/>
                <a:gd name="connsiteX2" fmla="*/ 14510 w 471842"/>
                <a:gd name="connsiteY2" fmla="*/ 284825 h 439598"/>
                <a:gd name="connsiteX3" fmla="*/ 23646 w 471842"/>
                <a:gd name="connsiteY3" fmla="*/ 284288 h 439598"/>
                <a:gd name="connsiteX4" fmla="*/ 43530 w 471842"/>
                <a:gd name="connsiteY4" fmla="*/ 292349 h 439598"/>
                <a:gd name="connsiteX5" fmla="*/ 59652 w 471842"/>
                <a:gd name="connsiteY5" fmla="*/ 286438 h 439598"/>
                <a:gd name="connsiteX6" fmla="*/ 70938 w 471842"/>
                <a:gd name="connsiteY6" fmla="*/ 288587 h 439598"/>
                <a:gd name="connsiteX7" fmla="*/ 75237 w 471842"/>
                <a:gd name="connsiteY7" fmla="*/ 282138 h 439598"/>
                <a:gd name="connsiteX8" fmla="*/ 190242 w 471842"/>
                <a:gd name="connsiteY8" fmla="*/ 281601 h 439598"/>
                <a:gd name="connsiteX9" fmla="*/ 196691 w 471842"/>
                <a:gd name="connsiteY9" fmla="*/ 261179 h 439598"/>
                <a:gd name="connsiteX10" fmla="*/ 191854 w 471842"/>
                <a:gd name="connsiteY10" fmla="*/ 257418 h 439598"/>
                <a:gd name="connsiteX11" fmla="*/ 177881 w 471842"/>
                <a:gd name="connsiteY11" fmla="*/ 130052 h 439598"/>
                <a:gd name="connsiteX12" fmla="*/ 163909 w 471842"/>
                <a:gd name="connsiteY12" fmla="*/ 537 h 439598"/>
                <a:gd name="connsiteX13" fmla="*/ 207976 w 471842"/>
                <a:gd name="connsiteY13" fmla="*/ 0 h 439598"/>
                <a:gd name="connsiteX14" fmla="*/ 304710 w 471842"/>
                <a:gd name="connsiteY14" fmla="*/ 66101 h 439598"/>
                <a:gd name="connsiteX15" fmla="*/ 401443 w 471842"/>
                <a:gd name="connsiteY15" fmla="*/ 131127 h 439598"/>
                <a:gd name="connsiteX16" fmla="*/ 408429 w 471842"/>
                <a:gd name="connsiteY16" fmla="*/ 145100 h 439598"/>
                <a:gd name="connsiteX17" fmla="*/ 426163 w 471842"/>
                <a:gd name="connsiteY17" fmla="*/ 153698 h 439598"/>
                <a:gd name="connsiteX18" fmla="*/ 439598 w 471842"/>
                <a:gd name="connsiteY18" fmla="*/ 158535 h 439598"/>
                <a:gd name="connsiteX19" fmla="*/ 440136 w 471842"/>
                <a:gd name="connsiteY19" fmla="*/ 177344 h 439598"/>
                <a:gd name="connsiteX20" fmla="*/ 471843 w 471842"/>
                <a:gd name="connsiteY20" fmla="*/ 174657 h 439598"/>
                <a:gd name="connsiteX21" fmla="*/ 471843 w 471842"/>
                <a:gd name="connsiteY21" fmla="*/ 242370 h 439598"/>
                <a:gd name="connsiteX22" fmla="*/ 456258 w 471842"/>
                <a:gd name="connsiteY22" fmla="*/ 262254 h 439598"/>
                <a:gd name="connsiteX23" fmla="*/ 453571 w 471842"/>
                <a:gd name="connsiteY23" fmla="*/ 280526 h 439598"/>
                <a:gd name="connsiteX24" fmla="*/ 428313 w 471842"/>
                <a:gd name="connsiteY24" fmla="*/ 285363 h 439598"/>
                <a:gd name="connsiteX25" fmla="*/ 389082 w 471842"/>
                <a:gd name="connsiteY25" fmla="*/ 288050 h 439598"/>
                <a:gd name="connsiteX26" fmla="*/ 378334 w 471842"/>
                <a:gd name="connsiteY26" fmla="*/ 298261 h 439598"/>
                <a:gd name="connsiteX27" fmla="*/ 360062 w 471842"/>
                <a:gd name="connsiteY27" fmla="*/ 299335 h 439598"/>
                <a:gd name="connsiteX28" fmla="*/ 341790 w 471842"/>
                <a:gd name="connsiteY28" fmla="*/ 299335 h 439598"/>
                <a:gd name="connsiteX29" fmla="*/ 334804 w 471842"/>
                <a:gd name="connsiteY29" fmla="*/ 293961 h 439598"/>
                <a:gd name="connsiteX30" fmla="*/ 318682 w 471842"/>
                <a:gd name="connsiteY30" fmla="*/ 298261 h 439598"/>
                <a:gd name="connsiteX31" fmla="*/ 291812 w 471842"/>
                <a:gd name="connsiteY31" fmla="*/ 310084 h 439598"/>
                <a:gd name="connsiteX32" fmla="*/ 286438 w 471842"/>
                <a:gd name="connsiteY32" fmla="*/ 319220 h 439598"/>
                <a:gd name="connsiteX33" fmla="*/ 263866 w 471842"/>
                <a:gd name="connsiteY33" fmla="*/ 332117 h 439598"/>
                <a:gd name="connsiteX34" fmla="*/ 260105 w 471842"/>
                <a:gd name="connsiteY34" fmla="*/ 339641 h 439598"/>
                <a:gd name="connsiteX35" fmla="*/ 248282 w 471842"/>
                <a:gd name="connsiteY35" fmla="*/ 345552 h 439598"/>
                <a:gd name="connsiteX36" fmla="*/ 234309 w 471842"/>
                <a:gd name="connsiteY36" fmla="*/ 341790 h 439598"/>
                <a:gd name="connsiteX37" fmla="*/ 226248 w 471842"/>
                <a:gd name="connsiteY37" fmla="*/ 348777 h 439598"/>
                <a:gd name="connsiteX38" fmla="*/ 221949 w 471842"/>
                <a:gd name="connsiteY38" fmla="*/ 368661 h 439598"/>
                <a:gd name="connsiteX39" fmla="*/ 199378 w 471842"/>
                <a:gd name="connsiteY39" fmla="*/ 392844 h 439598"/>
                <a:gd name="connsiteX40" fmla="*/ 199915 w 471842"/>
                <a:gd name="connsiteY40" fmla="*/ 402518 h 439598"/>
                <a:gd name="connsiteX41" fmla="*/ 191854 w 471842"/>
                <a:gd name="connsiteY41" fmla="*/ 414878 h 439598"/>
                <a:gd name="connsiteX42" fmla="*/ 194004 w 471842"/>
                <a:gd name="connsiteY42" fmla="*/ 431537 h 439598"/>
                <a:gd name="connsiteX43" fmla="*/ 182181 w 471842"/>
                <a:gd name="connsiteY43" fmla="*/ 435836 h 439598"/>
                <a:gd name="connsiteX44" fmla="*/ 175732 w 471842"/>
                <a:gd name="connsiteY44" fmla="*/ 439598 h 439598"/>
                <a:gd name="connsiteX45" fmla="*/ 171433 w 471842"/>
                <a:gd name="connsiteY45" fmla="*/ 427238 h 439598"/>
                <a:gd name="connsiteX46" fmla="*/ 163372 w 471842"/>
                <a:gd name="connsiteY46" fmla="*/ 430462 h 439598"/>
                <a:gd name="connsiteX47" fmla="*/ 158535 w 471842"/>
                <a:gd name="connsiteY47" fmla="*/ 429925 h 439598"/>
                <a:gd name="connsiteX48" fmla="*/ 153161 w 471842"/>
                <a:gd name="connsiteY48" fmla="*/ 438524 h 439598"/>
                <a:gd name="connsiteX49" fmla="*/ 131127 w 471842"/>
                <a:gd name="connsiteY49" fmla="*/ 438524 h 439598"/>
                <a:gd name="connsiteX50" fmla="*/ 123066 w 471842"/>
                <a:gd name="connsiteY50" fmla="*/ 434224 h 439598"/>
                <a:gd name="connsiteX51" fmla="*/ 119304 w 471842"/>
                <a:gd name="connsiteY51" fmla="*/ 436911 h 439598"/>
                <a:gd name="connsiteX52" fmla="*/ 110706 w 471842"/>
                <a:gd name="connsiteY52" fmla="*/ 428850 h 439598"/>
                <a:gd name="connsiteX53" fmla="*/ 112318 w 471842"/>
                <a:gd name="connsiteY53" fmla="*/ 420252 h 439598"/>
                <a:gd name="connsiteX54" fmla="*/ 108556 w 471842"/>
                <a:gd name="connsiteY54" fmla="*/ 417027 h 439598"/>
                <a:gd name="connsiteX55" fmla="*/ 102645 w 471842"/>
                <a:gd name="connsiteY55" fmla="*/ 419714 h 439598"/>
                <a:gd name="connsiteX56" fmla="*/ 103719 w 471842"/>
                <a:gd name="connsiteY56" fmla="*/ 410041 h 439598"/>
                <a:gd name="connsiteX57" fmla="*/ 109631 w 471842"/>
                <a:gd name="connsiteY57" fmla="*/ 402518 h 439598"/>
                <a:gd name="connsiteX58" fmla="*/ 97808 w 471842"/>
                <a:gd name="connsiteY58" fmla="*/ 390157 h 439598"/>
                <a:gd name="connsiteX59" fmla="*/ 94583 w 471842"/>
                <a:gd name="connsiteY59" fmla="*/ 382096 h 439598"/>
                <a:gd name="connsiteX60" fmla="*/ 88135 w 471842"/>
                <a:gd name="connsiteY60" fmla="*/ 375647 h 439598"/>
                <a:gd name="connsiteX61" fmla="*/ 82223 w 471842"/>
                <a:gd name="connsiteY61" fmla="*/ 375110 h 439598"/>
                <a:gd name="connsiteX62" fmla="*/ 75237 w 471842"/>
                <a:gd name="connsiteY62" fmla="*/ 379409 h 439598"/>
                <a:gd name="connsiteX63" fmla="*/ 66101 w 471842"/>
                <a:gd name="connsiteY63" fmla="*/ 383171 h 439598"/>
                <a:gd name="connsiteX64" fmla="*/ 58040 w 471842"/>
                <a:gd name="connsiteY64" fmla="*/ 389620 h 439598"/>
                <a:gd name="connsiteX65" fmla="*/ 45680 w 471842"/>
                <a:gd name="connsiteY65" fmla="*/ 387470 h 439598"/>
                <a:gd name="connsiteX66" fmla="*/ 37618 w 471842"/>
                <a:gd name="connsiteY66" fmla="*/ 379946 h 439598"/>
                <a:gd name="connsiteX67" fmla="*/ 32782 w 471842"/>
                <a:gd name="connsiteY67" fmla="*/ 378872 h 439598"/>
                <a:gd name="connsiteX68" fmla="*/ 25258 w 471842"/>
                <a:gd name="connsiteY68" fmla="*/ 382633 h 439598"/>
                <a:gd name="connsiteX69" fmla="*/ 20421 w 471842"/>
                <a:gd name="connsiteY69" fmla="*/ 382633 h 439598"/>
                <a:gd name="connsiteX70" fmla="*/ 18809 w 471842"/>
                <a:gd name="connsiteY70" fmla="*/ 371885 h 439598"/>
                <a:gd name="connsiteX71" fmla="*/ 19884 w 471842"/>
                <a:gd name="connsiteY71" fmla="*/ 362749 h 439598"/>
                <a:gd name="connsiteX72" fmla="*/ 17197 w 471842"/>
                <a:gd name="connsiteY72" fmla="*/ 351464 h 439598"/>
                <a:gd name="connsiteX73" fmla="*/ 6449 w 471842"/>
                <a:gd name="connsiteY73" fmla="*/ 343403 h 439598"/>
                <a:gd name="connsiteX74" fmla="*/ 1075 w 471842"/>
                <a:gd name="connsiteY74" fmla="*/ 326743 h 439598"/>
                <a:gd name="connsiteX75" fmla="*/ 0 w 471842"/>
                <a:gd name="connsiteY75" fmla="*/ 307397 h 4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1842" h="439598">
                  <a:moveTo>
                    <a:pt x="0" y="307397"/>
                  </a:moveTo>
                  <a:lnTo>
                    <a:pt x="9673" y="302022"/>
                  </a:lnTo>
                  <a:lnTo>
                    <a:pt x="14510" y="284825"/>
                  </a:lnTo>
                  <a:lnTo>
                    <a:pt x="23646" y="284288"/>
                  </a:lnTo>
                  <a:lnTo>
                    <a:pt x="43530" y="292349"/>
                  </a:lnTo>
                  <a:lnTo>
                    <a:pt x="59652" y="286438"/>
                  </a:lnTo>
                  <a:lnTo>
                    <a:pt x="70938" y="288587"/>
                  </a:lnTo>
                  <a:lnTo>
                    <a:pt x="75237" y="282138"/>
                  </a:lnTo>
                  <a:lnTo>
                    <a:pt x="190242" y="281601"/>
                  </a:lnTo>
                  <a:lnTo>
                    <a:pt x="196691" y="261179"/>
                  </a:lnTo>
                  <a:lnTo>
                    <a:pt x="191854" y="257418"/>
                  </a:lnTo>
                  <a:lnTo>
                    <a:pt x="177881" y="130052"/>
                  </a:lnTo>
                  <a:lnTo>
                    <a:pt x="163909" y="537"/>
                  </a:lnTo>
                  <a:lnTo>
                    <a:pt x="207976" y="0"/>
                  </a:lnTo>
                  <a:lnTo>
                    <a:pt x="304710" y="66101"/>
                  </a:lnTo>
                  <a:lnTo>
                    <a:pt x="401443" y="131127"/>
                  </a:lnTo>
                  <a:lnTo>
                    <a:pt x="408429" y="145100"/>
                  </a:lnTo>
                  <a:lnTo>
                    <a:pt x="426163" y="153698"/>
                  </a:lnTo>
                  <a:lnTo>
                    <a:pt x="439598" y="158535"/>
                  </a:lnTo>
                  <a:lnTo>
                    <a:pt x="440136" y="177344"/>
                  </a:lnTo>
                  <a:lnTo>
                    <a:pt x="471843" y="174657"/>
                  </a:lnTo>
                  <a:lnTo>
                    <a:pt x="471843" y="242370"/>
                  </a:lnTo>
                  <a:lnTo>
                    <a:pt x="456258" y="262254"/>
                  </a:lnTo>
                  <a:lnTo>
                    <a:pt x="453571" y="280526"/>
                  </a:lnTo>
                  <a:lnTo>
                    <a:pt x="428313" y="285363"/>
                  </a:lnTo>
                  <a:lnTo>
                    <a:pt x="389082" y="288050"/>
                  </a:lnTo>
                  <a:lnTo>
                    <a:pt x="378334" y="298261"/>
                  </a:lnTo>
                  <a:lnTo>
                    <a:pt x="360062" y="299335"/>
                  </a:lnTo>
                  <a:lnTo>
                    <a:pt x="341790" y="299335"/>
                  </a:lnTo>
                  <a:lnTo>
                    <a:pt x="334804" y="293961"/>
                  </a:lnTo>
                  <a:lnTo>
                    <a:pt x="318682" y="298261"/>
                  </a:lnTo>
                  <a:lnTo>
                    <a:pt x="291812" y="310084"/>
                  </a:lnTo>
                  <a:lnTo>
                    <a:pt x="286438" y="319220"/>
                  </a:lnTo>
                  <a:lnTo>
                    <a:pt x="263866" y="332117"/>
                  </a:lnTo>
                  <a:lnTo>
                    <a:pt x="260105" y="339641"/>
                  </a:lnTo>
                  <a:lnTo>
                    <a:pt x="248282" y="345552"/>
                  </a:lnTo>
                  <a:lnTo>
                    <a:pt x="234309" y="341790"/>
                  </a:lnTo>
                  <a:lnTo>
                    <a:pt x="226248" y="348777"/>
                  </a:lnTo>
                  <a:lnTo>
                    <a:pt x="221949" y="368661"/>
                  </a:lnTo>
                  <a:lnTo>
                    <a:pt x="199378" y="392844"/>
                  </a:lnTo>
                  <a:lnTo>
                    <a:pt x="199915" y="402518"/>
                  </a:lnTo>
                  <a:lnTo>
                    <a:pt x="191854" y="414878"/>
                  </a:lnTo>
                  <a:lnTo>
                    <a:pt x="194004" y="431537"/>
                  </a:lnTo>
                  <a:lnTo>
                    <a:pt x="182181" y="435836"/>
                  </a:lnTo>
                  <a:lnTo>
                    <a:pt x="175732" y="439598"/>
                  </a:lnTo>
                  <a:lnTo>
                    <a:pt x="171433" y="427238"/>
                  </a:lnTo>
                  <a:lnTo>
                    <a:pt x="163372" y="430462"/>
                  </a:lnTo>
                  <a:lnTo>
                    <a:pt x="158535" y="429925"/>
                  </a:lnTo>
                  <a:lnTo>
                    <a:pt x="153161" y="438524"/>
                  </a:lnTo>
                  <a:lnTo>
                    <a:pt x="131127" y="438524"/>
                  </a:lnTo>
                  <a:lnTo>
                    <a:pt x="123066" y="434224"/>
                  </a:lnTo>
                  <a:lnTo>
                    <a:pt x="119304" y="436911"/>
                  </a:lnTo>
                  <a:lnTo>
                    <a:pt x="110706" y="428850"/>
                  </a:lnTo>
                  <a:lnTo>
                    <a:pt x="112318" y="420252"/>
                  </a:lnTo>
                  <a:lnTo>
                    <a:pt x="108556" y="417027"/>
                  </a:lnTo>
                  <a:lnTo>
                    <a:pt x="102645" y="419714"/>
                  </a:lnTo>
                  <a:lnTo>
                    <a:pt x="103719" y="410041"/>
                  </a:lnTo>
                  <a:lnTo>
                    <a:pt x="109631" y="402518"/>
                  </a:lnTo>
                  <a:lnTo>
                    <a:pt x="97808" y="390157"/>
                  </a:lnTo>
                  <a:lnTo>
                    <a:pt x="94583" y="382096"/>
                  </a:lnTo>
                  <a:lnTo>
                    <a:pt x="88135" y="375647"/>
                  </a:lnTo>
                  <a:lnTo>
                    <a:pt x="82223" y="375110"/>
                  </a:lnTo>
                  <a:lnTo>
                    <a:pt x="75237" y="379409"/>
                  </a:lnTo>
                  <a:lnTo>
                    <a:pt x="66101" y="383171"/>
                  </a:lnTo>
                  <a:lnTo>
                    <a:pt x="58040" y="389620"/>
                  </a:lnTo>
                  <a:lnTo>
                    <a:pt x="45680" y="387470"/>
                  </a:lnTo>
                  <a:lnTo>
                    <a:pt x="37618" y="379946"/>
                  </a:lnTo>
                  <a:lnTo>
                    <a:pt x="32782" y="378872"/>
                  </a:lnTo>
                  <a:lnTo>
                    <a:pt x="25258" y="382633"/>
                  </a:lnTo>
                  <a:lnTo>
                    <a:pt x="20421" y="382633"/>
                  </a:lnTo>
                  <a:lnTo>
                    <a:pt x="18809" y="371885"/>
                  </a:lnTo>
                  <a:lnTo>
                    <a:pt x="19884" y="362749"/>
                  </a:lnTo>
                  <a:lnTo>
                    <a:pt x="17197" y="351464"/>
                  </a:lnTo>
                  <a:lnTo>
                    <a:pt x="6449" y="343403"/>
                  </a:lnTo>
                  <a:lnTo>
                    <a:pt x="1075" y="326743"/>
                  </a:lnTo>
                  <a:lnTo>
                    <a:pt x="0" y="3073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6" name="Freeform: Shape 471">
              <a:extLst>
                <a:ext uri="{FF2B5EF4-FFF2-40B4-BE49-F238E27FC236}">
                  <a16:creationId xmlns:a16="http://schemas.microsoft.com/office/drawing/2014/main" id="{55374077-A9FC-BD46-BFCF-6097FAE26DF4}"/>
                </a:ext>
              </a:extLst>
            </p:cNvPr>
            <p:cNvSpPr/>
            <p:nvPr userDrawn="1"/>
          </p:nvSpPr>
          <p:spPr>
            <a:xfrm>
              <a:off x="5718069" y="4536786"/>
              <a:ext cx="587437" cy="923966"/>
            </a:xfrm>
            <a:custGeom>
              <a:avLst/>
              <a:gdLst>
                <a:gd name="connsiteX0" fmla="*/ 325125 w 587437"/>
                <a:gd name="connsiteY0" fmla="*/ 0 h 923966"/>
                <a:gd name="connsiteX1" fmla="*/ 587437 w 587437"/>
                <a:gd name="connsiteY1" fmla="*/ 180095 h 923966"/>
                <a:gd name="connsiteX2" fmla="*/ 480425 w 587437"/>
                <a:gd name="connsiteY2" fmla="*/ 181399 h 923966"/>
                <a:gd name="connsiteX3" fmla="*/ 514355 w 587437"/>
                <a:gd name="connsiteY3" fmla="*/ 495912 h 923966"/>
                <a:gd name="connsiteX4" fmla="*/ 548287 w 587437"/>
                <a:gd name="connsiteY4" fmla="*/ 805207 h 923966"/>
                <a:gd name="connsiteX5" fmla="*/ 560033 w 587437"/>
                <a:gd name="connsiteY5" fmla="*/ 814343 h 923966"/>
                <a:gd name="connsiteX6" fmla="*/ 544372 w 587437"/>
                <a:gd name="connsiteY6" fmla="*/ 863933 h 923966"/>
                <a:gd name="connsiteX7" fmla="*/ 265095 w 587437"/>
                <a:gd name="connsiteY7" fmla="*/ 865240 h 923966"/>
                <a:gd name="connsiteX8" fmla="*/ 254655 w 587437"/>
                <a:gd name="connsiteY8" fmla="*/ 880900 h 923966"/>
                <a:gd name="connsiteX9" fmla="*/ 227248 w 587437"/>
                <a:gd name="connsiteY9" fmla="*/ 875679 h 923966"/>
                <a:gd name="connsiteX10" fmla="*/ 188098 w 587437"/>
                <a:gd name="connsiteY10" fmla="*/ 890034 h 923966"/>
                <a:gd name="connsiteX11" fmla="*/ 139812 w 587437"/>
                <a:gd name="connsiteY11" fmla="*/ 870458 h 923966"/>
                <a:gd name="connsiteX12" fmla="*/ 117626 w 587437"/>
                <a:gd name="connsiteY12" fmla="*/ 871765 h 923966"/>
                <a:gd name="connsiteX13" fmla="*/ 105880 w 587437"/>
                <a:gd name="connsiteY13" fmla="*/ 913526 h 923966"/>
                <a:gd name="connsiteX14" fmla="*/ 82390 w 587437"/>
                <a:gd name="connsiteY14" fmla="*/ 923966 h 923966"/>
                <a:gd name="connsiteX15" fmla="*/ 36714 w 587437"/>
                <a:gd name="connsiteY15" fmla="*/ 875679 h 923966"/>
                <a:gd name="connsiteX16" fmla="*/ 0 w 587437"/>
                <a:gd name="connsiteY16" fmla="*/ 829785 h 923966"/>
                <a:gd name="connsiteX17" fmla="*/ 0 w 587437"/>
                <a:gd name="connsiteY17" fmla="*/ 445018 h 923966"/>
                <a:gd name="connsiteX18" fmla="*/ 30189 w 587437"/>
                <a:gd name="connsiteY18" fmla="*/ 445018 h 923966"/>
                <a:gd name="connsiteX19" fmla="*/ 17139 w 587437"/>
                <a:gd name="connsiteY19" fmla="*/ 340614 h 923966"/>
                <a:gd name="connsiteX20" fmla="*/ 34104 w 587437"/>
                <a:gd name="connsiteY20" fmla="*/ 302768 h 923966"/>
                <a:gd name="connsiteX21" fmla="*/ 99355 w 587437"/>
                <a:gd name="connsiteY21" fmla="*/ 296243 h 923966"/>
                <a:gd name="connsiteX22" fmla="*/ 96744 w 587437"/>
                <a:gd name="connsiteY22" fmla="*/ 108319 h 923966"/>
                <a:gd name="connsiteX23" fmla="*/ 325125 w 587437"/>
                <a:gd name="connsiteY23" fmla="*/ 112233 h 9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37" h="923966">
                  <a:moveTo>
                    <a:pt x="325125" y="0"/>
                  </a:moveTo>
                  <a:lnTo>
                    <a:pt x="587437" y="180095"/>
                  </a:lnTo>
                  <a:lnTo>
                    <a:pt x="480425" y="181399"/>
                  </a:lnTo>
                  <a:lnTo>
                    <a:pt x="514355" y="495912"/>
                  </a:lnTo>
                  <a:lnTo>
                    <a:pt x="548287" y="805207"/>
                  </a:lnTo>
                  <a:lnTo>
                    <a:pt x="560033" y="814343"/>
                  </a:lnTo>
                  <a:lnTo>
                    <a:pt x="544372" y="863933"/>
                  </a:lnTo>
                  <a:lnTo>
                    <a:pt x="265095" y="865240"/>
                  </a:lnTo>
                  <a:lnTo>
                    <a:pt x="254655" y="880900"/>
                  </a:lnTo>
                  <a:lnTo>
                    <a:pt x="227248" y="875679"/>
                  </a:lnTo>
                  <a:lnTo>
                    <a:pt x="188098" y="890034"/>
                  </a:lnTo>
                  <a:lnTo>
                    <a:pt x="139812" y="870458"/>
                  </a:lnTo>
                  <a:lnTo>
                    <a:pt x="117626" y="871765"/>
                  </a:lnTo>
                  <a:lnTo>
                    <a:pt x="105880" y="913526"/>
                  </a:lnTo>
                  <a:lnTo>
                    <a:pt x="82390" y="923966"/>
                  </a:lnTo>
                  <a:lnTo>
                    <a:pt x="36714" y="875679"/>
                  </a:lnTo>
                  <a:lnTo>
                    <a:pt x="0" y="829785"/>
                  </a:lnTo>
                  <a:lnTo>
                    <a:pt x="0" y="445018"/>
                  </a:lnTo>
                  <a:lnTo>
                    <a:pt x="30189" y="445018"/>
                  </a:lnTo>
                  <a:lnTo>
                    <a:pt x="17139" y="340614"/>
                  </a:lnTo>
                  <a:lnTo>
                    <a:pt x="34104" y="302768"/>
                  </a:lnTo>
                  <a:lnTo>
                    <a:pt x="99355" y="296243"/>
                  </a:lnTo>
                  <a:lnTo>
                    <a:pt x="96744" y="108319"/>
                  </a:lnTo>
                  <a:lnTo>
                    <a:pt x="325125" y="11223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97" name="Freeform: Shape 363">
              <a:extLst>
                <a:ext uri="{FF2B5EF4-FFF2-40B4-BE49-F238E27FC236}">
                  <a16:creationId xmlns:a16="http://schemas.microsoft.com/office/drawing/2014/main" id="{64D348BB-6112-FD4B-9B86-E38D833F6C84}"/>
                </a:ext>
              </a:extLst>
            </p:cNvPr>
            <p:cNvSpPr/>
            <p:nvPr userDrawn="1"/>
          </p:nvSpPr>
          <p:spPr>
            <a:xfrm>
              <a:off x="5733902" y="3892102"/>
              <a:ext cx="833915" cy="622499"/>
            </a:xfrm>
            <a:custGeom>
              <a:avLst/>
              <a:gdLst>
                <a:gd name="connsiteX0" fmla="*/ 336954 w 343402"/>
                <a:gd name="connsiteY0" fmla="*/ 93509 h 256342"/>
                <a:gd name="connsiteX1" fmla="*/ 327280 w 343402"/>
                <a:gd name="connsiteY1" fmla="*/ 59652 h 256342"/>
                <a:gd name="connsiteX2" fmla="*/ 325668 w 343402"/>
                <a:gd name="connsiteY2" fmla="*/ 40305 h 256342"/>
                <a:gd name="connsiteX3" fmla="*/ 314920 w 343402"/>
                <a:gd name="connsiteY3" fmla="*/ 19347 h 256342"/>
                <a:gd name="connsiteX4" fmla="*/ 302560 w 343402"/>
                <a:gd name="connsiteY4" fmla="*/ 18809 h 256342"/>
                <a:gd name="connsiteX5" fmla="*/ 273002 w 343402"/>
                <a:gd name="connsiteY5" fmla="*/ 11823 h 256342"/>
                <a:gd name="connsiteX6" fmla="*/ 245594 w 343402"/>
                <a:gd name="connsiteY6" fmla="*/ 13973 h 256342"/>
                <a:gd name="connsiteX7" fmla="*/ 228398 w 343402"/>
                <a:gd name="connsiteY7" fmla="*/ 0 h 256342"/>
                <a:gd name="connsiteX8" fmla="*/ 207439 w 343402"/>
                <a:gd name="connsiteY8" fmla="*/ 0 h 256342"/>
                <a:gd name="connsiteX9" fmla="*/ 198303 w 343402"/>
                <a:gd name="connsiteY9" fmla="*/ 19884 h 256342"/>
                <a:gd name="connsiteX10" fmla="*/ 178956 w 343402"/>
                <a:gd name="connsiteY10" fmla="*/ 53203 h 256342"/>
                <a:gd name="connsiteX11" fmla="*/ 157460 w 343402"/>
                <a:gd name="connsiteY11" fmla="*/ 66638 h 256342"/>
                <a:gd name="connsiteX12" fmla="*/ 128440 w 343402"/>
                <a:gd name="connsiteY12" fmla="*/ 81148 h 256342"/>
                <a:gd name="connsiteX13" fmla="*/ 110168 w 343402"/>
                <a:gd name="connsiteY13" fmla="*/ 102645 h 256342"/>
                <a:gd name="connsiteX14" fmla="*/ 106406 w 343402"/>
                <a:gd name="connsiteY14" fmla="*/ 119304 h 256342"/>
                <a:gd name="connsiteX15" fmla="*/ 95658 w 343402"/>
                <a:gd name="connsiteY15" fmla="*/ 146712 h 256342"/>
                <a:gd name="connsiteX16" fmla="*/ 102645 w 343402"/>
                <a:gd name="connsiteY16" fmla="*/ 185943 h 256342"/>
                <a:gd name="connsiteX17" fmla="*/ 78461 w 343402"/>
                <a:gd name="connsiteY17" fmla="*/ 212276 h 256342"/>
                <a:gd name="connsiteX18" fmla="*/ 63951 w 343402"/>
                <a:gd name="connsiteY18" fmla="*/ 220337 h 256342"/>
                <a:gd name="connsiteX19" fmla="*/ 41380 w 343402"/>
                <a:gd name="connsiteY19" fmla="*/ 241295 h 256342"/>
                <a:gd name="connsiteX20" fmla="*/ 14510 w 343402"/>
                <a:gd name="connsiteY20" fmla="*/ 244520 h 256342"/>
                <a:gd name="connsiteX21" fmla="*/ 0 w 343402"/>
                <a:gd name="connsiteY21" fmla="*/ 256343 h 256342"/>
                <a:gd name="connsiteX22" fmla="*/ 0 w 343402"/>
                <a:gd name="connsiteY22" fmla="*/ 256343 h 256342"/>
                <a:gd name="connsiteX23" fmla="*/ 127903 w 343402"/>
                <a:gd name="connsiteY23" fmla="*/ 256343 h 256342"/>
                <a:gd name="connsiteX24" fmla="*/ 127903 w 343402"/>
                <a:gd name="connsiteY24" fmla="*/ 256343 h 256342"/>
                <a:gd name="connsiteX25" fmla="*/ 127365 w 343402"/>
                <a:gd name="connsiteY25" fmla="*/ 219799 h 256342"/>
                <a:gd name="connsiteX26" fmla="*/ 173582 w 343402"/>
                <a:gd name="connsiteY26" fmla="*/ 196691 h 256342"/>
                <a:gd name="connsiteX27" fmla="*/ 202065 w 343402"/>
                <a:gd name="connsiteY27" fmla="*/ 191854 h 256342"/>
                <a:gd name="connsiteX28" fmla="*/ 225711 w 343402"/>
                <a:gd name="connsiteY28" fmla="*/ 183256 h 256342"/>
                <a:gd name="connsiteX29" fmla="*/ 236459 w 343402"/>
                <a:gd name="connsiteY29" fmla="*/ 167671 h 256342"/>
                <a:gd name="connsiteX30" fmla="*/ 269778 w 343402"/>
                <a:gd name="connsiteY30" fmla="*/ 155310 h 256342"/>
                <a:gd name="connsiteX31" fmla="*/ 270853 w 343402"/>
                <a:gd name="connsiteY31" fmla="*/ 132202 h 256342"/>
                <a:gd name="connsiteX32" fmla="*/ 287512 w 343402"/>
                <a:gd name="connsiteY32" fmla="*/ 129515 h 256342"/>
                <a:gd name="connsiteX33" fmla="*/ 300410 w 343402"/>
                <a:gd name="connsiteY33" fmla="*/ 117692 h 256342"/>
                <a:gd name="connsiteX34" fmla="*/ 338028 w 343402"/>
                <a:gd name="connsiteY34" fmla="*/ 112318 h 256342"/>
                <a:gd name="connsiteX35" fmla="*/ 343403 w 343402"/>
                <a:gd name="connsiteY35" fmla="*/ 99958 h 256342"/>
                <a:gd name="connsiteX36" fmla="*/ 336954 w 343402"/>
                <a:gd name="connsiteY36" fmla="*/ 93509 h 2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402" h="256342">
                  <a:moveTo>
                    <a:pt x="336954" y="93509"/>
                  </a:moveTo>
                  <a:lnTo>
                    <a:pt x="327280" y="59652"/>
                  </a:lnTo>
                  <a:lnTo>
                    <a:pt x="325668" y="40305"/>
                  </a:lnTo>
                  <a:lnTo>
                    <a:pt x="314920" y="19347"/>
                  </a:lnTo>
                  <a:lnTo>
                    <a:pt x="302560" y="18809"/>
                  </a:lnTo>
                  <a:lnTo>
                    <a:pt x="273002" y="11823"/>
                  </a:lnTo>
                  <a:lnTo>
                    <a:pt x="245594" y="13973"/>
                  </a:lnTo>
                  <a:lnTo>
                    <a:pt x="228398" y="0"/>
                  </a:lnTo>
                  <a:lnTo>
                    <a:pt x="207439" y="0"/>
                  </a:lnTo>
                  <a:lnTo>
                    <a:pt x="198303" y="19884"/>
                  </a:lnTo>
                  <a:lnTo>
                    <a:pt x="178956" y="53203"/>
                  </a:lnTo>
                  <a:lnTo>
                    <a:pt x="157460" y="66638"/>
                  </a:lnTo>
                  <a:lnTo>
                    <a:pt x="128440" y="81148"/>
                  </a:lnTo>
                  <a:lnTo>
                    <a:pt x="110168" y="102645"/>
                  </a:lnTo>
                  <a:lnTo>
                    <a:pt x="106406" y="119304"/>
                  </a:lnTo>
                  <a:lnTo>
                    <a:pt x="95658" y="146712"/>
                  </a:lnTo>
                  <a:lnTo>
                    <a:pt x="102645" y="185943"/>
                  </a:lnTo>
                  <a:lnTo>
                    <a:pt x="78461" y="212276"/>
                  </a:lnTo>
                  <a:lnTo>
                    <a:pt x="63951" y="220337"/>
                  </a:lnTo>
                  <a:lnTo>
                    <a:pt x="41380" y="241295"/>
                  </a:lnTo>
                  <a:lnTo>
                    <a:pt x="14510" y="244520"/>
                  </a:lnTo>
                  <a:lnTo>
                    <a:pt x="0" y="256343"/>
                  </a:lnTo>
                  <a:lnTo>
                    <a:pt x="0" y="256343"/>
                  </a:lnTo>
                  <a:lnTo>
                    <a:pt x="127903" y="256343"/>
                  </a:lnTo>
                  <a:lnTo>
                    <a:pt x="127903" y="256343"/>
                  </a:lnTo>
                  <a:lnTo>
                    <a:pt x="127365" y="219799"/>
                  </a:lnTo>
                  <a:lnTo>
                    <a:pt x="173582" y="196691"/>
                  </a:lnTo>
                  <a:lnTo>
                    <a:pt x="202065" y="191854"/>
                  </a:lnTo>
                  <a:lnTo>
                    <a:pt x="225711" y="183256"/>
                  </a:lnTo>
                  <a:lnTo>
                    <a:pt x="236459" y="167671"/>
                  </a:lnTo>
                  <a:lnTo>
                    <a:pt x="269778" y="155310"/>
                  </a:lnTo>
                  <a:lnTo>
                    <a:pt x="270853" y="132202"/>
                  </a:lnTo>
                  <a:lnTo>
                    <a:pt x="287512" y="129515"/>
                  </a:lnTo>
                  <a:lnTo>
                    <a:pt x="300410" y="117692"/>
                  </a:lnTo>
                  <a:lnTo>
                    <a:pt x="338028" y="112318"/>
                  </a:lnTo>
                  <a:lnTo>
                    <a:pt x="343403" y="99958"/>
                  </a:lnTo>
                  <a:lnTo>
                    <a:pt x="336954" y="935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8" name="Freeform: Shape 364">
              <a:extLst>
                <a:ext uri="{FF2B5EF4-FFF2-40B4-BE49-F238E27FC236}">
                  <a16:creationId xmlns:a16="http://schemas.microsoft.com/office/drawing/2014/main" id="{0568CAEE-8E22-A647-B56F-1B0CD7FC6CE7}"/>
                </a:ext>
              </a:extLst>
            </p:cNvPr>
            <p:cNvSpPr/>
            <p:nvPr userDrawn="1"/>
          </p:nvSpPr>
          <p:spPr>
            <a:xfrm>
              <a:off x="8504490" y="2829803"/>
              <a:ext cx="236212" cy="259700"/>
            </a:xfrm>
            <a:custGeom>
              <a:avLst/>
              <a:gdLst>
                <a:gd name="connsiteX0" fmla="*/ 0 w 97271"/>
                <a:gd name="connsiteY0" fmla="*/ 9136 h 106943"/>
                <a:gd name="connsiteX1" fmla="*/ 6987 w 97271"/>
                <a:gd name="connsiteY1" fmla="*/ 3762 h 106943"/>
                <a:gd name="connsiteX2" fmla="*/ 25796 w 97271"/>
                <a:gd name="connsiteY2" fmla="*/ 0 h 106943"/>
                <a:gd name="connsiteX3" fmla="*/ 46755 w 97271"/>
                <a:gd name="connsiteY3" fmla="*/ 11286 h 106943"/>
                <a:gd name="connsiteX4" fmla="*/ 58577 w 97271"/>
                <a:gd name="connsiteY4" fmla="*/ 12360 h 106943"/>
                <a:gd name="connsiteX5" fmla="*/ 71475 w 97271"/>
                <a:gd name="connsiteY5" fmla="*/ 22034 h 106943"/>
                <a:gd name="connsiteX6" fmla="*/ 69326 w 97271"/>
                <a:gd name="connsiteY6" fmla="*/ 34394 h 106943"/>
                <a:gd name="connsiteX7" fmla="*/ 79536 w 97271"/>
                <a:gd name="connsiteY7" fmla="*/ 40305 h 106943"/>
                <a:gd name="connsiteX8" fmla="*/ 83836 w 97271"/>
                <a:gd name="connsiteY8" fmla="*/ 55353 h 106943"/>
                <a:gd name="connsiteX9" fmla="*/ 94046 w 97271"/>
                <a:gd name="connsiteY9" fmla="*/ 64489 h 106943"/>
                <a:gd name="connsiteX10" fmla="*/ 91897 w 97271"/>
                <a:gd name="connsiteY10" fmla="*/ 69863 h 106943"/>
                <a:gd name="connsiteX11" fmla="*/ 97271 w 97271"/>
                <a:gd name="connsiteY11" fmla="*/ 73625 h 106943"/>
                <a:gd name="connsiteX12" fmla="*/ 89747 w 97271"/>
                <a:gd name="connsiteY12" fmla="*/ 76312 h 106943"/>
                <a:gd name="connsiteX13" fmla="*/ 72550 w 97271"/>
                <a:gd name="connsiteY13" fmla="*/ 75237 h 106943"/>
                <a:gd name="connsiteX14" fmla="*/ 69863 w 97271"/>
                <a:gd name="connsiteY14" fmla="*/ 70400 h 106943"/>
                <a:gd name="connsiteX15" fmla="*/ 63951 w 97271"/>
                <a:gd name="connsiteY15" fmla="*/ 73087 h 106943"/>
                <a:gd name="connsiteX16" fmla="*/ 66101 w 97271"/>
                <a:gd name="connsiteY16" fmla="*/ 79536 h 106943"/>
                <a:gd name="connsiteX17" fmla="*/ 58040 w 97271"/>
                <a:gd name="connsiteY17" fmla="*/ 90822 h 106943"/>
                <a:gd name="connsiteX18" fmla="*/ 53203 w 97271"/>
                <a:gd name="connsiteY18" fmla="*/ 103182 h 106943"/>
                <a:gd name="connsiteX19" fmla="*/ 46217 w 97271"/>
                <a:gd name="connsiteY19" fmla="*/ 106944 h 106943"/>
                <a:gd name="connsiteX20" fmla="*/ 40843 w 97271"/>
                <a:gd name="connsiteY20" fmla="*/ 90822 h 106943"/>
                <a:gd name="connsiteX21" fmla="*/ 44068 w 97271"/>
                <a:gd name="connsiteY21" fmla="*/ 75774 h 106943"/>
                <a:gd name="connsiteX22" fmla="*/ 42993 w 97271"/>
                <a:gd name="connsiteY22" fmla="*/ 60189 h 106943"/>
                <a:gd name="connsiteX23" fmla="*/ 26333 w 97271"/>
                <a:gd name="connsiteY23" fmla="*/ 38693 h 106943"/>
                <a:gd name="connsiteX24" fmla="*/ 17197 w 97271"/>
                <a:gd name="connsiteY24" fmla="*/ 23108 h 106943"/>
                <a:gd name="connsiteX25" fmla="*/ 8061 w 97271"/>
                <a:gd name="connsiteY25" fmla="*/ 12360 h 106943"/>
                <a:gd name="connsiteX26" fmla="*/ 0 w 97271"/>
                <a:gd name="connsiteY26" fmla="*/ 9136 h 1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271" h="106943">
                  <a:moveTo>
                    <a:pt x="0" y="9136"/>
                  </a:moveTo>
                  <a:lnTo>
                    <a:pt x="6987" y="3762"/>
                  </a:lnTo>
                  <a:lnTo>
                    <a:pt x="25796" y="0"/>
                  </a:lnTo>
                  <a:lnTo>
                    <a:pt x="46755" y="11286"/>
                  </a:lnTo>
                  <a:lnTo>
                    <a:pt x="58577" y="12360"/>
                  </a:lnTo>
                  <a:lnTo>
                    <a:pt x="71475" y="22034"/>
                  </a:lnTo>
                  <a:lnTo>
                    <a:pt x="69326" y="34394"/>
                  </a:lnTo>
                  <a:lnTo>
                    <a:pt x="79536" y="40305"/>
                  </a:lnTo>
                  <a:lnTo>
                    <a:pt x="83836" y="55353"/>
                  </a:lnTo>
                  <a:lnTo>
                    <a:pt x="94046" y="64489"/>
                  </a:lnTo>
                  <a:lnTo>
                    <a:pt x="91897" y="69863"/>
                  </a:lnTo>
                  <a:lnTo>
                    <a:pt x="97271" y="73625"/>
                  </a:lnTo>
                  <a:lnTo>
                    <a:pt x="89747" y="76312"/>
                  </a:lnTo>
                  <a:lnTo>
                    <a:pt x="72550" y="75237"/>
                  </a:lnTo>
                  <a:lnTo>
                    <a:pt x="69863" y="70400"/>
                  </a:lnTo>
                  <a:lnTo>
                    <a:pt x="63951" y="73087"/>
                  </a:lnTo>
                  <a:lnTo>
                    <a:pt x="66101" y="79536"/>
                  </a:lnTo>
                  <a:lnTo>
                    <a:pt x="58040" y="90822"/>
                  </a:lnTo>
                  <a:lnTo>
                    <a:pt x="53203" y="103182"/>
                  </a:lnTo>
                  <a:lnTo>
                    <a:pt x="46217" y="106944"/>
                  </a:lnTo>
                  <a:lnTo>
                    <a:pt x="40843" y="90822"/>
                  </a:lnTo>
                  <a:lnTo>
                    <a:pt x="44068" y="75774"/>
                  </a:lnTo>
                  <a:lnTo>
                    <a:pt x="42993" y="60189"/>
                  </a:lnTo>
                  <a:lnTo>
                    <a:pt x="26333" y="38693"/>
                  </a:lnTo>
                  <a:lnTo>
                    <a:pt x="17197" y="23108"/>
                  </a:lnTo>
                  <a:lnTo>
                    <a:pt x="8061" y="12360"/>
                  </a:lnTo>
                  <a:lnTo>
                    <a:pt x="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9" name="Freeform: Shape 365">
              <a:extLst>
                <a:ext uri="{FF2B5EF4-FFF2-40B4-BE49-F238E27FC236}">
                  <a16:creationId xmlns:a16="http://schemas.microsoft.com/office/drawing/2014/main" id="{253FA269-2801-DA49-955E-100584BD0FD8}"/>
                </a:ext>
              </a:extLst>
            </p:cNvPr>
            <p:cNvSpPr/>
            <p:nvPr userDrawn="1"/>
          </p:nvSpPr>
          <p:spPr>
            <a:xfrm>
              <a:off x="7123764" y="2952475"/>
              <a:ext cx="814340" cy="873066"/>
            </a:xfrm>
            <a:custGeom>
              <a:avLst/>
              <a:gdLst>
                <a:gd name="connsiteX0" fmla="*/ 249894 w 335341"/>
                <a:gd name="connsiteY0" fmla="*/ 306322 h 359524"/>
                <a:gd name="connsiteX1" fmla="*/ 239683 w 335341"/>
                <a:gd name="connsiteY1" fmla="*/ 332655 h 359524"/>
                <a:gd name="connsiteX2" fmla="*/ 243982 w 335341"/>
                <a:gd name="connsiteY2" fmla="*/ 342865 h 359524"/>
                <a:gd name="connsiteX3" fmla="*/ 238071 w 335341"/>
                <a:gd name="connsiteY3" fmla="*/ 359525 h 359524"/>
                <a:gd name="connsiteX4" fmla="*/ 216037 w 335341"/>
                <a:gd name="connsiteY4" fmla="*/ 347165 h 359524"/>
                <a:gd name="connsiteX5" fmla="*/ 201527 w 335341"/>
                <a:gd name="connsiteY5" fmla="*/ 343403 h 359524"/>
                <a:gd name="connsiteX6" fmla="*/ 161759 w 335341"/>
                <a:gd name="connsiteY6" fmla="*/ 326743 h 359524"/>
                <a:gd name="connsiteX7" fmla="*/ 165521 w 335341"/>
                <a:gd name="connsiteY7" fmla="*/ 309546 h 359524"/>
                <a:gd name="connsiteX8" fmla="*/ 198840 w 335341"/>
                <a:gd name="connsiteY8" fmla="*/ 312771 h 359524"/>
                <a:gd name="connsiteX9" fmla="*/ 227860 w 335341"/>
                <a:gd name="connsiteY9" fmla="*/ 309009 h 359524"/>
                <a:gd name="connsiteX10" fmla="*/ 249894 w 335341"/>
                <a:gd name="connsiteY10" fmla="*/ 306322 h 359524"/>
                <a:gd name="connsiteX11" fmla="*/ 68788 w 335341"/>
                <a:gd name="connsiteY11" fmla="*/ 205827 h 359524"/>
                <a:gd name="connsiteX12" fmla="*/ 85985 w 335341"/>
                <a:gd name="connsiteY12" fmla="*/ 230010 h 359524"/>
                <a:gd name="connsiteX13" fmla="*/ 81686 w 335341"/>
                <a:gd name="connsiteY13" fmla="*/ 274615 h 359524"/>
                <a:gd name="connsiteX14" fmla="*/ 68788 w 335341"/>
                <a:gd name="connsiteY14" fmla="*/ 272465 h 359524"/>
                <a:gd name="connsiteX15" fmla="*/ 56965 w 335341"/>
                <a:gd name="connsiteY15" fmla="*/ 283751 h 359524"/>
                <a:gd name="connsiteX16" fmla="*/ 46217 w 335341"/>
                <a:gd name="connsiteY16" fmla="*/ 275152 h 359524"/>
                <a:gd name="connsiteX17" fmla="*/ 45142 w 335341"/>
                <a:gd name="connsiteY17" fmla="*/ 234309 h 359524"/>
                <a:gd name="connsiteX18" fmla="*/ 38693 w 335341"/>
                <a:gd name="connsiteY18" fmla="*/ 214963 h 359524"/>
                <a:gd name="connsiteX19" fmla="*/ 54278 w 335341"/>
                <a:gd name="connsiteY19" fmla="*/ 216575 h 359524"/>
                <a:gd name="connsiteX20" fmla="*/ 68788 w 335341"/>
                <a:gd name="connsiteY20" fmla="*/ 205827 h 359524"/>
                <a:gd name="connsiteX21" fmla="*/ 159609 w 335341"/>
                <a:gd name="connsiteY21" fmla="*/ 11286 h 359524"/>
                <a:gd name="connsiteX22" fmla="*/ 200453 w 335341"/>
                <a:gd name="connsiteY22" fmla="*/ 20421 h 359524"/>
                <a:gd name="connsiteX23" fmla="*/ 197228 w 335341"/>
                <a:gd name="connsiteY23" fmla="*/ 38156 h 359524"/>
                <a:gd name="connsiteX24" fmla="*/ 204214 w 335341"/>
                <a:gd name="connsiteY24" fmla="*/ 53203 h 359524"/>
                <a:gd name="connsiteX25" fmla="*/ 181643 w 335341"/>
                <a:gd name="connsiteY25" fmla="*/ 47829 h 359524"/>
                <a:gd name="connsiteX26" fmla="*/ 158535 w 335341"/>
                <a:gd name="connsiteY26" fmla="*/ 60190 h 359524"/>
                <a:gd name="connsiteX27" fmla="*/ 160147 w 335341"/>
                <a:gd name="connsiteY27" fmla="*/ 77924 h 359524"/>
                <a:gd name="connsiteX28" fmla="*/ 156385 w 335341"/>
                <a:gd name="connsiteY28" fmla="*/ 88672 h 359524"/>
                <a:gd name="connsiteX29" fmla="*/ 166058 w 335341"/>
                <a:gd name="connsiteY29" fmla="*/ 106406 h 359524"/>
                <a:gd name="connsiteX30" fmla="*/ 192929 w 335341"/>
                <a:gd name="connsiteY30" fmla="*/ 124141 h 359524"/>
                <a:gd name="connsiteX31" fmla="*/ 207439 w 335341"/>
                <a:gd name="connsiteY31" fmla="*/ 152623 h 359524"/>
                <a:gd name="connsiteX32" fmla="*/ 239146 w 335341"/>
                <a:gd name="connsiteY32" fmla="*/ 180569 h 359524"/>
                <a:gd name="connsiteX33" fmla="*/ 261717 w 335341"/>
                <a:gd name="connsiteY33" fmla="*/ 180569 h 359524"/>
                <a:gd name="connsiteX34" fmla="*/ 268703 w 335341"/>
                <a:gd name="connsiteY34" fmla="*/ 188092 h 359524"/>
                <a:gd name="connsiteX35" fmla="*/ 260642 w 335341"/>
                <a:gd name="connsiteY35" fmla="*/ 195078 h 359524"/>
                <a:gd name="connsiteX36" fmla="*/ 286438 w 335341"/>
                <a:gd name="connsiteY36" fmla="*/ 207439 h 359524"/>
                <a:gd name="connsiteX37" fmla="*/ 307396 w 335341"/>
                <a:gd name="connsiteY37" fmla="*/ 217650 h 359524"/>
                <a:gd name="connsiteX38" fmla="*/ 332117 w 335341"/>
                <a:gd name="connsiteY38" fmla="*/ 235384 h 359524"/>
                <a:gd name="connsiteX39" fmla="*/ 335341 w 335341"/>
                <a:gd name="connsiteY39" fmla="*/ 241833 h 359524"/>
                <a:gd name="connsiteX40" fmla="*/ 329967 w 335341"/>
                <a:gd name="connsiteY40" fmla="*/ 253656 h 359524"/>
                <a:gd name="connsiteX41" fmla="*/ 313845 w 335341"/>
                <a:gd name="connsiteY41" fmla="*/ 238071 h 359524"/>
                <a:gd name="connsiteX42" fmla="*/ 289125 w 335341"/>
                <a:gd name="connsiteY42" fmla="*/ 232697 h 359524"/>
                <a:gd name="connsiteX43" fmla="*/ 277302 w 335341"/>
                <a:gd name="connsiteY43" fmla="*/ 254731 h 359524"/>
                <a:gd name="connsiteX44" fmla="*/ 298261 w 335341"/>
                <a:gd name="connsiteY44" fmla="*/ 267091 h 359524"/>
                <a:gd name="connsiteX45" fmla="*/ 295036 w 335341"/>
                <a:gd name="connsiteY45" fmla="*/ 284825 h 359524"/>
                <a:gd name="connsiteX46" fmla="*/ 283213 w 335341"/>
                <a:gd name="connsiteY46" fmla="*/ 286975 h 359524"/>
                <a:gd name="connsiteX47" fmla="*/ 268166 w 335341"/>
                <a:gd name="connsiteY47" fmla="*/ 315458 h 359524"/>
                <a:gd name="connsiteX48" fmla="*/ 256343 w 335341"/>
                <a:gd name="connsiteY48" fmla="*/ 318145 h 359524"/>
                <a:gd name="connsiteX49" fmla="*/ 256343 w 335341"/>
                <a:gd name="connsiteY49" fmla="*/ 307934 h 359524"/>
                <a:gd name="connsiteX50" fmla="*/ 262254 w 335341"/>
                <a:gd name="connsiteY50" fmla="*/ 290199 h 359524"/>
                <a:gd name="connsiteX51" fmla="*/ 268703 w 335341"/>
                <a:gd name="connsiteY51" fmla="*/ 283213 h 359524"/>
                <a:gd name="connsiteX52" fmla="*/ 257417 w 335341"/>
                <a:gd name="connsiteY52" fmla="*/ 263867 h 359524"/>
                <a:gd name="connsiteX53" fmla="*/ 248819 w 335341"/>
                <a:gd name="connsiteY53" fmla="*/ 246670 h 359524"/>
                <a:gd name="connsiteX54" fmla="*/ 236996 w 335341"/>
                <a:gd name="connsiteY54" fmla="*/ 242370 h 359524"/>
                <a:gd name="connsiteX55" fmla="*/ 228398 w 335341"/>
                <a:gd name="connsiteY55" fmla="*/ 227860 h 359524"/>
                <a:gd name="connsiteX56" fmla="*/ 210126 w 335341"/>
                <a:gd name="connsiteY56" fmla="*/ 221949 h 359524"/>
                <a:gd name="connsiteX57" fmla="*/ 197766 w 335341"/>
                <a:gd name="connsiteY57" fmla="*/ 208514 h 359524"/>
                <a:gd name="connsiteX58" fmla="*/ 176807 w 335341"/>
                <a:gd name="connsiteY58" fmla="*/ 206364 h 359524"/>
                <a:gd name="connsiteX59" fmla="*/ 154235 w 335341"/>
                <a:gd name="connsiteY59" fmla="*/ 190779 h 359524"/>
                <a:gd name="connsiteX60" fmla="*/ 127903 w 335341"/>
                <a:gd name="connsiteY60" fmla="*/ 168208 h 359524"/>
                <a:gd name="connsiteX61" fmla="*/ 108556 w 335341"/>
                <a:gd name="connsiteY61" fmla="*/ 148324 h 359524"/>
                <a:gd name="connsiteX62" fmla="*/ 99420 w 335341"/>
                <a:gd name="connsiteY62" fmla="*/ 113930 h 359524"/>
                <a:gd name="connsiteX63" fmla="*/ 85447 w 335341"/>
                <a:gd name="connsiteY63" fmla="*/ 109631 h 359524"/>
                <a:gd name="connsiteX64" fmla="*/ 61802 w 335341"/>
                <a:gd name="connsiteY64" fmla="*/ 97808 h 359524"/>
                <a:gd name="connsiteX65" fmla="*/ 48367 w 335341"/>
                <a:gd name="connsiteY65" fmla="*/ 102645 h 359524"/>
                <a:gd name="connsiteX66" fmla="*/ 31707 w 335341"/>
                <a:gd name="connsiteY66" fmla="*/ 118767 h 359524"/>
                <a:gd name="connsiteX67" fmla="*/ 19884 w 335341"/>
                <a:gd name="connsiteY67" fmla="*/ 121454 h 359524"/>
                <a:gd name="connsiteX68" fmla="*/ 23108 w 335341"/>
                <a:gd name="connsiteY68" fmla="*/ 106406 h 359524"/>
                <a:gd name="connsiteX69" fmla="*/ 7523 w 335341"/>
                <a:gd name="connsiteY69" fmla="*/ 102107 h 359524"/>
                <a:gd name="connsiteX70" fmla="*/ 0 w 335341"/>
                <a:gd name="connsiteY70" fmla="*/ 74699 h 359524"/>
                <a:gd name="connsiteX71" fmla="*/ 9673 w 335341"/>
                <a:gd name="connsiteY71" fmla="*/ 63951 h 359524"/>
                <a:gd name="connsiteX72" fmla="*/ 1075 w 335341"/>
                <a:gd name="connsiteY72" fmla="*/ 50516 h 359524"/>
                <a:gd name="connsiteX73" fmla="*/ 2149 w 335341"/>
                <a:gd name="connsiteY73" fmla="*/ 40305 h 359524"/>
                <a:gd name="connsiteX74" fmla="*/ 14510 w 335341"/>
                <a:gd name="connsiteY74" fmla="*/ 47829 h 359524"/>
                <a:gd name="connsiteX75" fmla="*/ 28482 w 335341"/>
                <a:gd name="connsiteY75" fmla="*/ 46217 h 359524"/>
                <a:gd name="connsiteX76" fmla="*/ 44605 w 335341"/>
                <a:gd name="connsiteY76" fmla="*/ 34394 h 359524"/>
                <a:gd name="connsiteX77" fmla="*/ 49441 w 335341"/>
                <a:gd name="connsiteY77" fmla="*/ 39768 h 359524"/>
                <a:gd name="connsiteX78" fmla="*/ 62876 w 335341"/>
                <a:gd name="connsiteY78" fmla="*/ 38693 h 359524"/>
                <a:gd name="connsiteX79" fmla="*/ 69325 w 335341"/>
                <a:gd name="connsiteY79" fmla="*/ 24183 h 359524"/>
                <a:gd name="connsiteX80" fmla="*/ 90284 w 335341"/>
                <a:gd name="connsiteY80" fmla="*/ 28482 h 359524"/>
                <a:gd name="connsiteX81" fmla="*/ 103182 w 335341"/>
                <a:gd name="connsiteY81" fmla="*/ 22571 h 359524"/>
                <a:gd name="connsiteX82" fmla="*/ 105332 w 335341"/>
                <a:gd name="connsiteY82" fmla="*/ 8061 h 359524"/>
                <a:gd name="connsiteX83" fmla="*/ 122529 w 335341"/>
                <a:gd name="connsiteY83" fmla="*/ 13435 h 359524"/>
                <a:gd name="connsiteX84" fmla="*/ 125753 w 335341"/>
                <a:gd name="connsiteY84" fmla="*/ 6449 h 359524"/>
                <a:gd name="connsiteX85" fmla="*/ 154235 w 335341"/>
                <a:gd name="connsiteY85" fmla="*/ 0 h 359524"/>
                <a:gd name="connsiteX86" fmla="*/ 159609 w 335341"/>
                <a:gd name="connsiteY86" fmla="*/ 11286 h 3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5341" h="359524">
                  <a:moveTo>
                    <a:pt x="249894" y="306322"/>
                  </a:moveTo>
                  <a:lnTo>
                    <a:pt x="239683" y="332655"/>
                  </a:lnTo>
                  <a:lnTo>
                    <a:pt x="243982" y="342865"/>
                  </a:lnTo>
                  <a:lnTo>
                    <a:pt x="238071" y="359525"/>
                  </a:lnTo>
                  <a:lnTo>
                    <a:pt x="216037" y="347165"/>
                  </a:lnTo>
                  <a:lnTo>
                    <a:pt x="201527" y="343403"/>
                  </a:lnTo>
                  <a:lnTo>
                    <a:pt x="161759" y="326743"/>
                  </a:lnTo>
                  <a:lnTo>
                    <a:pt x="165521" y="309546"/>
                  </a:lnTo>
                  <a:lnTo>
                    <a:pt x="198840" y="312771"/>
                  </a:lnTo>
                  <a:lnTo>
                    <a:pt x="227860" y="309009"/>
                  </a:lnTo>
                  <a:lnTo>
                    <a:pt x="249894" y="306322"/>
                  </a:lnTo>
                  <a:close/>
                  <a:moveTo>
                    <a:pt x="68788" y="205827"/>
                  </a:moveTo>
                  <a:lnTo>
                    <a:pt x="85985" y="230010"/>
                  </a:lnTo>
                  <a:lnTo>
                    <a:pt x="81686" y="274615"/>
                  </a:lnTo>
                  <a:lnTo>
                    <a:pt x="68788" y="272465"/>
                  </a:lnTo>
                  <a:lnTo>
                    <a:pt x="56965" y="283751"/>
                  </a:lnTo>
                  <a:lnTo>
                    <a:pt x="46217" y="275152"/>
                  </a:lnTo>
                  <a:lnTo>
                    <a:pt x="45142" y="234309"/>
                  </a:lnTo>
                  <a:lnTo>
                    <a:pt x="38693" y="214963"/>
                  </a:lnTo>
                  <a:lnTo>
                    <a:pt x="54278" y="216575"/>
                  </a:lnTo>
                  <a:lnTo>
                    <a:pt x="68788" y="205827"/>
                  </a:lnTo>
                  <a:close/>
                  <a:moveTo>
                    <a:pt x="159609" y="11286"/>
                  </a:moveTo>
                  <a:lnTo>
                    <a:pt x="200453" y="20421"/>
                  </a:lnTo>
                  <a:lnTo>
                    <a:pt x="197228" y="38156"/>
                  </a:lnTo>
                  <a:lnTo>
                    <a:pt x="204214" y="53203"/>
                  </a:lnTo>
                  <a:lnTo>
                    <a:pt x="181643" y="47829"/>
                  </a:lnTo>
                  <a:lnTo>
                    <a:pt x="158535" y="60190"/>
                  </a:lnTo>
                  <a:lnTo>
                    <a:pt x="160147" y="77924"/>
                  </a:lnTo>
                  <a:lnTo>
                    <a:pt x="156385" y="88672"/>
                  </a:lnTo>
                  <a:lnTo>
                    <a:pt x="166058" y="106406"/>
                  </a:lnTo>
                  <a:lnTo>
                    <a:pt x="192929" y="124141"/>
                  </a:lnTo>
                  <a:lnTo>
                    <a:pt x="207439" y="152623"/>
                  </a:lnTo>
                  <a:lnTo>
                    <a:pt x="239146" y="180569"/>
                  </a:lnTo>
                  <a:lnTo>
                    <a:pt x="261717" y="180569"/>
                  </a:lnTo>
                  <a:lnTo>
                    <a:pt x="268703" y="188092"/>
                  </a:lnTo>
                  <a:lnTo>
                    <a:pt x="260642" y="195078"/>
                  </a:lnTo>
                  <a:lnTo>
                    <a:pt x="286438" y="207439"/>
                  </a:lnTo>
                  <a:lnTo>
                    <a:pt x="307396" y="217650"/>
                  </a:lnTo>
                  <a:lnTo>
                    <a:pt x="332117" y="235384"/>
                  </a:lnTo>
                  <a:lnTo>
                    <a:pt x="335341" y="241833"/>
                  </a:lnTo>
                  <a:lnTo>
                    <a:pt x="329967" y="253656"/>
                  </a:lnTo>
                  <a:lnTo>
                    <a:pt x="313845" y="238071"/>
                  </a:lnTo>
                  <a:lnTo>
                    <a:pt x="289125" y="232697"/>
                  </a:lnTo>
                  <a:lnTo>
                    <a:pt x="277302" y="254731"/>
                  </a:lnTo>
                  <a:lnTo>
                    <a:pt x="298261" y="267091"/>
                  </a:lnTo>
                  <a:lnTo>
                    <a:pt x="295036" y="284825"/>
                  </a:lnTo>
                  <a:lnTo>
                    <a:pt x="283213" y="286975"/>
                  </a:lnTo>
                  <a:lnTo>
                    <a:pt x="268166" y="315458"/>
                  </a:lnTo>
                  <a:lnTo>
                    <a:pt x="256343" y="318145"/>
                  </a:lnTo>
                  <a:lnTo>
                    <a:pt x="256343" y="307934"/>
                  </a:lnTo>
                  <a:lnTo>
                    <a:pt x="262254" y="290199"/>
                  </a:lnTo>
                  <a:lnTo>
                    <a:pt x="268703" y="283213"/>
                  </a:lnTo>
                  <a:lnTo>
                    <a:pt x="257417" y="263867"/>
                  </a:lnTo>
                  <a:lnTo>
                    <a:pt x="248819" y="246670"/>
                  </a:lnTo>
                  <a:lnTo>
                    <a:pt x="236996" y="242370"/>
                  </a:lnTo>
                  <a:lnTo>
                    <a:pt x="228398" y="227860"/>
                  </a:lnTo>
                  <a:lnTo>
                    <a:pt x="210126" y="221949"/>
                  </a:lnTo>
                  <a:lnTo>
                    <a:pt x="197766" y="208514"/>
                  </a:lnTo>
                  <a:lnTo>
                    <a:pt x="176807" y="206364"/>
                  </a:lnTo>
                  <a:lnTo>
                    <a:pt x="154235" y="190779"/>
                  </a:lnTo>
                  <a:lnTo>
                    <a:pt x="127903" y="168208"/>
                  </a:lnTo>
                  <a:lnTo>
                    <a:pt x="108556" y="148324"/>
                  </a:lnTo>
                  <a:lnTo>
                    <a:pt x="99420" y="113930"/>
                  </a:lnTo>
                  <a:lnTo>
                    <a:pt x="85447" y="109631"/>
                  </a:lnTo>
                  <a:lnTo>
                    <a:pt x="61802" y="97808"/>
                  </a:lnTo>
                  <a:lnTo>
                    <a:pt x="48367" y="102645"/>
                  </a:lnTo>
                  <a:lnTo>
                    <a:pt x="31707" y="118767"/>
                  </a:lnTo>
                  <a:lnTo>
                    <a:pt x="19884" y="121454"/>
                  </a:lnTo>
                  <a:lnTo>
                    <a:pt x="23108" y="106406"/>
                  </a:lnTo>
                  <a:lnTo>
                    <a:pt x="7523" y="102107"/>
                  </a:lnTo>
                  <a:lnTo>
                    <a:pt x="0" y="74699"/>
                  </a:lnTo>
                  <a:lnTo>
                    <a:pt x="9673" y="63951"/>
                  </a:lnTo>
                  <a:lnTo>
                    <a:pt x="1075" y="50516"/>
                  </a:lnTo>
                  <a:lnTo>
                    <a:pt x="2149" y="40305"/>
                  </a:lnTo>
                  <a:lnTo>
                    <a:pt x="14510" y="47829"/>
                  </a:lnTo>
                  <a:lnTo>
                    <a:pt x="28482" y="46217"/>
                  </a:lnTo>
                  <a:lnTo>
                    <a:pt x="44605" y="34394"/>
                  </a:lnTo>
                  <a:lnTo>
                    <a:pt x="49441" y="39768"/>
                  </a:lnTo>
                  <a:lnTo>
                    <a:pt x="62876" y="38693"/>
                  </a:lnTo>
                  <a:lnTo>
                    <a:pt x="69325" y="24183"/>
                  </a:lnTo>
                  <a:lnTo>
                    <a:pt x="90284" y="28482"/>
                  </a:lnTo>
                  <a:lnTo>
                    <a:pt x="103182" y="22571"/>
                  </a:lnTo>
                  <a:lnTo>
                    <a:pt x="105332" y="8061"/>
                  </a:lnTo>
                  <a:lnTo>
                    <a:pt x="122529" y="13435"/>
                  </a:lnTo>
                  <a:lnTo>
                    <a:pt x="125753" y="6449"/>
                  </a:lnTo>
                  <a:lnTo>
                    <a:pt x="154235" y="0"/>
                  </a:lnTo>
                  <a:lnTo>
                    <a:pt x="159609" y="112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0" name="Freeform: Shape 366">
              <a:extLst>
                <a:ext uri="{FF2B5EF4-FFF2-40B4-BE49-F238E27FC236}">
                  <a16:creationId xmlns:a16="http://schemas.microsoft.com/office/drawing/2014/main" id="{47E645E6-5E0C-CC48-87D1-70DF8580EA5F}"/>
                </a:ext>
              </a:extLst>
            </p:cNvPr>
            <p:cNvSpPr/>
            <p:nvPr userDrawn="1"/>
          </p:nvSpPr>
          <p:spPr>
            <a:xfrm>
              <a:off x="6331609" y="2590980"/>
              <a:ext cx="983995" cy="846966"/>
            </a:xfrm>
            <a:custGeom>
              <a:avLst/>
              <a:gdLst>
                <a:gd name="connsiteX0" fmla="*/ 405204 w 405204"/>
                <a:gd name="connsiteY0" fmla="*/ 322444 h 348776"/>
                <a:gd name="connsiteX1" fmla="*/ 395531 w 405204"/>
                <a:gd name="connsiteY1" fmla="*/ 348777 h 348776"/>
                <a:gd name="connsiteX2" fmla="*/ 382633 w 405204"/>
                <a:gd name="connsiteY2" fmla="*/ 341791 h 348776"/>
                <a:gd name="connsiteX3" fmla="*/ 376185 w 405204"/>
                <a:gd name="connsiteY3" fmla="*/ 318682 h 348776"/>
                <a:gd name="connsiteX4" fmla="*/ 382096 w 405204"/>
                <a:gd name="connsiteY4" fmla="*/ 305784 h 348776"/>
                <a:gd name="connsiteX5" fmla="*/ 400368 w 405204"/>
                <a:gd name="connsiteY5" fmla="*/ 292349 h 348776"/>
                <a:gd name="connsiteX6" fmla="*/ 405204 w 405204"/>
                <a:gd name="connsiteY6" fmla="*/ 322444 h 348776"/>
                <a:gd name="connsiteX7" fmla="*/ 233772 w 405204"/>
                <a:gd name="connsiteY7" fmla="*/ 27408 h 348776"/>
                <a:gd name="connsiteX8" fmla="*/ 253656 w 405204"/>
                <a:gd name="connsiteY8" fmla="*/ 45142 h 348776"/>
                <a:gd name="connsiteX9" fmla="*/ 268166 w 405204"/>
                <a:gd name="connsiteY9" fmla="*/ 42455 h 348776"/>
                <a:gd name="connsiteX10" fmla="*/ 293424 w 405204"/>
                <a:gd name="connsiteY10" fmla="*/ 59652 h 348776"/>
                <a:gd name="connsiteX11" fmla="*/ 299873 w 405204"/>
                <a:gd name="connsiteY11" fmla="*/ 62877 h 348776"/>
                <a:gd name="connsiteX12" fmla="*/ 307934 w 405204"/>
                <a:gd name="connsiteY12" fmla="*/ 61802 h 348776"/>
                <a:gd name="connsiteX13" fmla="*/ 321369 w 405204"/>
                <a:gd name="connsiteY13" fmla="*/ 71475 h 348776"/>
                <a:gd name="connsiteX14" fmla="*/ 362749 w 405204"/>
                <a:gd name="connsiteY14" fmla="*/ 78461 h 348776"/>
                <a:gd name="connsiteX15" fmla="*/ 348239 w 405204"/>
                <a:gd name="connsiteY15" fmla="*/ 103720 h 348776"/>
                <a:gd name="connsiteX16" fmla="*/ 344477 w 405204"/>
                <a:gd name="connsiteY16" fmla="*/ 129515 h 348776"/>
                <a:gd name="connsiteX17" fmla="*/ 336416 w 405204"/>
                <a:gd name="connsiteY17" fmla="*/ 135964 h 348776"/>
                <a:gd name="connsiteX18" fmla="*/ 323519 w 405204"/>
                <a:gd name="connsiteY18" fmla="*/ 132739 h 348776"/>
                <a:gd name="connsiteX19" fmla="*/ 324593 w 405204"/>
                <a:gd name="connsiteY19" fmla="*/ 141875 h 348776"/>
                <a:gd name="connsiteX20" fmla="*/ 303635 w 405204"/>
                <a:gd name="connsiteY20" fmla="*/ 162297 h 348776"/>
                <a:gd name="connsiteX21" fmla="*/ 303097 w 405204"/>
                <a:gd name="connsiteY21" fmla="*/ 178419 h 348776"/>
                <a:gd name="connsiteX22" fmla="*/ 317070 w 405204"/>
                <a:gd name="connsiteY22" fmla="*/ 173045 h 348776"/>
                <a:gd name="connsiteX23" fmla="*/ 326743 w 405204"/>
                <a:gd name="connsiteY23" fmla="*/ 188630 h 348776"/>
                <a:gd name="connsiteX24" fmla="*/ 325668 w 405204"/>
                <a:gd name="connsiteY24" fmla="*/ 198840 h 348776"/>
                <a:gd name="connsiteX25" fmla="*/ 334267 w 405204"/>
                <a:gd name="connsiteY25" fmla="*/ 212276 h 348776"/>
                <a:gd name="connsiteX26" fmla="*/ 324593 w 405204"/>
                <a:gd name="connsiteY26" fmla="*/ 223024 h 348776"/>
                <a:gd name="connsiteX27" fmla="*/ 332117 w 405204"/>
                <a:gd name="connsiteY27" fmla="*/ 250431 h 348776"/>
                <a:gd name="connsiteX28" fmla="*/ 347702 w 405204"/>
                <a:gd name="connsiteY28" fmla="*/ 254731 h 348776"/>
                <a:gd name="connsiteX29" fmla="*/ 344477 w 405204"/>
                <a:gd name="connsiteY29" fmla="*/ 269778 h 348776"/>
                <a:gd name="connsiteX30" fmla="*/ 318682 w 405204"/>
                <a:gd name="connsiteY30" fmla="*/ 289662 h 348776"/>
                <a:gd name="connsiteX31" fmla="*/ 262254 w 405204"/>
                <a:gd name="connsiteY31" fmla="*/ 279989 h 348776"/>
                <a:gd name="connsiteX32" fmla="*/ 220337 w 405204"/>
                <a:gd name="connsiteY32" fmla="*/ 291274 h 348776"/>
                <a:gd name="connsiteX33" fmla="*/ 217112 w 405204"/>
                <a:gd name="connsiteY33" fmla="*/ 312233 h 348776"/>
                <a:gd name="connsiteX34" fmla="*/ 183793 w 405204"/>
                <a:gd name="connsiteY34" fmla="*/ 316533 h 348776"/>
                <a:gd name="connsiteX35" fmla="*/ 151549 w 405204"/>
                <a:gd name="connsiteY35" fmla="*/ 300948 h 348776"/>
                <a:gd name="connsiteX36" fmla="*/ 141338 w 405204"/>
                <a:gd name="connsiteY36" fmla="*/ 308471 h 348776"/>
                <a:gd name="connsiteX37" fmla="*/ 88672 w 405204"/>
                <a:gd name="connsiteY37" fmla="*/ 292887 h 348776"/>
                <a:gd name="connsiteX38" fmla="*/ 77386 w 405204"/>
                <a:gd name="connsiteY38" fmla="*/ 279451 h 348776"/>
                <a:gd name="connsiteX39" fmla="*/ 92434 w 405204"/>
                <a:gd name="connsiteY39" fmla="*/ 258493 h 348776"/>
                <a:gd name="connsiteX40" fmla="*/ 97808 w 405204"/>
                <a:gd name="connsiteY40" fmla="*/ 188092 h 348776"/>
                <a:gd name="connsiteX41" fmla="*/ 68251 w 405204"/>
                <a:gd name="connsiteY41" fmla="*/ 150474 h 348776"/>
                <a:gd name="connsiteX42" fmla="*/ 47292 w 405204"/>
                <a:gd name="connsiteY42" fmla="*/ 132202 h 348776"/>
                <a:gd name="connsiteX43" fmla="*/ 3224 w 405204"/>
                <a:gd name="connsiteY43" fmla="*/ 118229 h 348776"/>
                <a:gd name="connsiteX44" fmla="*/ 0 w 405204"/>
                <a:gd name="connsiteY44" fmla="*/ 91359 h 348776"/>
                <a:gd name="connsiteX45" fmla="*/ 37081 w 405204"/>
                <a:gd name="connsiteY45" fmla="*/ 83298 h 348776"/>
                <a:gd name="connsiteX46" fmla="*/ 85447 w 405204"/>
                <a:gd name="connsiteY46" fmla="*/ 92971 h 348776"/>
                <a:gd name="connsiteX47" fmla="*/ 76312 w 405204"/>
                <a:gd name="connsiteY47" fmla="*/ 51054 h 348776"/>
                <a:gd name="connsiteX48" fmla="*/ 103182 w 405204"/>
                <a:gd name="connsiteY48" fmla="*/ 67176 h 348776"/>
                <a:gd name="connsiteX49" fmla="*/ 169820 w 405204"/>
                <a:gd name="connsiteY49" fmla="*/ 38156 h 348776"/>
                <a:gd name="connsiteX50" fmla="*/ 178419 w 405204"/>
                <a:gd name="connsiteY50" fmla="*/ 7524 h 348776"/>
                <a:gd name="connsiteX51" fmla="*/ 203677 w 405204"/>
                <a:gd name="connsiteY51" fmla="*/ 0 h 348776"/>
                <a:gd name="connsiteX52" fmla="*/ 207976 w 405204"/>
                <a:gd name="connsiteY52" fmla="*/ 13435 h 348776"/>
                <a:gd name="connsiteX53" fmla="*/ 221412 w 405204"/>
                <a:gd name="connsiteY53" fmla="*/ 13973 h 348776"/>
                <a:gd name="connsiteX54" fmla="*/ 233772 w 405204"/>
                <a:gd name="connsiteY54" fmla="*/ 27408 h 34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5204" h="348776">
                  <a:moveTo>
                    <a:pt x="405204" y="322444"/>
                  </a:moveTo>
                  <a:lnTo>
                    <a:pt x="395531" y="348777"/>
                  </a:lnTo>
                  <a:lnTo>
                    <a:pt x="382633" y="341791"/>
                  </a:lnTo>
                  <a:lnTo>
                    <a:pt x="376185" y="318682"/>
                  </a:lnTo>
                  <a:lnTo>
                    <a:pt x="382096" y="305784"/>
                  </a:lnTo>
                  <a:lnTo>
                    <a:pt x="400368" y="292349"/>
                  </a:lnTo>
                  <a:lnTo>
                    <a:pt x="405204" y="322444"/>
                  </a:lnTo>
                  <a:close/>
                  <a:moveTo>
                    <a:pt x="233772" y="27408"/>
                  </a:moveTo>
                  <a:lnTo>
                    <a:pt x="253656" y="45142"/>
                  </a:lnTo>
                  <a:lnTo>
                    <a:pt x="268166" y="42455"/>
                  </a:lnTo>
                  <a:lnTo>
                    <a:pt x="293424" y="59652"/>
                  </a:lnTo>
                  <a:lnTo>
                    <a:pt x="299873" y="62877"/>
                  </a:lnTo>
                  <a:lnTo>
                    <a:pt x="307934" y="61802"/>
                  </a:lnTo>
                  <a:lnTo>
                    <a:pt x="321369" y="71475"/>
                  </a:lnTo>
                  <a:lnTo>
                    <a:pt x="362749" y="78461"/>
                  </a:lnTo>
                  <a:lnTo>
                    <a:pt x="348239" y="103720"/>
                  </a:lnTo>
                  <a:lnTo>
                    <a:pt x="344477" y="129515"/>
                  </a:lnTo>
                  <a:lnTo>
                    <a:pt x="336416" y="135964"/>
                  </a:lnTo>
                  <a:lnTo>
                    <a:pt x="323519" y="132739"/>
                  </a:lnTo>
                  <a:lnTo>
                    <a:pt x="324593" y="141875"/>
                  </a:lnTo>
                  <a:lnTo>
                    <a:pt x="303635" y="162297"/>
                  </a:lnTo>
                  <a:lnTo>
                    <a:pt x="303097" y="178419"/>
                  </a:lnTo>
                  <a:lnTo>
                    <a:pt x="317070" y="173045"/>
                  </a:lnTo>
                  <a:lnTo>
                    <a:pt x="326743" y="188630"/>
                  </a:lnTo>
                  <a:lnTo>
                    <a:pt x="325668" y="198840"/>
                  </a:lnTo>
                  <a:lnTo>
                    <a:pt x="334267" y="212276"/>
                  </a:lnTo>
                  <a:lnTo>
                    <a:pt x="324593" y="223024"/>
                  </a:lnTo>
                  <a:lnTo>
                    <a:pt x="332117" y="250431"/>
                  </a:lnTo>
                  <a:lnTo>
                    <a:pt x="347702" y="254731"/>
                  </a:lnTo>
                  <a:lnTo>
                    <a:pt x="344477" y="269778"/>
                  </a:lnTo>
                  <a:lnTo>
                    <a:pt x="318682" y="289662"/>
                  </a:lnTo>
                  <a:lnTo>
                    <a:pt x="262254" y="279989"/>
                  </a:lnTo>
                  <a:lnTo>
                    <a:pt x="220337" y="291274"/>
                  </a:lnTo>
                  <a:lnTo>
                    <a:pt x="217112" y="312233"/>
                  </a:lnTo>
                  <a:lnTo>
                    <a:pt x="183793" y="316533"/>
                  </a:lnTo>
                  <a:lnTo>
                    <a:pt x="151549" y="300948"/>
                  </a:lnTo>
                  <a:lnTo>
                    <a:pt x="141338" y="308471"/>
                  </a:lnTo>
                  <a:lnTo>
                    <a:pt x="88672" y="292887"/>
                  </a:lnTo>
                  <a:lnTo>
                    <a:pt x="77386" y="279451"/>
                  </a:lnTo>
                  <a:lnTo>
                    <a:pt x="92434" y="258493"/>
                  </a:lnTo>
                  <a:lnTo>
                    <a:pt x="97808" y="188092"/>
                  </a:lnTo>
                  <a:lnTo>
                    <a:pt x="68251" y="150474"/>
                  </a:lnTo>
                  <a:lnTo>
                    <a:pt x="47292" y="132202"/>
                  </a:lnTo>
                  <a:lnTo>
                    <a:pt x="3224" y="118229"/>
                  </a:lnTo>
                  <a:lnTo>
                    <a:pt x="0" y="91359"/>
                  </a:lnTo>
                  <a:lnTo>
                    <a:pt x="37081" y="83298"/>
                  </a:lnTo>
                  <a:lnTo>
                    <a:pt x="85447" y="92971"/>
                  </a:lnTo>
                  <a:lnTo>
                    <a:pt x="76312" y="51054"/>
                  </a:lnTo>
                  <a:lnTo>
                    <a:pt x="103182" y="67176"/>
                  </a:lnTo>
                  <a:lnTo>
                    <a:pt x="169820" y="38156"/>
                  </a:lnTo>
                  <a:lnTo>
                    <a:pt x="178419" y="7524"/>
                  </a:lnTo>
                  <a:lnTo>
                    <a:pt x="203677" y="0"/>
                  </a:lnTo>
                  <a:lnTo>
                    <a:pt x="207976" y="13435"/>
                  </a:lnTo>
                  <a:lnTo>
                    <a:pt x="221412" y="13973"/>
                  </a:lnTo>
                  <a:lnTo>
                    <a:pt x="233772" y="2740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1" name="Freeform: Shape 367">
              <a:extLst>
                <a:ext uri="{FF2B5EF4-FFF2-40B4-BE49-F238E27FC236}">
                  <a16:creationId xmlns:a16="http://schemas.microsoft.com/office/drawing/2014/main" id="{93E7E512-EFA7-2143-9EC5-B7C5159628BE}"/>
                </a:ext>
              </a:extLst>
            </p:cNvPr>
            <p:cNvSpPr/>
            <p:nvPr userDrawn="1"/>
          </p:nvSpPr>
          <p:spPr>
            <a:xfrm>
              <a:off x="7263403" y="6316856"/>
              <a:ext cx="394118" cy="438491"/>
            </a:xfrm>
            <a:custGeom>
              <a:avLst/>
              <a:gdLst>
                <a:gd name="connsiteX0" fmla="*/ 65564 w 162296"/>
                <a:gd name="connsiteY0" fmla="*/ 180569 h 180568"/>
                <a:gd name="connsiteX1" fmla="*/ 36006 w 162296"/>
                <a:gd name="connsiteY1" fmla="*/ 151549 h 180568"/>
                <a:gd name="connsiteX2" fmla="*/ 17197 w 162296"/>
                <a:gd name="connsiteY2" fmla="*/ 127903 h 180568"/>
                <a:gd name="connsiteX3" fmla="*/ 0 w 162296"/>
                <a:gd name="connsiteY3" fmla="*/ 98345 h 180568"/>
                <a:gd name="connsiteX4" fmla="*/ 1075 w 162296"/>
                <a:gd name="connsiteY4" fmla="*/ 88672 h 180568"/>
                <a:gd name="connsiteX5" fmla="*/ 7524 w 162296"/>
                <a:gd name="connsiteY5" fmla="*/ 79536 h 180568"/>
                <a:gd name="connsiteX6" fmla="*/ 14510 w 162296"/>
                <a:gd name="connsiteY6" fmla="*/ 58577 h 180568"/>
                <a:gd name="connsiteX7" fmla="*/ 20422 w 162296"/>
                <a:gd name="connsiteY7" fmla="*/ 37618 h 180568"/>
                <a:gd name="connsiteX8" fmla="*/ 30095 w 162296"/>
                <a:gd name="connsiteY8" fmla="*/ 36006 h 180568"/>
                <a:gd name="connsiteX9" fmla="*/ 72013 w 162296"/>
                <a:gd name="connsiteY9" fmla="*/ 36544 h 180568"/>
                <a:gd name="connsiteX10" fmla="*/ 71475 w 162296"/>
                <a:gd name="connsiteY10" fmla="*/ 2150 h 180568"/>
                <a:gd name="connsiteX11" fmla="*/ 84910 w 162296"/>
                <a:gd name="connsiteY11" fmla="*/ 0 h 180568"/>
                <a:gd name="connsiteX12" fmla="*/ 102645 w 162296"/>
                <a:gd name="connsiteY12" fmla="*/ 3762 h 180568"/>
                <a:gd name="connsiteX13" fmla="*/ 119842 w 162296"/>
                <a:gd name="connsiteY13" fmla="*/ 0 h 180568"/>
                <a:gd name="connsiteX14" fmla="*/ 123603 w 162296"/>
                <a:gd name="connsiteY14" fmla="*/ 1612 h 180568"/>
                <a:gd name="connsiteX15" fmla="*/ 121454 w 162296"/>
                <a:gd name="connsiteY15" fmla="*/ 13973 h 180568"/>
                <a:gd name="connsiteX16" fmla="*/ 129515 w 162296"/>
                <a:gd name="connsiteY16" fmla="*/ 28482 h 180568"/>
                <a:gd name="connsiteX17" fmla="*/ 151011 w 162296"/>
                <a:gd name="connsiteY17" fmla="*/ 26333 h 180568"/>
                <a:gd name="connsiteX18" fmla="*/ 157998 w 162296"/>
                <a:gd name="connsiteY18" fmla="*/ 31707 h 180568"/>
                <a:gd name="connsiteX19" fmla="*/ 145637 w 162296"/>
                <a:gd name="connsiteY19" fmla="*/ 65026 h 180568"/>
                <a:gd name="connsiteX20" fmla="*/ 159073 w 162296"/>
                <a:gd name="connsiteY20" fmla="*/ 81686 h 180568"/>
                <a:gd name="connsiteX21" fmla="*/ 162297 w 162296"/>
                <a:gd name="connsiteY21" fmla="*/ 104257 h 180568"/>
                <a:gd name="connsiteX22" fmla="*/ 158535 w 162296"/>
                <a:gd name="connsiteY22" fmla="*/ 123066 h 180568"/>
                <a:gd name="connsiteX23" fmla="*/ 149399 w 162296"/>
                <a:gd name="connsiteY23" fmla="*/ 136501 h 180568"/>
                <a:gd name="connsiteX24" fmla="*/ 124141 w 162296"/>
                <a:gd name="connsiteY24" fmla="*/ 135426 h 180568"/>
                <a:gd name="connsiteX25" fmla="*/ 108556 w 162296"/>
                <a:gd name="connsiteY25" fmla="*/ 121454 h 180568"/>
                <a:gd name="connsiteX26" fmla="*/ 106407 w 162296"/>
                <a:gd name="connsiteY26" fmla="*/ 134352 h 180568"/>
                <a:gd name="connsiteX27" fmla="*/ 87060 w 162296"/>
                <a:gd name="connsiteY27" fmla="*/ 137576 h 180568"/>
                <a:gd name="connsiteX28" fmla="*/ 77387 w 162296"/>
                <a:gd name="connsiteY28" fmla="*/ 144562 h 180568"/>
                <a:gd name="connsiteX29" fmla="*/ 88135 w 162296"/>
                <a:gd name="connsiteY29" fmla="*/ 163372 h 180568"/>
                <a:gd name="connsiteX30" fmla="*/ 65564 w 162296"/>
                <a:gd name="connsiteY30" fmla="*/ 180569 h 1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296" h="180568">
                  <a:moveTo>
                    <a:pt x="65564" y="180569"/>
                  </a:moveTo>
                  <a:lnTo>
                    <a:pt x="36006" y="151549"/>
                  </a:lnTo>
                  <a:lnTo>
                    <a:pt x="17197" y="127903"/>
                  </a:lnTo>
                  <a:lnTo>
                    <a:pt x="0" y="98345"/>
                  </a:lnTo>
                  <a:lnTo>
                    <a:pt x="1075" y="88672"/>
                  </a:lnTo>
                  <a:lnTo>
                    <a:pt x="7524" y="79536"/>
                  </a:lnTo>
                  <a:lnTo>
                    <a:pt x="14510" y="58577"/>
                  </a:lnTo>
                  <a:lnTo>
                    <a:pt x="20422" y="37618"/>
                  </a:lnTo>
                  <a:lnTo>
                    <a:pt x="30095" y="36006"/>
                  </a:lnTo>
                  <a:lnTo>
                    <a:pt x="72013" y="36544"/>
                  </a:lnTo>
                  <a:lnTo>
                    <a:pt x="71475" y="2150"/>
                  </a:lnTo>
                  <a:lnTo>
                    <a:pt x="84910" y="0"/>
                  </a:lnTo>
                  <a:lnTo>
                    <a:pt x="102645" y="3762"/>
                  </a:lnTo>
                  <a:lnTo>
                    <a:pt x="119842" y="0"/>
                  </a:lnTo>
                  <a:lnTo>
                    <a:pt x="123603" y="1612"/>
                  </a:lnTo>
                  <a:lnTo>
                    <a:pt x="121454" y="13973"/>
                  </a:lnTo>
                  <a:lnTo>
                    <a:pt x="129515" y="28482"/>
                  </a:lnTo>
                  <a:lnTo>
                    <a:pt x="151011" y="26333"/>
                  </a:lnTo>
                  <a:lnTo>
                    <a:pt x="157998" y="31707"/>
                  </a:lnTo>
                  <a:lnTo>
                    <a:pt x="145637" y="65026"/>
                  </a:lnTo>
                  <a:lnTo>
                    <a:pt x="159073" y="81686"/>
                  </a:lnTo>
                  <a:lnTo>
                    <a:pt x="162297" y="104257"/>
                  </a:lnTo>
                  <a:lnTo>
                    <a:pt x="158535" y="123066"/>
                  </a:lnTo>
                  <a:lnTo>
                    <a:pt x="149399" y="136501"/>
                  </a:lnTo>
                  <a:lnTo>
                    <a:pt x="124141" y="135426"/>
                  </a:lnTo>
                  <a:lnTo>
                    <a:pt x="108556" y="121454"/>
                  </a:lnTo>
                  <a:lnTo>
                    <a:pt x="106407" y="134352"/>
                  </a:lnTo>
                  <a:lnTo>
                    <a:pt x="87060" y="137576"/>
                  </a:lnTo>
                  <a:lnTo>
                    <a:pt x="77387" y="144562"/>
                  </a:lnTo>
                  <a:lnTo>
                    <a:pt x="88135" y="163372"/>
                  </a:lnTo>
                  <a:lnTo>
                    <a:pt x="65564" y="1805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2" name="Freeform: Shape 368">
              <a:extLst>
                <a:ext uri="{FF2B5EF4-FFF2-40B4-BE49-F238E27FC236}">
                  <a16:creationId xmlns:a16="http://schemas.microsoft.com/office/drawing/2014/main" id="{E2E23F1A-7206-8146-BF26-34DD758B79D1}"/>
                </a:ext>
              </a:extLst>
            </p:cNvPr>
            <p:cNvSpPr/>
            <p:nvPr userDrawn="1"/>
          </p:nvSpPr>
          <p:spPr>
            <a:xfrm>
              <a:off x="7592271" y="4827811"/>
              <a:ext cx="722986" cy="1139293"/>
            </a:xfrm>
            <a:custGeom>
              <a:avLst/>
              <a:gdLst>
                <a:gd name="connsiteX0" fmla="*/ 27408 w 297722"/>
                <a:gd name="connsiteY0" fmla="*/ 311696 h 469155"/>
                <a:gd name="connsiteX1" fmla="*/ 30095 w 297722"/>
                <a:gd name="connsiteY1" fmla="*/ 298261 h 469155"/>
                <a:gd name="connsiteX2" fmla="*/ 11823 w 297722"/>
                <a:gd name="connsiteY2" fmla="*/ 297723 h 469155"/>
                <a:gd name="connsiteX3" fmla="*/ 11823 w 297722"/>
                <a:gd name="connsiteY3" fmla="*/ 278914 h 469155"/>
                <a:gd name="connsiteX4" fmla="*/ 0 w 297722"/>
                <a:gd name="connsiteY4" fmla="*/ 268166 h 469155"/>
                <a:gd name="connsiteX5" fmla="*/ 12360 w 297722"/>
                <a:gd name="connsiteY5" fmla="*/ 229473 h 469155"/>
                <a:gd name="connsiteX6" fmla="*/ 48904 w 297722"/>
                <a:gd name="connsiteY6" fmla="*/ 202065 h 469155"/>
                <a:gd name="connsiteX7" fmla="*/ 50516 w 297722"/>
                <a:gd name="connsiteY7" fmla="*/ 163909 h 469155"/>
                <a:gd name="connsiteX8" fmla="*/ 61802 w 297722"/>
                <a:gd name="connsiteY8" fmla="*/ 103719 h 469155"/>
                <a:gd name="connsiteX9" fmla="*/ 68251 w 297722"/>
                <a:gd name="connsiteY9" fmla="*/ 90822 h 469155"/>
                <a:gd name="connsiteX10" fmla="*/ 56428 w 297722"/>
                <a:gd name="connsiteY10" fmla="*/ 80611 h 469155"/>
                <a:gd name="connsiteX11" fmla="*/ 55890 w 297722"/>
                <a:gd name="connsiteY11" fmla="*/ 70938 h 469155"/>
                <a:gd name="connsiteX12" fmla="*/ 45142 w 297722"/>
                <a:gd name="connsiteY12" fmla="*/ 63414 h 469155"/>
                <a:gd name="connsiteX13" fmla="*/ 38156 w 297722"/>
                <a:gd name="connsiteY13" fmla="*/ 16659 h 469155"/>
                <a:gd name="connsiteX14" fmla="*/ 67176 w 297722"/>
                <a:gd name="connsiteY14" fmla="*/ 0 h 469155"/>
                <a:gd name="connsiteX15" fmla="*/ 181643 w 297722"/>
                <a:gd name="connsiteY15" fmla="*/ 57502 h 469155"/>
                <a:gd name="connsiteX16" fmla="*/ 296111 w 297722"/>
                <a:gd name="connsiteY16" fmla="*/ 114468 h 469155"/>
                <a:gd name="connsiteX17" fmla="*/ 297723 w 297722"/>
                <a:gd name="connsiteY17" fmla="*/ 231085 h 469155"/>
                <a:gd name="connsiteX18" fmla="*/ 273002 w 297722"/>
                <a:gd name="connsiteY18" fmla="*/ 228935 h 469155"/>
                <a:gd name="connsiteX19" fmla="*/ 260105 w 297722"/>
                <a:gd name="connsiteY19" fmla="*/ 250431 h 469155"/>
                <a:gd name="connsiteX20" fmla="*/ 252581 w 297722"/>
                <a:gd name="connsiteY20" fmla="*/ 268703 h 469155"/>
                <a:gd name="connsiteX21" fmla="*/ 258493 w 297722"/>
                <a:gd name="connsiteY21" fmla="*/ 275689 h 469155"/>
                <a:gd name="connsiteX22" fmla="*/ 248819 w 297722"/>
                <a:gd name="connsiteY22" fmla="*/ 284825 h 469155"/>
                <a:gd name="connsiteX23" fmla="*/ 252044 w 297722"/>
                <a:gd name="connsiteY23" fmla="*/ 296648 h 469155"/>
                <a:gd name="connsiteX24" fmla="*/ 244520 w 297722"/>
                <a:gd name="connsiteY24" fmla="*/ 308471 h 469155"/>
                <a:gd name="connsiteX25" fmla="*/ 241833 w 297722"/>
                <a:gd name="connsiteY25" fmla="*/ 319219 h 469155"/>
                <a:gd name="connsiteX26" fmla="*/ 252044 w 297722"/>
                <a:gd name="connsiteY26" fmla="*/ 317607 h 469155"/>
                <a:gd name="connsiteX27" fmla="*/ 257955 w 297722"/>
                <a:gd name="connsiteY27" fmla="*/ 328893 h 469155"/>
                <a:gd name="connsiteX28" fmla="*/ 258493 w 297722"/>
                <a:gd name="connsiteY28" fmla="*/ 345552 h 469155"/>
                <a:gd name="connsiteX29" fmla="*/ 269241 w 297722"/>
                <a:gd name="connsiteY29" fmla="*/ 354151 h 469155"/>
                <a:gd name="connsiteX30" fmla="*/ 268703 w 297722"/>
                <a:gd name="connsiteY30" fmla="*/ 361137 h 469155"/>
                <a:gd name="connsiteX31" fmla="*/ 250432 w 297722"/>
                <a:gd name="connsiteY31" fmla="*/ 365974 h 469155"/>
                <a:gd name="connsiteX32" fmla="*/ 235922 w 297722"/>
                <a:gd name="connsiteY32" fmla="*/ 377797 h 469155"/>
                <a:gd name="connsiteX33" fmla="*/ 215500 w 297722"/>
                <a:gd name="connsiteY33" fmla="*/ 408966 h 469155"/>
                <a:gd name="connsiteX34" fmla="*/ 188630 w 297722"/>
                <a:gd name="connsiteY34" fmla="*/ 422401 h 469155"/>
                <a:gd name="connsiteX35" fmla="*/ 160685 w 297722"/>
                <a:gd name="connsiteY35" fmla="*/ 420789 h 469155"/>
                <a:gd name="connsiteX36" fmla="*/ 151549 w 297722"/>
                <a:gd name="connsiteY36" fmla="*/ 423476 h 469155"/>
                <a:gd name="connsiteX37" fmla="*/ 154236 w 297722"/>
                <a:gd name="connsiteY37" fmla="*/ 433687 h 469155"/>
                <a:gd name="connsiteX38" fmla="*/ 139188 w 297722"/>
                <a:gd name="connsiteY38" fmla="*/ 443898 h 469155"/>
                <a:gd name="connsiteX39" fmla="*/ 126828 w 297722"/>
                <a:gd name="connsiteY39" fmla="*/ 455183 h 469155"/>
                <a:gd name="connsiteX40" fmla="*/ 90822 w 297722"/>
                <a:gd name="connsiteY40" fmla="*/ 466469 h 469155"/>
                <a:gd name="connsiteX41" fmla="*/ 83836 w 297722"/>
                <a:gd name="connsiteY41" fmla="*/ 460020 h 469155"/>
                <a:gd name="connsiteX42" fmla="*/ 78999 w 297722"/>
                <a:gd name="connsiteY42" fmla="*/ 459482 h 469155"/>
                <a:gd name="connsiteX43" fmla="*/ 73625 w 297722"/>
                <a:gd name="connsiteY43" fmla="*/ 467006 h 469155"/>
                <a:gd name="connsiteX44" fmla="*/ 49979 w 297722"/>
                <a:gd name="connsiteY44" fmla="*/ 469156 h 469155"/>
                <a:gd name="connsiteX45" fmla="*/ 54278 w 297722"/>
                <a:gd name="connsiteY45" fmla="*/ 461632 h 469155"/>
                <a:gd name="connsiteX46" fmla="*/ 45142 w 297722"/>
                <a:gd name="connsiteY46" fmla="*/ 441748 h 469155"/>
                <a:gd name="connsiteX47" fmla="*/ 41380 w 297722"/>
                <a:gd name="connsiteY47" fmla="*/ 429925 h 469155"/>
                <a:gd name="connsiteX48" fmla="*/ 29020 w 297722"/>
                <a:gd name="connsiteY48" fmla="*/ 425088 h 469155"/>
                <a:gd name="connsiteX49" fmla="*/ 11823 w 297722"/>
                <a:gd name="connsiteY49" fmla="*/ 407354 h 469155"/>
                <a:gd name="connsiteX50" fmla="*/ 18272 w 297722"/>
                <a:gd name="connsiteY50" fmla="*/ 393919 h 469155"/>
                <a:gd name="connsiteX51" fmla="*/ 31170 w 297722"/>
                <a:gd name="connsiteY51" fmla="*/ 397143 h 469155"/>
                <a:gd name="connsiteX52" fmla="*/ 39231 w 297722"/>
                <a:gd name="connsiteY52" fmla="*/ 394994 h 469155"/>
                <a:gd name="connsiteX53" fmla="*/ 55353 w 297722"/>
                <a:gd name="connsiteY53" fmla="*/ 395531 h 469155"/>
                <a:gd name="connsiteX54" fmla="*/ 39768 w 297722"/>
                <a:gd name="connsiteY54" fmla="*/ 369198 h 469155"/>
                <a:gd name="connsiteX55" fmla="*/ 40843 w 297722"/>
                <a:gd name="connsiteY55" fmla="*/ 349851 h 469155"/>
                <a:gd name="connsiteX56" fmla="*/ 38693 w 297722"/>
                <a:gd name="connsiteY56" fmla="*/ 330505 h 469155"/>
                <a:gd name="connsiteX57" fmla="*/ 27408 w 297722"/>
                <a:gd name="connsiteY57" fmla="*/ 311696 h 46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7722" h="469155">
                  <a:moveTo>
                    <a:pt x="27408" y="311696"/>
                  </a:moveTo>
                  <a:lnTo>
                    <a:pt x="30095" y="298261"/>
                  </a:lnTo>
                  <a:lnTo>
                    <a:pt x="11823" y="297723"/>
                  </a:lnTo>
                  <a:lnTo>
                    <a:pt x="11823" y="278914"/>
                  </a:lnTo>
                  <a:lnTo>
                    <a:pt x="0" y="268166"/>
                  </a:lnTo>
                  <a:lnTo>
                    <a:pt x="12360" y="229473"/>
                  </a:lnTo>
                  <a:lnTo>
                    <a:pt x="48904" y="202065"/>
                  </a:lnTo>
                  <a:lnTo>
                    <a:pt x="50516" y="163909"/>
                  </a:lnTo>
                  <a:lnTo>
                    <a:pt x="61802" y="103719"/>
                  </a:lnTo>
                  <a:lnTo>
                    <a:pt x="68251" y="90822"/>
                  </a:lnTo>
                  <a:lnTo>
                    <a:pt x="56428" y="80611"/>
                  </a:lnTo>
                  <a:lnTo>
                    <a:pt x="55890" y="70938"/>
                  </a:lnTo>
                  <a:lnTo>
                    <a:pt x="45142" y="63414"/>
                  </a:lnTo>
                  <a:lnTo>
                    <a:pt x="38156" y="16659"/>
                  </a:lnTo>
                  <a:lnTo>
                    <a:pt x="67176" y="0"/>
                  </a:lnTo>
                  <a:lnTo>
                    <a:pt x="181643" y="57502"/>
                  </a:lnTo>
                  <a:lnTo>
                    <a:pt x="296111" y="114468"/>
                  </a:lnTo>
                  <a:lnTo>
                    <a:pt x="297723" y="231085"/>
                  </a:lnTo>
                  <a:lnTo>
                    <a:pt x="273002" y="228935"/>
                  </a:lnTo>
                  <a:lnTo>
                    <a:pt x="260105" y="250431"/>
                  </a:lnTo>
                  <a:lnTo>
                    <a:pt x="252581" y="268703"/>
                  </a:lnTo>
                  <a:lnTo>
                    <a:pt x="258493" y="275689"/>
                  </a:lnTo>
                  <a:lnTo>
                    <a:pt x="248819" y="284825"/>
                  </a:lnTo>
                  <a:lnTo>
                    <a:pt x="252044" y="296648"/>
                  </a:lnTo>
                  <a:lnTo>
                    <a:pt x="244520" y="308471"/>
                  </a:lnTo>
                  <a:lnTo>
                    <a:pt x="241833" y="319219"/>
                  </a:lnTo>
                  <a:lnTo>
                    <a:pt x="252044" y="317607"/>
                  </a:lnTo>
                  <a:lnTo>
                    <a:pt x="257955" y="328893"/>
                  </a:lnTo>
                  <a:lnTo>
                    <a:pt x="258493" y="345552"/>
                  </a:lnTo>
                  <a:lnTo>
                    <a:pt x="269241" y="354151"/>
                  </a:lnTo>
                  <a:lnTo>
                    <a:pt x="268703" y="361137"/>
                  </a:lnTo>
                  <a:lnTo>
                    <a:pt x="250432" y="365974"/>
                  </a:lnTo>
                  <a:lnTo>
                    <a:pt x="235922" y="377797"/>
                  </a:lnTo>
                  <a:lnTo>
                    <a:pt x="215500" y="408966"/>
                  </a:lnTo>
                  <a:lnTo>
                    <a:pt x="188630" y="422401"/>
                  </a:lnTo>
                  <a:lnTo>
                    <a:pt x="160685" y="420789"/>
                  </a:lnTo>
                  <a:lnTo>
                    <a:pt x="151549" y="423476"/>
                  </a:lnTo>
                  <a:lnTo>
                    <a:pt x="154236" y="433687"/>
                  </a:lnTo>
                  <a:lnTo>
                    <a:pt x="139188" y="443898"/>
                  </a:lnTo>
                  <a:lnTo>
                    <a:pt x="126828" y="455183"/>
                  </a:lnTo>
                  <a:lnTo>
                    <a:pt x="90822" y="466469"/>
                  </a:lnTo>
                  <a:lnTo>
                    <a:pt x="83836" y="460020"/>
                  </a:lnTo>
                  <a:lnTo>
                    <a:pt x="78999" y="459482"/>
                  </a:lnTo>
                  <a:lnTo>
                    <a:pt x="73625" y="467006"/>
                  </a:lnTo>
                  <a:lnTo>
                    <a:pt x="49979" y="469156"/>
                  </a:lnTo>
                  <a:lnTo>
                    <a:pt x="54278" y="461632"/>
                  </a:lnTo>
                  <a:lnTo>
                    <a:pt x="45142" y="441748"/>
                  </a:lnTo>
                  <a:lnTo>
                    <a:pt x="41380" y="429925"/>
                  </a:lnTo>
                  <a:lnTo>
                    <a:pt x="29020" y="425088"/>
                  </a:lnTo>
                  <a:lnTo>
                    <a:pt x="11823" y="407354"/>
                  </a:lnTo>
                  <a:lnTo>
                    <a:pt x="18272" y="393919"/>
                  </a:lnTo>
                  <a:lnTo>
                    <a:pt x="31170" y="397143"/>
                  </a:lnTo>
                  <a:lnTo>
                    <a:pt x="39231" y="394994"/>
                  </a:lnTo>
                  <a:lnTo>
                    <a:pt x="55353" y="395531"/>
                  </a:lnTo>
                  <a:lnTo>
                    <a:pt x="39768" y="369198"/>
                  </a:lnTo>
                  <a:lnTo>
                    <a:pt x="40843" y="349851"/>
                  </a:lnTo>
                  <a:lnTo>
                    <a:pt x="38693" y="330505"/>
                  </a:lnTo>
                  <a:lnTo>
                    <a:pt x="27408" y="3116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3" name="Freeform: Shape 415">
              <a:extLst>
                <a:ext uri="{FF2B5EF4-FFF2-40B4-BE49-F238E27FC236}">
                  <a16:creationId xmlns:a16="http://schemas.microsoft.com/office/drawing/2014/main" id="{D2C55786-26E7-F44B-8CB4-AFBAC725F862}"/>
                </a:ext>
              </a:extLst>
            </p:cNvPr>
            <p:cNvSpPr/>
            <p:nvPr userDrawn="1"/>
          </p:nvSpPr>
          <p:spPr>
            <a:xfrm>
              <a:off x="7518551" y="6114575"/>
              <a:ext cx="1303063" cy="749248"/>
            </a:xfrm>
            <a:custGeom>
              <a:avLst/>
              <a:gdLst>
                <a:gd name="connsiteX0" fmla="*/ 916772 w 1303063"/>
                <a:gd name="connsiteY0" fmla="*/ 0 h 749248"/>
                <a:gd name="connsiteX1" fmla="*/ 968975 w 1303063"/>
                <a:gd name="connsiteY1" fmla="*/ 7832 h 749248"/>
                <a:gd name="connsiteX2" fmla="*/ 1013347 w 1303063"/>
                <a:gd name="connsiteY2" fmla="*/ 9136 h 749248"/>
                <a:gd name="connsiteX3" fmla="*/ 1036836 w 1303063"/>
                <a:gd name="connsiteY3" fmla="*/ 1307 h 749248"/>
                <a:gd name="connsiteX4" fmla="*/ 1078597 w 1303063"/>
                <a:gd name="connsiteY4" fmla="*/ 58726 h 749248"/>
                <a:gd name="connsiteX5" fmla="*/ 1109916 w 1303063"/>
                <a:gd name="connsiteY5" fmla="*/ 66558 h 749248"/>
                <a:gd name="connsiteX6" fmla="*/ 1128188 w 1303063"/>
                <a:gd name="connsiteY6" fmla="*/ 54812 h 749248"/>
                <a:gd name="connsiteX7" fmla="*/ 1160813 w 1303063"/>
                <a:gd name="connsiteY7" fmla="*/ 58726 h 749248"/>
                <a:gd name="connsiteX8" fmla="*/ 1199964 w 1303063"/>
                <a:gd name="connsiteY8" fmla="*/ 44372 h 749248"/>
                <a:gd name="connsiteX9" fmla="*/ 1216931 w 1303063"/>
                <a:gd name="connsiteY9" fmla="*/ 74387 h 749248"/>
                <a:gd name="connsiteX10" fmla="*/ 1279571 w 1303063"/>
                <a:gd name="connsiteY10" fmla="*/ 122673 h 749248"/>
                <a:gd name="connsiteX11" fmla="*/ 1275657 w 1303063"/>
                <a:gd name="connsiteY11" fmla="*/ 203587 h 749248"/>
                <a:gd name="connsiteX12" fmla="*/ 1303063 w 1303063"/>
                <a:gd name="connsiteY12" fmla="*/ 212720 h 749248"/>
                <a:gd name="connsiteX13" fmla="*/ 1280878 w 1303063"/>
                <a:gd name="connsiteY13" fmla="*/ 237517 h 749248"/>
                <a:gd name="connsiteX14" fmla="*/ 1253471 w 1303063"/>
                <a:gd name="connsiteY14" fmla="*/ 255788 h 749248"/>
                <a:gd name="connsiteX15" fmla="*/ 1227370 w 1303063"/>
                <a:gd name="connsiteY15" fmla="*/ 292328 h 749248"/>
                <a:gd name="connsiteX16" fmla="*/ 1213014 w 1303063"/>
                <a:gd name="connsiteY16" fmla="*/ 324953 h 749248"/>
                <a:gd name="connsiteX17" fmla="*/ 1209102 w 1303063"/>
                <a:gd name="connsiteY17" fmla="*/ 381071 h 749248"/>
                <a:gd name="connsiteX18" fmla="*/ 1193438 w 1303063"/>
                <a:gd name="connsiteY18" fmla="*/ 407172 h 749248"/>
                <a:gd name="connsiteX19" fmla="*/ 1193438 w 1303063"/>
                <a:gd name="connsiteY19" fmla="*/ 459372 h 749248"/>
                <a:gd name="connsiteX20" fmla="*/ 1173863 w 1303063"/>
                <a:gd name="connsiteY20" fmla="*/ 478948 h 749248"/>
                <a:gd name="connsiteX21" fmla="*/ 1171255 w 1303063"/>
                <a:gd name="connsiteY21" fmla="*/ 520709 h 749248"/>
                <a:gd name="connsiteX22" fmla="*/ 1162120 w 1303063"/>
                <a:gd name="connsiteY22" fmla="*/ 525930 h 749248"/>
                <a:gd name="connsiteX23" fmla="*/ 1155592 w 1303063"/>
                <a:gd name="connsiteY23" fmla="*/ 563776 h 749248"/>
                <a:gd name="connsiteX24" fmla="*/ 1172559 w 1303063"/>
                <a:gd name="connsiteY24" fmla="*/ 595098 h 749248"/>
                <a:gd name="connsiteX25" fmla="*/ 1176474 w 1303063"/>
                <a:gd name="connsiteY25" fmla="*/ 678617 h 749248"/>
                <a:gd name="connsiteX26" fmla="*/ 1189526 w 1303063"/>
                <a:gd name="connsiteY26" fmla="*/ 742564 h 749248"/>
                <a:gd name="connsiteX27" fmla="*/ 1188333 w 1303063"/>
                <a:gd name="connsiteY27" fmla="*/ 749248 h 749248"/>
                <a:gd name="connsiteX28" fmla="*/ 0 w 1303063"/>
                <a:gd name="connsiteY28" fmla="*/ 749248 h 749248"/>
                <a:gd name="connsiteX29" fmla="*/ 1943 w 1303063"/>
                <a:gd name="connsiteY29" fmla="*/ 726904 h 749248"/>
                <a:gd name="connsiteX30" fmla="*/ 13689 w 1303063"/>
                <a:gd name="connsiteY30" fmla="*/ 708635 h 749248"/>
                <a:gd name="connsiteX31" fmla="*/ 38485 w 1303063"/>
                <a:gd name="connsiteY31" fmla="*/ 694278 h 749248"/>
                <a:gd name="connsiteX32" fmla="*/ 56756 w 1303063"/>
                <a:gd name="connsiteY32" fmla="*/ 702110 h 749248"/>
                <a:gd name="connsiteX33" fmla="*/ 80246 w 1303063"/>
                <a:gd name="connsiteY33" fmla="*/ 676007 h 749248"/>
                <a:gd name="connsiteX34" fmla="*/ 118093 w 1303063"/>
                <a:gd name="connsiteY34" fmla="*/ 677313 h 749248"/>
                <a:gd name="connsiteX35" fmla="*/ 122007 w 1303063"/>
                <a:gd name="connsiteY35" fmla="*/ 696889 h 749248"/>
                <a:gd name="connsiteX36" fmla="*/ 148108 w 1303063"/>
                <a:gd name="connsiteY36" fmla="*/ 708635 h 749248"/>
                <a:gd name="connsiteX37" fmla="*/ 188562 w 1303063"/>
                <a:gd name="connsiteY37" fmla="*/ 665567 h 749248"/>
                <a:gd name="connsiteX38" fmla="*/ 229019 w 1303063"/>
                <a:gd name="connsiteY38" fmla="*/ 631638 h 749248"/>
                <a:gd name="connsiteX39" fmla="*/ 247290 w 1303063"/>
                <a:gd name="connsiteY39" fmla="*/ 609452 h 749248"/>
                <a:gd name="connsiteX40" fmla="*/ 244680 w 1303063"/>
                <a:gd name="connsiteY40" fmla="*/ 552030 h 749248"/>
                <a:gd name="connsiteX41" fmla="*/ 274695 w 1303063"/>
                <a:gd name="connsiteY41" fmla="*/ 484169 h 749248"/>
                <a:gd name="connsiteX42" fmla="*/ 306016 w 1303063"/>
                <a:gd name="connsiteY42" fmla="*/ 448933 h 749248"/>
                <a:gd name="connsiteX43" fmla="*/ 351692 w 1303063"/>
                <a:gd name="connsiteY43" fmla="*/ 415001 h 749248"/>
                <a:gd name="connsiteX44" fmla="*/ 359524 w 1303063"/>
                <a:gd name="connsiteY44" fmla="*/ 392817 h 749248"/>
                <a:gd name="connsiteX45" fmla="*/ 360828 w 1303063"/>
                <a:gd name="connsiteY45" fmla="*/ 368021 h 749248"/>
                <a:gd name="connsiteX46" fmla="*/ 372574 w 1303063"/>
                <a:gd name="connsiteY46" fmla="*/ 344529 h 749248"/>
                <a:gd name="connsiteX47" fmla="*/ 368659 w 1303063"/>
                <a:gd name="connsiteY47" fmla="*/ 305378 h 749248"/>
                <a:gd name="connsiteX48" fmla="*/ 377792 w 1303063"/>
                <a:gd name="connsiteY48" fmla="*/ 244042 h 749248"/>
                <a:gd name="connsiteX49" fmla="*/ 390842 w 1303063"/>
                <a:gd name="connsiteY49" fmla="*/ 200977 h 749248"/>
                <a:gd name="connsiteX50" fmla="*/ 411724 w 1303063"/>
                <a:gd name="connsiteY50" fmla="*/ 164434 h 749248"/>
                <a:gd name="connsiteX51" fmla="*/ 415639 w 1303063"/>
                <a:gd name="connsiteY51" fmla="*/ 122673 h 749248"/>
                <a:gd name="connsiteX52" fmla="*/ 422164 w 1303063"/>
                <a:gd name="connsiteY52" fmla="*/ 74387 h 749248"/>
                <a:gd name="connsiteX53" fmla="*/ 449571 w 1303063"/>
                <a:gd name="connsiteY53" fmla="*/ 39151 h 749248"/>
                <a:gd name="connsiteX54" fmla="*/ 487417 w 1303063"/>
                <a:gd name="connsiteY54" fmla="*/ 16965 h 749248"/>
                <a:gd name="connsiteX55" fmla="*/ 544839 w 1303063"/>
                <a:gd name="connsiteY55" fmla="*/ 40457 h 749248"/>
                <a:gd name="connsiteX56" fmla="*/ 589208 w 1303063"/>
                <a:gd name="connsiteY56" fmla="*/ 66558 h 749248"/>
                <a:gd name="connsiteX57" fmla="*/ 640105 w 1303063"/>
                <a:gd name="connsiteY57" fmla="*/ 73083 h 749248"/>
                <a:gd name="connsiteX58" fmla="*/ 692308 w 1303063"/>
                <a:gd name="connsiteY58" fmla="*/ 86133 h 749248"/>
                <a:gd name="connsiteX59" fmla="*/ 713187 w 1303063"/>
                <a:gd name="connsiteY59" fmla="*/ 44372 h 749248"/>
                <a:gd name="connsiteX60" fmla="*/ 722323 w 1303063"/>
                <a:gd name="connsiteY60" fmla="*/ 39151 h 749248"/>
                <a:gd name="connsiteX61" fmla="*/ 753644 w 1303063"/>
                <a:gd name="connsiteY61" fmla="*/ 45676 h 749248"/>
                <a:gd name="connsiteX62" fmla="*/ 830642 w 1303063"/>
                <a:gd name="connsiteY62" fmla="*/ 11746 h 749248"/>
                <a:gd name="connsiteX63" fmla="*/ 858046 w 1303063"/>
                <a:gd name="connsiteY63" fmla="*/ 26101 h 749248"/>
                <a:gd name="connsiteX64" fmla="*/ 880232 w 1303063"/>
                <a:gd name="connsiteY64" fmla="*/ 23490 h 749248"/>
                <a:gd name="connsiteX65" fmla="*/ 890671 w 1303063"/>
                <a:gd name="connsiteY65" fmla="*/ 6525 h 74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03063" h="749248">
                  <a:moveTo>
                    <a:pt x="916772" y="0"/>
                  </a:moveTo>
                  <a:lnTo>
                    <a:pt x="968975" y="7832"/>
                  </a:lnTo>
                  <a:lnTo>
                    <a:pt x="1013347" y="9136"/>
                  </a:lnTo>
                  <a:lnTo>
                    <a:pt x="1036836" y="1307"/>
                  </a:lnTo>
                  <a:lnTo>
                    <a:pt x="1078597" y="58726"/>
                  </a:lnTo>
                  <a:lnTo>
                    <a:pt x="1109916" y="66558"/>
                  </a:lnTo>
                  <a:lnTo>
                    <a:pt x="1128188" y="54812"/>
                  </a:lnTo>
                  <a:lnTo>
                    <a:pt x="1160813" y="58726"/>
                  </a:lnTo>
                  <a:lnTo>
                    <a:pt x="1199964" y="44372"/>
                  </a:lnTo>
                  <a:lnTo>
                    <a:pt x="1216931" y="74387"/>
                  </a:lnTo>
                  <a:lnTo>
                    <a:pt x="1279571" y="122673"/>
                  </a:lnTo>
                  <a:lnTo>
                    <a:pt x="1275657" y="203587"/>
                  </a:lnTo>
                  <a:lnTo>
                    <a:pt x="1303063" y="212720"/>
                  </a:lnTo>
                  <a:lnTo>
                    <a:pt x="1280878" y="237517"/>
                  </a:lnTo>
                  <a:lnTo>
                    <a:pt x="1253471" y="255788"/>
                  </a:lnTo>
                  <a:lnTo>
                    <a:pt x="1227370" y="292328"/>
                  </a:lnTo>
                  <a:lnTo>
                    <a:pt x="1213014" y="324953"/>
                  </a:lnTo>
                  <a:lnTo>
                    <a:pt x="1209102" y="381071"/>
                  </a:lnTo>
                  <a:lnTo>
                    <a:pt x="1193438" y="407172"/>
                  </a:lnTo>
                  <a:lnTo>
                    <a:pt x="1193438" y="459372"/>
                  </a:lnTo>
                  <a:lnTo>
                    <a:pt x="1173863" y="478948"/>
                  </a:lnTo>
                  <a:lnTo>
                    <a:pt x="1171255" y="520709"/>
                  </a:lnTo>
                  <a:lnTo>
                    <a:pt x="1162120" y="525930"/>
                  </a:lnTo>
                  <a:lnTo>
                    <a:pt x="1155592" y="563776"/>
                  </a:lnTo>
                  <a:lnTo>
                    <a:pt x="1172559" y="595098"/>
                  </a:lnTo>
                  <a:lnTo>
                    <a:pt x="1176474" y="678617"/>
                  </a:lnTo>
                  <a:lnTo>
                    <a:pt x="1189526" y="742564"/>
                  </a:lnTo>
                  <a:lnTo>
                    <a:pt x="1188333" y="749248"/>
                  </a:lnTo>
                  <a:lnTo>
                    <a:pt x="0" y="749248"/>
                  </a:lnTo>
                  <a:lnTo>
                    <a:pt x="1943" y="726904"/>
                  </a:lnTo>
                  <a:lnTo>
                    <a:pt x="13689" y="708635"/>
                  </a:lnTo>
                  <a:lnTo>
                    <a:pt x="38485" y="694278"/>
                  </a:lnTo>
                  <a:lnTo>
                    <a:pt x="56756" y="702110"/>
                  </a:lnTo>
                  <a:lnTo>
                    <a:pt x="80246" y="676007"/>
                  </a:lnTo>
                  <a:lnTo>
                    <a:pt x="118093" y="677313"/>
                  </a:lnTo>
                  <a:lnTo>
                    <a:pt x="122007" y="696889"/>
                  </a:lnTo>
                  <a:lnTo>
                    <a:pt x="148108" y="708635"/>
                  </a:lnTo>
                  <a:lnTo>
                    <a:pt x="188562" y="665567"/>
                  </a:lnTo>
                  <a:lnTo>
                    <a:pt x="229019" y="631638"/>
                  </a:lnTo>
                  <a:lnTo>
                    <a:pt x="247290" y="609452"/>
                  </a:lnTo>
                  <a:lnTo>
                    <a:pt x="244680" y="552030"/>
                  </a:lnTo>
                  <a:lnTo>
                    <a:pt x="274695" y="484169"/>
                  </a:lnTo>
                  <a:lnTo>
                    <a:pt x="306016" y="448933"/>
                  </a:lnTo>
                  <a:lnTo>
                    <a:pt x="351692" y="415001"/>
                  </a:lnTo>
                  <a:lnTo>
                    <a:pt x="359524" y="392817"/>
                  </a:lnTo>
                  <a:lnTo>
                    <a:pt x="360828" y="368021"/>
                  </a:lnTo>
                  <a:lnTo>
                    <a:pt x="372574" y="344529"/>
                  </a:lnTo>
                  <a:lnTo>
                    <a:pt x="368659" y="305378"/>
                  </a:lnTo>
                  <a:lnTo>
                    <a:pt x="377792" y="244042"/>
                  </a:lnTo>
                  <a:lnTo>
                    <a:pt x="390842" y="200977"/>
                  </a:lnTo>
                  <a:lnTo>
                    <a:pt x="411724" y="164434"/>
                  </a:lnTo>
                  <a:lnTo>
                    <a:pt x="415639" y="122673"/>
                  </a:lnTo>
                  <a:lnTo>
                    <a:pt x="422164" y="74387"/>
                  </a:lnTo>
                  <a:lnTo>
                    <a:pt x="449571" y="39151"/>
                  </a:lnTo>
                  <a:lnTo>
                    <a:pt x="487417" y="16965"/>
                  </a:lnTo>
                  <a:lnTo>
                    <a:pt x="544839" y="40457"/>
                  </a:lnTo>
                  <a:lnTo>
                    <a:pt x="589208" y="66558"/>
                  </a:lnTo>
                  <a:lnTo>
                    <a:pt x="640105" y="73083"/>
                  </a:lnTo>
                  <a:lnTo>
                    <a:pt x="692308" y="86133"/>
                  </a:lnTo>
                  <a:lnTo>
                    <a:pt x="713187" y="44372"/>
                  </a:lnTo>
                  <a:lnTo>
                    <a:pt x="722323" y="39151"/>
                  </a:lnTo>
                  <a:lnTo>
                    <a:pt x="753644" y="45676"/>
                  </a:lnTo>
                  <a:lnTo>
                    <a:pt x="830642" y="11746"/>
                  </a:lnTo>
                  <a:lnTo>
                    <a:pt x="858046" y="26101"/>
                  </a:lnTo>
                  <a:lnTo>
                    <a:pt x="880232" y="23490"/>
                  </a:lnTo>
                  <a:lnTo>
                    <a:pt x="890671" y="652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4" name="Freeform: Shape 417">
              <a:extLst>
                <a:ext uri="{FF2B5EF4-FFF2-40B4-BE49-F238E27FC236}">
                  <a16:creationId xmlns:a16="http://schemas.microsoft.com/office/drawing/2014/main" id="{FFCDCF1A-D8C2-B642-B913-BF4980E7FC8B}"/>
                </a:ext>
              </a:extLst>
            </p:cNvPr>
            <p:cNvSpPr/>
            <p:nvPr userDrawn="1"/>
          </p:nvSpPr>
          <p:spPr>
            <a:xfrm>
              <a:off x="8695027" y="6545237"/>
              <a:ext cx="686448" cy="318586"/>
            </a:xfrm>
            <a:custGeom>
              <a:avLst/>
              <a:gdLst>
                <a:gd name="connsiteX0" fmla="*/ 315817 w 686448"/>
                <a:gd name="connsiteY0" fmla="*/ 0 h 318586"/>
                <a:gd name="connsiteX1" fmla="*/ 327563 w 686448"/>
                <a:gd name="connsiteY1" fmla="*/ 7832 h 318586"/>
                <a:gd name="connsiteX2" fmla="*/ 580740 w 686448"/>
                <a:gd name="connsiteY2" fmla="*/ 148773 h 318586"/>
                <a:gd name="connsiteX3" fmla="*/ 585959 w 686448"/>
                <a:gd name="connsiteY3" fmla="*/ 189230 h 318586"/>
                <a:gd name="connsiteX4" fmla="*/ 686448 w 686448"/>
                <a:gd name="connsiteY4" fmla="*/ 258396 h 318586"/>
                <a:gd name="connsiteX5" fmla="*/ 663650 w 686448"/>
                <a:gd name="connsiteY5" fmla="*/ 318586 h 318586"/>
                <a:gd name="connsiteX6" fmla="*/ 11391 w 686448"/>
                <a:gd name="connsiteY6" fmla="*/ 318586 h 318586"/>
                <a:gd name="connsiteX7" fmla="*/ 13050 w 686448"/>
                <a:gd name="connsiteY7" fmla="*/ 309293 h 318586"/>
                <a:gd name="connsiteX8" fmla="*/ 0 w 686448"/>
                <a:gd name="connsiteY8" fmla="*/ 245346 h 318586"/>
                <a:gd name="connsiteX9" fmla="*/ 28711 w 686448"/>
                <a:gd name="connsiteY9" fmla="*/ 241431 h 318586"/>
                <a:gd name="connsiteX10" fmla="*/ 53507 w 686448"/>
                <a:gd name="connsiteY10" fmla="*/ 216637 h 318586"/>
                <a:gd name="connsiteX11" fmla="*/ 80912 w 686448"/>
                <a:gd name="connsiteY11" fmla="*/ 180095 h 318586"/>
                <a:gd name="connsiteX12" fmla="*/ 97876 w 686448"/>
                <a:gd name="connsiteY12" fmla="*/ 165741 h 318586"/>
                <a:gd name="connsiteX13" fmla="*/ 96572 w 686448"/>
                <a:gd name="connsiteY13" fmla="*/ 143555 h 318586"/>
                <a:gd name="connsiteX14" fmla="*/ 82216 w 686448"/>
                <a:gd name="connsiteY14" fmla="*/ 127894 h 318586"/>
                <a:gd name="connsiteX15" fmla="*/ 78301 w 686448"/>
                <a:gd name="connsiteY15" fmla="*/ 100487 h 318586"/>
                <a:gd name="connsiteX16" fmla="*/ 97876 w 686448"/>
                <a:gd name="connsiteY16" fmla="*/ 91352 h 318586"/>
                <a:gd name="connsiteX17" fmla="*/ 101791 w 686448"/>
                <a:gd name="connsiteY17" fmla="*/ 50897 h 318586"/>
                <a:gd name="connsiteX18" fmla="*/ 74386 w 686448"/>
                <a:gd name="connsiteY18" fmla="*/ 11746 h 318586"/>
                <a:gd name="connsiteX19" fmla="*/ 99183 w 686448"/>
                <a:gd name="connsiteY19" fmla="*/ 3915 h 318586"/>
                <a:gd name="connsiteX20" fmla="*/ 174873 w 686448"/>
                <a:gd name="connsiteY20" fmla="*/ 5221 h 3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448" h="318586">
                  <a:moveTo>
                    <a:pt x="315817" y="0"/>
                  </a:moveTo>
                  <a:lnTo>
                    <a:pt x="327563" y="7832"/>
                  </a:lnTo>
                  <a:lnTo>
                    <a:pt x="580740" y="148773"/>
                  </a:lnTo>
                  <a:lnTo>
                    <a:pt x="585959" y="189230"/>
                  </a:lnTo>
                  <a:lnTo>
                    <a:pt x="686448" y="258396"/>
                  </a:lnTo>
                  <a:lnTo>
                    <a:pt x="663650" y="318586"/>
                  </a:lnTo>
                  <a:lnTo>
                    <a:pt x="11391" y="318586"/>
                  </a:lnTo>
                  <a:lnTo>
                    <a:pt x="13050" y="309293"/>
                  </a:lnTo>
                  <a:lnTo>
                    <a:pt x="0" y="245346"/>
                  </a:lnTo>
                  <a:lnTo>
                    <a:pt x="28711" y="241431"/>
                  </a:lnTo>
                  <a:lnTo>
                    <a:pt x="53507" y="216637"/>
                  </a:lnTo>
                  <a:lnTo>
                    <a:pt x="80912" y="180095"/>
                  </a:lnTo>
                  <a:lnTo>
                    <a:pt x="97876" y="165741"/>
                  </a:lnTo>
                  <a:lnTo>
                    <a:pt x="96572" y="143555"/>
                  </a:lnTo>
                  <a:lnTo>
                    <a:pt x="82216" y="127894"/>
                  </a:lnTo>
                  <a:lnTo>
                    <a:pt x="78301" y="100487"/>
                  </a:lnTo>
                  <a:lnTo>
                    <a:pt x="97876" y="91352"/>
                  </a:lnTo>
                  <a:lnTo>
                    <a:pt x="101791" y="50897"/>
                  </a:lnTo>
                  <a:lnTo>
                    <a:pt x="74386" y="11746"/>
                  </a:lnTo>
                  <a:lnTo>
                    <a:pt x="99183" y="3915"/>
                  </a:lnTo>
                  <a:lnTo>
                    <a:pt x="174873" y="522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5" name="Freeform: Shape 371">
              <a:extLst>
                <a:ext uri="{FF2B5EF4-FFF2-40B4-BE49-F238E27FC236}">
                  <a16:creationId xmlns:a16="http://schemas.microsoft.com/office/drawing/2014/main" id="{A1ED605B-2F7F-4D44-94AE-85A3F14029D4}"/>
                </a:ext>
              </a:extLst>
            </p:cNvPr>
            <p:cNvSpPr/>
            <p:nvPr userDrawn="1"/>
          </p:nvSpPr>
          <p:spPr>
            <a:xfrm>
              <a:off x="8184758" y="2477443"/>
              <a:ext cx="1258051" cy="708632"/>
            </a:xfrm>
            <a:custGeom>
              <a:avLst/>
              <a:gdLst>
                <a:gd name="connsiteX0" fmla="*/ 279451 w 518059"/>
                <a:gd name="connsiteY0" fmla="*/ 9136 h 291811"/>
                <a:gd name="connsiteX1" fmla="*/ 290199 w 518059"/>
                <a:gd name="connsiteY1" fmla="*/ 10748 h 291811"/>
                <a:gd name="connsiteX2" fmla="*/ 297723 w 518059"/>
                <a:gd name="connsiteY2" fmla="*/ 2150 h 291811"/>
                <a:gd name="connsiteX3" fmla="*/ 306321 w 518059"/>
                <a:gd name="connsiteY3" fmla="*/ 3762 h 291811"/>
                <a:gd name="connsiteX4" fmla="*/ 335879 w 518059"/>
                <a:gd name="connsiteY4" fmla="*/ 0 h 291811"/>
                <a:gd name="connsiteX5" fmla="*/ 354151 w 518059"/>
                <a:gd name="connsiteY5" fmla="*/ 21496 h 291811"/>
                <a:gd name="connsiteX6" fmla="*/ 347165 w 518059"/>
                <a:gd name="connsiteY6" fmla="*/ 29020 h 291811"/>
                <a:gd name="connsiteX7" fmla="*/ 349314 w 518059"/>
                <a:gd name="connsiteY7" fmla="*/ 40843 h 291811"/>
                <a:gd name="connsiteX8" fmla="*/ 372423 w 518059"/>
                <a:gd name="connsiteY8" fmla="*/ 42455 h 291811"/>
                <a:gd name="connsiteX9" fmla="*/ 382633 w 518059"/>
                <a:gd name="connsiteY9" fmla="*/ 58577 h 291811"/>
                <a:gd name="connsiteX10" fmla="*/ 382096 w 518059"/>
                <a:gd name="connsiteY10" fmla="*/ 66101 h 291811"/>
                <a:gd name="connsiteX11" fmla="*/ 418639 w 518059"/>
                <a:gd name="connsiteY11" fmla="*/ 79536 h 291811"/>
                <a:gd name="connsiteX12" fmla="*/ 440673 w 518059"/>
                <a:gd name="connsiteY12" fmla="*/ 73625 h 291811"/>
                <a:gd name="connsiteX13" fmla="*/ 458408 w 518059"/>
                <a:gd name="connsiteY13" fmla="*/ 91359 h 291811"/>
                <a:gd name="connsiteX14" fmla="*/ 475067 w 518059"/>
                <a:gd name="connsiteY14" fmla="*/ 90822 h 291811"/>
                <a:gd name="connsiteX15" fmla="*/ 517522 w 518059"/>
                <a:gd name="connsiteY15" fmla="*/ 102645 h 291811"/>
                <a:gd name="connsiteX16" fmla="*/ 518060 w 518059"/>
                <a:gd name="connsiteY16" fmla="*/ 113393 h 291811"/>
                <a:gd name="connsiteX17" fmla="*/ 506237 w 518059"/>
                <a:gd name="connsiteY17" fmla="*/ 132739 h 291811"/>
                <a:gd name="connsiteX18" fmla="*/ 512686 w 518059"/>
                <a:gd name="connsiteY18" fmla="*/ 153161 h 291811"/>
                <a:gd name="connsiteX19" fmla="*/ 508387 w 518059"/>
                <a:gd name="connsiteY19" fmla="*/ 165521 h 291811"/>
                <a:gd name="connsiteX20" fmla="*/ 480441 w 518059"/>
                <a:gd name="connsiteY20" fmla="*/ 168208 h 291811"/>
                <a:gd name="connsiteX21" fmla="*/ 465394 w 518059"/>
                <a:gd name="connsiteY21" fmla="*/ 178419 h 291811"/>
                <a:gd name="connsiteX22" fmla="*/ 464319 w 518059"/>
                <a:gd name="connsiteY22" fmla="*/ 194541 h 291811"/>
                <a:gd name="connsiteX23" fmla="*/ 441211 w 518059"/>
                <a:gd name="connsiteY23" fmla="*/ 197228 h 291811"/>
                <a:gd name="connsiteX24" fmla="*/ 421864 w 518059"/>
                <a:gd name="connsiteY24" fmla="*/ 209051 h 291811"/>
                <a:gd name="connsiteX25" fmla="*/ 394993 w 518059"/>
                <a:gd name="connsiteY25" fmla="*/ 211201 h 291811"/>
                <a:gd name="connsiteX26" fmla="*/ 370273 w 518059"/>
                <a:gd name="connsiteY26" fmla="*/ 224636 h 291811"/>
                <a:gd name="connsiteX27" fmla="*/ 356838 w 518059"/>
                <a:gd name="connsiteY27" fmla="*/ 233772 h 291811"/>
                <a:gd name="connsiteX28" fmla="*/ 371885 w 518059"/>
                <a:gd name="connsiteY28" fmla="*/ 246670 h 291811"/>
                <a:gd name="connsiteX29" fmla="*/ 385858 w 518059"/>
                <a:gd name="connsiteY29" fmla="*/ 255268 h 291811"/>
                <a:gd name="connsiteX30" fmla="*/ 414878 w 518059"/>
                <a:gd name="connsiteY30" fmla="*/ 253118 h 291811"/>
                <a:gd name="connsiteX31" fmla="*/ 409504 w 518059"/>
                <a:gd name="connsiteY31" fmla="*/ 265479 h 291811"/>
                <a:gd name="connsiteX32" fmla="*/ 378334 w 518059"/>
                <a:gd name="connsiteY32" fmla="*/ 271390 h 291811"/>
                <a:gd name="connsiteX33" fmla="*/ 339104 w 518059"/>
                <a:gd name="connsiteY33" fmla="*/ 291812 h 291811"/>
                <a:gd name="connsiteX34" fmla="*/ 322981 w 518059"/>
                <a:gd name="connsiteY34" fmla="*/ 284825 h 291811"/>
                <a:gd name="connsiteX35" fmla="*/ 329430 w 518059"/>
                <a:gd name="connsiteY35" fmla="*/ 268166 h 291811"/>
                <a:gd name="connsiteX36" fmla="*/ 298260 w 518059"/>
                <a:gd name="connsiteY36" fmla="*/ 257955 h 291811"/>
                <a:gd name="connsiteX37" fmla="*/ 303097 w 518059"/>
                <a:gd name="connsiteY37" fmla="*/ 250969 h 291811"/>
                <a:gd name="connsiteX38" fmla="*/ 335341 w 518059"/>
                <a:gd name="connsiteY38" fmla="*/ 236459 h 291811"/>
                <a:gd name="connsiteX39" fmla="*/ 331043 w 518059"/>
                <a:gd name="connsiteY39" fmla="*/ 229472 h 291811"/>
                <a:gd name="connsiteX40" fmla="*/ 326206 w 518059"/>
                <a:gd name="connsiteY40" fmla="*/ 233234 h 291811"/>
                <a:gd name="connsiteX41" fmla="*/ 321906 w 518059"/>
                <a:gd name="connsiteY41" fmla="*/ 231622 h 291811"/>
                <a:gd name="connsiteX42" fmla="*/ 277302 w 518059"/>
                <a:gd name="connsiteY42" fmla="*/ 222486 h 291811"/>
                <a:gd name="connsiteX43" fmla="*/ 275152 w 518059"/>
                <a:gd name="connsiteY43" fmla="*/ 209051 h 291811"/>
                <a:gd name="connsiteX44" fmla="*/ 248282 w 518059"/>
                <a:gd name="connsiteY44" fmla="*/ 213350 h 291811"/>
                <a:gd name="connsiteX45" fmla="*/ 237534 w 518059"/>
                <a:gd name="connsiteY45" fmla="*/ 233234 h 291811"/>
                <a:gd name="connsiteX46" fmla="*/ 215500 w 518059"/>
                <a:gd name="connsiteY46" fmla="*/ 259567 h 291811"/>
                <a:gd name="connsiteX47" fmla="*/ 202602 w 518059"/>
                <a:gd name="connsiteY47" fmla="*/ 253656 h 291811"/>
                <a:gd name="connsiteX48" fmla="*/ 189167 w 518059"/>
                <a:gd name="connsiteY48" fmla="*/ 259567 h 291811"/>
                <a:gd name="connsiteX49" fmla="*/ 176269 w 518059"/>
                <a:gd name="connsiteY49" fmla="*/ 253118 h 291811"/>
                <a:gd name="connsiteX50" fmla="*/ 183256 w 518059"/>
                <a:gd name="connsiteY50" fmla="*/ 249357 h 291811"/>
                <a:gd name="connsiteX51" fmla="*/ 188092 w 518059"/>
                <a:gd name="connsiteY51" fmla="*/ 236996 h 291811"/>
                <a:gd name="connsiteX52" fmla="*/ 196153 w 518059"/>
                <a:gd name="connsiteY52" fmla="*/ 225711 h 291811"/>
                <a:gd name="connsiteX53" fmla="*/ 194004 w 518059"/>
                <a:gd name="connsiteY53" fmla="*/ 219262 h 291811"/>
                <a:gd name="connsiteX54" fmla="*/ 199915 w 518059"/>
                <a:gd name="connsiteY54" fmla="*/ 216575 h 291811"/>
                <a:gd name="connsiteX55" fmla="*/ 202602 w 518059"/>
                <a:gd name="connsiteY55" fmla="*/ 221411 h 291811"/>
                <a:gd name="connsiteX56" fmla="*/ 219799 w 518059"/>
                <a:gd name="connsiteY56" fmla="*/ 222486 h 291811"/>
                <a:gd name="connsiteX57" fmla="*/ 227323 w 518059"/>
                <a:gd name="connsiteY57" fmla="*/ 219799 h 291811"/>
                <a:gd name="connsiteX58" fmla="*/ 221949 w 518059"/>
                <a:gd name="connsiteY58" fmla="*/ 216037 h 291811"/>
                <a:gd name="connsiteX59" fmla="*/ 224099 w 518059"/>
                <a:gd name="connsiteY59" fmla="*/ 210663 h 291811"/>
                <a:gd name="connsiteX60" fmla="*/ 213888 w 518059"/>
                <a:gd name="connsiteY60" fmla="*/ 201527 h 291811"/>
                <a:gd name="connsiteX61" fmla="*/ 209588 w 518059"/>
                <a:gd name="connsiteY61" fmla="*/ 186480 h 291811"/>
                <a:gd name="connsiteX62" fmla="*/ 199378 w 518059"/>
                <a:gd name="connsiteY62" fmla="*/ 180569 h 291811"/>
                <a:gd name="connsiteX63" fmla="*/ 201527 w 518059"/>
                <a:gd name="connsiteY63" fmla="*/ 168208 h 291811"/>
                <a:gd name="connsiteX64" fmla="*/ 188630 w 518059"/>
                <a:gd name="connsiteY64" fmla="*/ 158535 h 291811"/>
                <a:gd name="connsiteX65" fmla="*/ 176807 w 518059"/>
                <a:gd name="connsiteY65" fmla="*/ 157460 h 291811"/>
                <a:gd name="connsiteX66" fmla="*/ 155848 w 518059"/>
                <a:gd name="connsiteY66" fmla="*/ 146174 h 291811"/>
                <a:gd name="connsiteX67" fmla="*/ 137038 w 518059"/>
                <a:gd name="connsiteY67" fmla="*/ 149936 h 291811"/>
                <a:gd name="connsiteX68" fmla="*/ 130052 w 518059"/>
                <a:gd name="connsiteY68" fmla="*/ 155310 h 291811"/>
                <a:gd name="connsiteX69" fmla="*/ 118229 w 518059"/>
                <a:gd name="connsiteY69" fmla="*/ 155310 h 291811"/>
                <a:gd name="connsiteX70" fmla="*/ 110706 w 518059"/>
                <a:gd name="connsiteY70" fmla="*/ 163909 h 291811"/>
                <a:gd name="connsiteX71" fmla="*/ 89747 w 518059"/>
                <a:gd name="connsiteY71" fmla="*/ 167133 h 291811"/>
                <a:gd name="connsiteX72" fmla="*/ 80073 w 518059"/>
                <a:gd name="connsiteY72" fmla="*/ 172507 h 291811"/>
                <a:gd name="connsiteX73" fmla="*/ 66638 w 518059"/>
                <a:gd name="connsiteY73" fmla="*/ 163372 h 291811"/>
                <a:gd name="connsiteX74" fmla="*/ 48366 w 518059"/>
                <a:gd name="connsiteY74" fmla="*/ 163372 h 291811"/>
                <a:gd name="connsiteX75" fmla="*/ 30632 w 518059"/>
                <a:gd name="connsiteY75" fmla="*/ 159072 h 291811"/>
                <a:gd name="connsiteX76" fmla="*/ 18272 w 518059"/>
                <a:gd name="connsiteY76" fmla="*/ 166596 h 291811"/>
                <a:gd name="connsiteX77" fmla="*/ 16122 w 518059"/>
                <a:gd name="connsiteY77" fmla="*/ 156923 h 291811"/>
                <a:gd name="connsiteX78" fmla="*/ 0 w 518059"/>
                <a:gd name="connsiteY78" fmla="*/ 146712 h 291811"/>
                <a:gd name="connsiteX79" fmla="*/ 5374 w 518059"/>
                <a:gd name="connsiteY79" fmla="*/ 132202 h 291811"/>
                <a:gd name="connsiteX80" fmla="*/ 13435 w 518059"/>
                <a:gd name="connsiteY80" fmla="*/ 122529 h 291811"/>
                <a:gd name="connsiteX81" fmla="*/ 19884 w 518059"/>
                <a:gd name="connsiteY81" fmla="*/ 124678 h 291811"/>
                <a:gd name="connsiteX82" fmla="*/ 12360 w 518059"/>
                <a:gd name="connsiteY82" fmla="*/ 108019 h 291811"/>
                <a:gd name="connsiteX83" fmla="*/ 38693 w 518059"/>
                <a:gd name="connsiteY83" fmla="*/ 76849 h 291811"/>
                <a:gd name="connsiteX84" fmla="*/ 52666 w 518059"/>
                <a:gd name="connsiteY84" fmla="*/ 72550 h 291811"/>
                <a:gd name="connsiteX85" fmla="*/ 55890 w 518059"/>
                <a:gd name="connsiteY85" fmla="*/ 61802 h 291811"/>
                <a:gd name="connsiteX86" fmla="*/ 41380 w 518059"/>
                <a:gd name="connsiteY86" fmla="*/ 28482 h 291811"/>
                <a:gd name="connsiteX87" fmla="*/ 55353 w 518059"/>
                <a:gd name="connsiteY87" fmla="*/ 26870 h 291811"/>
                <a:gd name="connsiteX88" fmla="*/ 70938 w 518059"/>
                <a:gd name="connsiteY88" fmla="*/ 16660 h 291811"/>
                <a:gd name="connsiteX89" fmla="*/ 92971 w 518059"/>
                <a:gd name="connsiteY89" fmla="*/ 15585 h 291811"/>
                <a:gd name="connsiteX90" fmla="*/ 121991 w 518059"/>
                <a:gd name="connsiteY90" fmla="*/ 18809 h 291811"/>
                <a:gd name="connsiteX91" fmla="*/ 154236 w 518059"/>
                <a:gd name="connsiteY91" fmla="*/ 27945 h 291811"/>
                <a:gd name="connsiteX92" fmla="*/ 176807 w 518059"/>
                <a:gd name="connsiteY92" fmla="*/ 28482 h 291811"/>
                <a:gd name="connsiteX93" fmla="*/ 187555 w 518059"/>
                <a:gd name="connsiteY93" fmla="*/ 33857 h 291811"/>
                <a:gd name="connsiteX94" fmla="*/ 198303 w 518059"/>
                <a:gd name="connsiteY94" fmla="*/ 27408 h 291811"/>
                <a:gd name="connsiteX95" fmla="*/ 205827 w 518059"/>
                <a:gd name="connsiteY95" fmla="*/ 36544 h 291811"/>
                <a:gd name="connsiteX96" fmla="*/ 231622 w 518059"/>
                <a:gd name="connsiteY96" fmla="*/ 34931 h 291811"/>
                <a:gd name="connsiteX97" fmla="*/ 242908 w 518059"/>
                <a:gd name="connsiteY97" fmla="*/ 38693 h 291811"/>
                <a:gd name="connsiteX98" fmla="*/ 244520 w 518059"/>
                <a:gd name="connsiteY98" fmla="*/ 19347 h 291811"/>
                <a:gd name="connsiteX99" fmla="*/ 253656 w 518059"/>
                <a:gd name="connsiteY99" fmla="*/ 10748 h 291811"/>
                <a:gd name="connsiteX100" fmla="*/ 279451 w 518059"/>
                <a:gd name="connsiteY100" fmla="*/ 9136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8059" h="291811">
                  <a:moveTo>
                    <a:pt x="279451" y="9136"/>
                  </a:moveTo>
                  <a:lnTo>
                    <a:pt x="290199" y="10748"/>
                  </a:lnTo>
                  <a:lnTo>
                    <a:pt x="297723" y="2150"/>
                  </a:lnTo>
                  <a:lnTo>
                    <a:pt x="306321" y="3762"/>
                  </a:lnTo>
                  <a:lnTo>
                    <a:pt x="335879" y="0"/>
                  </a:lnTo>
                  <a:lnTo>
                    <a:pt x="354151" y="21496"/>
                  </a:lnTo>
                  <a:lnTo>
                    <a:pt x="347165" y="29020"/>
                  </a:lnTo>
                  <a:lnTo>
                    <a:pt x="349314" y="40843"/>
                  </a:lnTo>
                  <a:lnTo>
                    <a:pt x="372423" y="42455"/>
                  </a:lnTo>
                  <a:lnTo>
                    <a:pt x="382633" y="58577"/>
                  </a:lnTo>
                  <a:lnTo>
                    <a:pt x="382096" y="66101"/>
                  </a:lnTo>
                  <a:lnTo>
                    <a:pt x="418639" y="79536"/>
                  </a:lnTo>
                  <a:lnTo>
                    <a:pt x="440673" y="73625"/>
                  </a:lnTo>
                  <a:lnTo>
                    <a:pt x="458408" y="91359"/>
                  </a:lnTo>
                  <a:lnTo>
                    <a:pt x="475067" y="90822"/>
                  </a:lnTo>
                  <a:lnTo>
                    <a:pt x="517522" y="102645"/>
                  </a:lnTo>
                  <a:lnTo>
                    <a:pt x="518060" y="113393"/>
                  </a:lnTo>
                  <a:lnTo>
                    <a:pt x="506237" y="132739"/>
                  </a:lnTo>
                  <a:lnTo>
                    <a:pt x="512686" y="153161"/>
                  </a:lnTo>
                  <a:lnTo>
                    <a:pt x="508387" y="165521"/>
                  </a:lnTo>
                  <a:lnTo>
                    <a:pt x="480441" y="168208"/>
                  </a:lnTo>
                  <a:lnTo>
                    <a:pt x="465394" y="178419"/>
                  </a:lnTo>
                  <a:lnTo>
                    <a:pt x="464319" y="194541"/>
                  </a:lnTo>
                  <a:lnTo>
                    <a:pt x="441211" y="197228"/>
                  </a:lnTo>
                  <a:lnTo>
                    <a:pt x="421864" y="209051"/>
                  </a:lnTo>
                  <a:lnTo>
                    <a:pt x="394993" y="211201"/>
                  </a:lnTo>
                  <a:lnTo>
                    <a:pt x="370273" y="224636"/>
                  </a:lnTo>
                  <a:lnTo>
                    <a:pt x="356838" y="233772"/>
                  </a:lnTo>
                  <a:lnTo>
                    <a:pt x="371885" y="246670"/>
                  </a:lnTo>
                  <a:lnTo>
                    <a:pt x="385858" y="255268"/>
                  </a:lnTo>
                  <a:lnTo>
                    <a:pt x="414878" y="253118"/>
                  </a:lnTo>
                  <a:lnTo>
                    <a:pt x="409504" y="265479"/>
                  </a:lnTo>
                  <a:lnTo>
                    <a:pt x="378334" y="271390"/>
                  </a:lnTo>
                  <a:lnTo>
                    <a:pt x="339104" y="291812"/>
                  </a:lnTo>
                  <a:lnTo>
                    <a:pt x="322981" y="284825"/>
                  </a:lnTo>
                  <a:lnTo>
                    <a:pt x="329430" y="268166"/>
                  </a:lnTo>
                  <a:lnTo>
                    <a:pt x="298260" y="257955"/>
                  </a:lnTo>
                  <a:lnTo>
                    <a:pt x="303097" y="250969"/>
                  </a:lnTo>
                  <a:lnTo>
                    <a:pt x="335341" y="236459"/>
                  </a:lnTo>
                  <a:lnTo>
                    <a:pt x="331043" y="229472"/>
                  </a:lnTo>
                  <a:lnTo>
                    <a:pt x="326206" y="233234"/>
                  </a:lnTo>
                  <a:lnTo>
                    <a:pt x="321906" y="231622"/>
                  </a:lnTo>
                  <a:lnTo>
                    <a:pt x="277302" y="222486"/>
                  </a:lnTo>
                  <a:lnTo>
                    <a:pt x="275152" y="209051"/>
                  </a:lnTo>
                  <a:lnTo>
                    <a:pt x="248282" y="213350"/>
                  </a:lnTo>
                  <a:lnTo>
                    <a:pt x="237534" y="233234"/>
                  </a:lnTo>
                  <a:lnTo>
                    <a:pt x="215500" y="259567"/>
                  </a:lnTo>
                  <a:lnTo>
                    <a:pt x="202602" y="253656"/>
                  </a:lnTo>
                  <a:lnTo>
                    <a:pt x="189167" y="259567"/>
                  </a:lnTo>
                  <a:lnTo>
                    <a:pt x="176269" y="253118"/>
                  </a:lnTo>
                  <a:lnTo>
                    <a:pt x="183256" y="249357"/>
                  </a:lnTo>
                  <a:lnTo>
                    <a:pt x="188092" y="236996"/>
                  </a:lnTo>
                  <a:lnTo>
                    <a:pt x="196153" y="225711"/>
                  </a:lnTo>
                  <a:lnTo>
                    <a:pt x="194004" y="219262"/>
                  </a:lnTo>
                  <a:lnTo>
                    <a:pt x="199915" y="216575"/>
                  </a:lnTo>
                  <a:lnTo>
                    <a:pt x="202602" y="221411"/>
                  </a:lnTo>
                  <a:lnTo>
                    <a:pt x="219799" y="222486"/>
                  </a:lnTo>
                  <a:lnTo>
                    <a:pt x="227323" y="219799"/>
                  </a:lnTo>
                  <a:lnTo>
                    <a:pt x="221949" y="216037"/>
                  </a:lnTo>
                  <a:lnTo>
                    <a:pt x="224099" y="210663"/>
                  </a:lnTo>
                  <a:lnTo>
                    <a:pt x="213888" y="201527"/>
                  </a:lnTo>
                  <a:lnTo>
                    <a:pt x="209588" y="186480"/>
                  </a:lnTo>
                  <a:lnTo>
                    <a:pt x="199378" y="180569"/>
                  </a:lnTo>
                  <a:lnTo>
                    <a:pt x="201527" y="168208"/>
                  </a:lnTo>
                  <a:lnTo>
                    <a:pt x="188630" y="158535"/>
                  </a:lnTo>
                  <a:lnTo>
                    <a:pt x="176807" y="157460"/>
                  </a:lnTo>
                  <a:lnTo>
                    <a:pt x="155848" y="146174"/>
                  </a:lnTo>
                  <a:lnTo>
                    <a:pt x="137038" y="149936"/>
                  </a:lnTo>
                  <a:lnTo>
                    <a:pt x="130052" y="155310"/>
                  </a:lnTo>
                  <a:lnTo>
                    <a:pt x="118229" y="155310"/>
                  </a:lnTo>
                  <a:lnTo>
                    <a:pt x="110706" y="163909"/>
                  </a:lnTo>
                  <a:lnTo>
                    <a:pt x="89747" y="167133"/>
                  </a:lnTo>
                  <a:lnTo>
                    <a:pt x="80073" y="172507"/>
                  </a:lnTo>
                  <a:lnTo>
                    <a:pt x="66638" y="163372"/>
                  </a:lnTo>
                  <a:lnTo>
                    <a:pt x="48366" y="163372"/>
                  </a:lnTo>
                  <a:lnTo>
                    <a:pt x="30632" y="159072"/>
                  </a:lnTo>
                  <a:lnTo>
                    <a:pt x="18272" y="166596"/>
                  </a:lnTo>
                  <a:lnTo>
                    <a:pt x="16122" y="156923"/>
                  </a:lnTo>
                  <a:lnTo>
                    <a:pt x="0" y="146712"/>
                  </a:lnTo>
                  <a:lnTo>
                    <a:pt x="5374" y="132202"/>
                  </a:lnTo>
                  <a:lnTo>
                    <a:pt x="13435" y="122529"/>
                  </a:lnTo>
                  <a:lnTo>
                    <a:pt x="19884" y="124678"/>
                  </a:lnTo>
                  <a:lnTo>
                    <a:pt x="12360" y="108019"/>
                  </a:lnTo>
                  <a:lnTo>
                    <a:pt x="38693" y="76849"/>
                  </a:lnTo>
                  <a:lnTo>
                    <a:pt x="52666" y="72550"/>
                  </a:lnTo>
                  <a:lnTo>
                    <a:pt x="55890" y="61802"/>
                  </a:lnTo>
                  <a:lnTo>
                    <a:pt x="41380" y="28482"/>
                  </a:lnTo>
                  <a:lnTo>
                    <a:pt x="55353" y="26870"/>
                  </a:lnTo>
                  <a:lnTo>
                    <a:pt x="70938" y="16660"/>
                  </a:lnTo>
                  <a:lnTo>
                    <a:pt x="92971" y="15585"/>
                  </a:lnTo>
                  <a:lnTo>
                    <a:pt x="121991" y="18809"/>
                  </a:lnTo>
                  <a:lnTo>
                    <a:pt x="154236" y="27945"/>
                  </a:lnTo>
                  <a:lnTo>
                    <a:pt x="176807" y="28482"/>
                  </a:lnTo>
                  <a:lnTo>
                    <a:pt x="187555" y="33857"/>
                  </a:lnTo>
                  <a:lnTo>
                    <a:pt x="198303" y="27408"/>
                  </a:lnTo>
                  <a:lnTo>
                    <a:pt x="205827" y="36544"/>
                  </a:lnTo>
                  <a:lnTo>
                    <a:pt x="231622" y="34931"/>
                  </a:lnTo>
                  <a:lnTo>
                    <a:pt x="242908" y="38693"/>
                  </a:lnTo>
                  <a:lnTo>
                    <a:pt x="244520" y="19347"/>
                  </a:lnTo>
                  <a:lnTo>
                    <a:pt x="253656" y="10748"/>
                  </a:lnTo>
                  <a:lnTo>
                    <a:pt x="279451"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6" name="Freeform: Shape 375">
              <a:extLst>
                <a:ext uri="{FF2B5EF4-FFF2-40B4-BE49-F238E27FC236}">
                  <a16:creationId xmlns:a16="http://schemas.microsoft.com/office/drawing/2014/main" id="{A4789BFD-2F93-A242-810F-3D10B986B4AA}"/>
                </a:ext>
              </a:extLst>
            </p:cNvPr>
            <p:cNvSpPr/>
            <p:nvPr userDrawn="1"/>
          </p:nvSpPr>
          <p:spPr>
            <a:xfrm>
              <a:off x="8116894" y="2091153"/>
              <a:ext cx="383679" cy="238821"/>
            </a:xfrm>
            <a:custGeom>
              <a:avLst/>
              <a:gdLst>
                <a:gd name="connsiteX0" fmla="*/ 47829 w 157997"/>
                <a:gd name="connsiteY0" fmla="*/ 81686 h 98345"/>
                <a:gd name="connsiteX1" fmla="*/ 45680 w 157997"/>
                <a:gd name="connsiteY1" fmla="*/ 71475 h 98345"/>
                <a:gd name="connsiteX2" fmla="*/ 48904 w 157997"/>
                <a:gd name="connsiteY2" fmla="*/ 60727 h 98345"/>
                <a:gd name="connsiteX3" fmla="*/ 36006 w 157997"/>
                <a:gd name="connsiteY3" fmla="*/ 54278 h 98345"/>
                <a:gd name="connsiteX4" fmla="*/ 5911 w 157997"/>
                <a:gd name="connsiteY4" fmla="*/ 47292 h 98345"/>
                <a:gd name="connsiteX5" fmla="*/ 0 w 157997"/>
                <a:gd name="connsiteY5" fmla="*/ 13435 h 98345"/>
                <a:gd name="connsiteX6" fmla="*/ 32782 w 157997"/>
                <a:gd name="connsiteY6" fmla="*/ 1075 h 98345"/>
                <a:gd name="connsiteX7" fmla="*/ 80611 w 157997"/>
                <a:gd name="connsiteY7" fmla="*/ 3762 h 98345"/>
                <a:gd name="connsiteX8" fmla="*/ 109094 w 157997"/>
                <a:gd name="connsiteY8" fmla="*/ 0 h 98345"/>
                <a:gd name="connsiteX9" fmla="*/ 112855 w 157997"/>
                <a:gd name="connsiteY9" fmla="*/ 8599 h 98345"/>
                <a:gd name="connsiteX10" fmla="*/ 127903 w 157997"/>
                <a:gd name="connsiteY10" fmla="*/ 11286 h 98345"/>
                <a:gd name="connsiteX11" fmla="*/ 155311 w 157997"/>
                <a:gd name="connsiteY11" fmla="*/ 30632 h 98345"/>
                <a:gd name="connsiteX12" fmla="*/ 157998 w 157997"/>
                <a:gd name="connsiteY12" fmla="*/ 48367 h 98345"/>
                <a:gd name="connsiteX13" fmla="*/ 134352 w 157997"/>
                <a:gd name="connsiteY13" fmla="*/ 61264 h 98345"/>
                <a:gd name="connsiteX14" fmla="*/ 127903 w 157997"/>
                <a:gd name="connsiteY14" fmla="*/ 83835 h 98345"/>
                <a:gd name="connsiteX15" fmla="*/ 96733 w 157997"/>
                <a:gd name="connsiteY15" fmla="*/ 98345 h 98345"/>
                <a:gd name="connsiteX16" fmla="*/ 68788 w 157997"/>
                <a:gd name="connsiteY16" fmla="*/ 98345 h 98345"/>
                <a:gd name="connsiteX17" fmla="*/ 61802 w 157997"/>
                <a:gd name="connsiteY17" fmla="*/ 85985 h 98345"/>
                <a:gd name="connsiteX18" fmla="*/ 47829 w 157997"/>
                <a:gd name="connsiteY18" fmla="*/ 81686 h 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997" h="98345">
                  <a:moveTo>
                    <a:pt x="47829" y="81686"/>
                  </a:moveTo>
                  <a:lnTo>
                    <a:pt x="45680" y="71475"/>
                  </a:lnTo>
                  <a:lnTo>
                    <a:pt x="48904" y="60727"/>
                  </a:lnTo>
                  <a:lnTo>
                    <a:pt x="36006" y="54278"/>
                  </a:lnTo>
                  <a:lnTo>
                    <a:pt x="5911" y="47292"/>
                  </a:lnTo>
                  <a:lnTo>
                    <a:pt x="0" y="13435"/>
                  </a:lnTo>
                  <a:lnTo>
                    <a:pt x="32782" y="1075"/>
                  </a:lnTo>
                  <a:lnTo>
                    <a:pt x="80611" y="3762"/>
                  </a:lnTo>
                  <a:lnTo>
                    <a:pt x="109094" y="0"/>
                  </a:lnTo>
                  <a:lnTo>
                    <a:pt x="112855" y="8599"/>
                  </a:lnTo>
                  <a:lnTo>
                    <a:pt x="127903" y="11286"/>
                  </a:lnTo>
                  <a:lnTo>
                    <a:pt x="155311" y="30632"/>
                  </a:lnTo>
                  <a:lnTo>
                    <a:pt x="157998" y="48367"/>
                  </a:lnTo>
                  <a:lnTo>
                    <a:pt x="134352" y="61264"/>
                  </a:lnTo>
                  <a:lnTo>
                    <a:pt x="127903" y="83835"/>
                  </a:lnTo>
                  <a:lnTo>
                    <a:pt x="96733" y="98345"/>
                  </a:lnTo>
                  <a:lnTo>
                    <a:pt x="68788" y="98345"/>
                  </a:lnTo>
                  <a:lnTo>
                    <a:pt x="61802" y="85985"/>
                  </a:lnTo>
                  <a:lnTo>
                    <a:pt x="47829"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7" name="Freeform: Shape 378">
              <a:extLst>
                <a:ext uri="{FF2B5EF4-FFF2-40B4-BE49-F238E27FC236}">
                  <a16:creationId xmlns:a16="http://schemas.microsoft.com/office/drawing/2014/main" id="{8C202F3B-C87F-7B4F-90AD-E1C83179746E}"/>
                </a:ext>
              </a:extLst>
            </p:cNvPr>
            <p:cNvSpPr/>
            <p:nvPr userDrawn="1"/>
          </p:nvSpPr>
          <p:spPr>
            <a:xfrm>
              <a:off x="10184069" y="4630751"/>
              <a:ext cx="58725" cy="114841"/>
            </a:xfrm>
            <a:custGeom>
              <a:avLst/>
              <a:gdLst>
                <a:gd name="connsiteX0" fmla="*/ 2150 w 24183"/>
                <a:gd name="connsiteY0" fmla="*/ 41380 h 47291"/>
                <a:gd name="connsiteX1" fmla="*/ 0 w 24183"/>
                <a:gd name="connsiteY1" fmla="*/ 19347 h 47291"/>
                <a:gd name="connsiteX2" fmla="*/ 7524 w 24183"/>
                <a:gd name="connsiteY2" fmla="*/ 3224 h 47291"/>
                <a:gd name="connsiteX3" fmla="*/ 15047 w 24183"/>
                <a:gd name="connsiteY3" fmla="*/ 0 h 47291"/>
                <a:gd name="connsiteX4" fmla="*/ 23646 w 24183"/>
                <a:gd name="connsiteY4" fmla="*/ 9673 h 47291"/>
                <a:gd name="connsiteX5" fmla="*/ 24183 w 24183"/>
                <a:gd name="connsiteY5" fmla="*/ 27408 h 47291"/>
                <a:gd name="connsiteX6" fmla="*/ 17734 w 24183"/>
                <a:gd name="connsiteY6" fmla="*/ 45142 h 47291"/>
                <a:gd name="connsiteX7" fmla="*/ 9673 w 24183"/>
                <a:gd name="connsiteY7" fmla="*/ 47292 h 47291"/>
                <a:gd name="connsiteX8" fmla="*/ 2150 w 24183"/>
                <a:gd name="connsiteY8" fmla="*/ 41380 h 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3" h="47291">
                  <a:moveTo>
                    <a:pt x="2150" y="41380"/>
                  </a:moveTo>
                  <a:lnTo>
                    <a:pt x="0" y="19347"/>
                  </a:lnTo>
                  <a:lnTo>
                    <a:pt x="7524" y="3224"/>
                  </a:lnTo>
                  <a:lnTo>
                    <a:pt x="15047" y="0"/>
                  </a:lnTo>
                  <a:lnTo>
                    <a:pt x="23646" y="9673"/>
                  </a:lnTo>
                  <a:lnTo>
                    <a:pt x="24183" y="27408"/>
                  </a:lnTo>
                  <a:lnTo>
                    <a:pt x="17734" y="45142"/>
                  </a:lnTo>
                  <a:lnTo>
                    <a:pt x="9673" y="47292"/>
                  </a:lnTo>
                  <a:lnTo>
                    <a:pt x="2150" y="4138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8" name="Freeform: Shape 457">
              <a:extLst>
                <a:ext uri="{FF2B5EF4-FFF2-40B4-BE49-F238E27FC236}">
                  <a16:creationId xmlns:a16="http://schemas.microsoft.com/office/drawing/2014/main" id="{88EF11F4-5949-DD46-9E8A-3792999464C4}"/>
                </a:ext>
              </a:extLst>
            </p:cNvPr>
            <p:cNvSpPr/>
            <p:nvPr userDrawn="1"/>
          </p:nvSpPr>
          <p:spPr>
            <a:xfrm>
              <a:off x="9886523" y="2209688"/>
              <a:ext cx="1531785" cy="1286988"/>
            </a:xfrm>
            <a:custGeom>
              <a:avLst/>
              <a:gdLst>
                <a:gd name="connsiteX0" fmla="*/ 1531785 w 1531785"/>
                <a:gd name="connsiteY0" fmla="*/ 0 h 1286988"/>
                <a:gd name="connsiteX1" fmla="*/ 1531785 w 1531785"/>
                <a:gd name="connsiteY1" fmla="*/ 1286988 h 1286988"/>
                <a:gd name="connsiteX2" fmla="*/ 1519060 w 1531785"/>
                <a:gd name="connsiteY2" fmla="*/ 1286988 h 1286988"/>
                <a:gd name="connsiteX3" fmla="*/ 1500789 w 1531785"/>
                <a:gd name="connsiteY3" fmla="*/ 1247838 h 1286988"/>
                <a:gd name="connsiteX4" fmla="*/ 1412048 w 1531785"/>
                <a:gd name="connsiteY4" fmla="*/ 1245227 h 1286988"/>
                <a:gd name="connsiteX5" fmla="*/ 1397691 w 1531785"/>
                <a:gd name="connsiteY5" fmla="*/ 1177366 h 1286988"/>
                <a:gd name="connsiteX6" fmla="*/ 1363762 w 1531785"/>
                <a:gd name="connsiteY6" fmla="*/ 1177366 h 1286988"/>
                <a:gd name="connsiteX7" fmla="*/ 1368983 w 1531785"/>
                <a:gd name="connsiteY7" fmla="*/ 1093843 h 1286988"/>
                <a:gd name="connsiteX8" fmla="*/ 1285458 w 1531785"/>
                <a:gd name="connsiteY8" fmla="*/ 1032507 h 1286988"/>
                <a:gd name="connsiteX9" fmla="*/ 1165396 w 1531785"/>
                <a:gd name="connsiteY9" fmla="*/ 1039032 h 1286988"/>
                <a:gd name="connsiteX10" fmla="*/ 1083178 w 1531785"/>
                <a:gd name="connsiteY10" fmla="*/ 1052082 h 1286988"/>
                <a:gd name="connsiteX11" fmla="*/ 1016623 w 1531785"/>
                <a:gd name="connsiteY11" fmla="*/ 975085 h 1286988"/>
                <a:gd name="connsiteX12" fmla="*/ 959201 w 1531785"/>
                <a:gd name="connsiteY12" fmla="*/ 942460 h 1286988"/>
                <a:gd name="connsiteX13" fmla="*/ 850882 w 1531785"/>
                <a:gd name="connsiteY13" fmla="*/ 881123 h 1286988"/>
                <a:gd name="connsiteX14" fmla="*/ 837832 w 1531785"/>
                <a:gd name="connsiteY14" fmla="*/ 873292 h 1286988"/>
                <a:gd name="connsiteX15" fmla="*/ 659042 w 1531785"/>
                <a:gd name="connsiteY15" fmla="*/ 924188 h 1286988"/>
                <a:gd name="connsiteX16" fmla="*/ 661652 w 1531785"/>
                <a:gd name="connsiteY16" fmla="*/ 1234787 h 1286988"/>
                <a:gd name="connsiteX17" fmla="*/ 626416 w 1531785"/>
                <a:gd name="connsiteY17" fmla="*/ 1238702 h 1286988"/>
                <a:gd name="connsiteX18" fmla="*/ 578130 w 1531785"/>
                <a:gd name="connsiteY18" fmla="*/ 1173451 h 1286988"/>
                <a:gd name="connsiteX19" fmla="*/ 531150 w 1531785"/>
                <a:gd name="connsiteY19" fmla="*/ 1149961 h 1286988"/>
                <a:gd name="connsiteX20" fmla="*/ 451543 w 1531785"/>
                <a:gd name="connsiteY20" fmla="*/ 1166926 h 1286988"/>
                <a:gd name="connsiteX21" fmla="*/ 420221 w 1531785"/>
                <a:gd name="connsiteY21" fmla="*/ 1194330 h 1286988"/>
                <a:gd name="connsiteX22" fmla="*/ 416307 w 1531785"/>
                <a:gd name="connsiteY22" fmla="*/ 1173451 h 1286988"/>
                <a:gd name="connsiteX23" fmla="*/ 433272 w 1531785"/>
                <a:gd name="connsiteY23" fmla="*/ 1138215 h 1286988"/>
                <a:gd name="connsiteX24" fmla="*/ 420221 w 1531785"/>
                <a:gd name="connsiteY24" fmla="*/ 1109504 h 1286988"/>
                <a:gd name="connsiteX25" fmla="*/ 339310 w 1531785"/>
                <a:gd name="connsiteY25" fmla="*/ 1080793 h 1286988"/>
                <a:gd name="connsiteX26" fmla="*/ 307988 w 1531785"/>
                <a:gd name="connsiteY26" fmla="*/ 1005102 h 1286988"/>
                <a:gd name="connsiteX27" fmla="*/ 270144 w 1531785"/>
                <a:gd name="connsiteY27" fmla="*/ 984221 h 1286988"/>
                <a:gd name="connsiteX28" fmla="*/ 267531 w 1531785"/>
                <a:gd name="connsiteY28" fmla="*/ 956814 h 1286988"/>
                <a:gd name="connsiteX29" fmla="*/ 335395 w 1531785"/>
                <a:gd name="connsiteY29" fmla="*/ 964645 h 1286988"/>
                <a:gd name="connsiteX30" fmla="*/ 338003 w 1531785"/>
                <a:gd name="connsiteY30" fmla="*/ 902002 h 1286988"/>
                <a:gd name="connsiteX31" fmla="*/ 396732 w 1531785"/>
                <a:gd name="connsiteY31" fmla="*/ 887648 h 1286988"/>
                <a:gd name="connsiteX32" fmla="*/ 458068 w 1531785"/>
                <a:gd name="connsiteY32" fmla="*/ 900698 h 1286988"/>
                <a:gd name="connsiteX33" fmla="*/ 471118 w 1531785"/>
                <a:gd name="connsiteY33" fmla="*/ 815872 h 1286988"/>
                <a:gd name="connsiteX34" fmla="*/ 458068 w 1531785"/>
                <a:gd name="connsiteY34" fmla="*/ 762365 h 1286988"/>
                <a:gd name="connsiteX35" fmla="*/ 387596 w 1531785"/>
                <a:gd name="connsiteY35" fmla="*/ 766279 h 1286988"/>
                <a:gd name="connsiteX36" fmla="*/ 328870 w 1531785"/>
                <a:gd name="connsiteY36" fmla="*/ 745400 h 1286988"/>
                <a:gd name="connsiteX37" fmla="*/ 247956 w 1531785"/>
                <a:gd name="connsiteY37" fmla="*/ 784551 h 1286988"/>
                <a:gd name="connsiteX38" fmla="*/ 182705 w 1531785"/>
                <a:gd name="connsiteY38" fmla="*/ 802822 h 1286988"/>
                <a:gd name="connsiteX39" fmla="*/ 147469 w 1531785"/>
                <a:gd name="connsiteY39" fmla="*/ 788465 h 1286988"/>
                <a:gd name="connsiteX40" fmla="*/ 155298 w 1531785"/>
                <a:gd name="connsiteY40" fmla="*/ 742790 h 1286988"/>
                <a:gd name="connsiteX41" fmla="*/ 110929 w 1531785"/>
                <a:gd name="connsiteY41" fmla="*/ 684064 h 1286988"/>
                <a:gd name="connsiteX42" fmla="*/ 58726 w 1531785"/>
                <a:gd name="connsiteY42" fmla="*/ 686672 h 1286988"/>
                <a:gd name="connsiteX43" fmla="*/ 0 w 1531785"/>
                <a:gd name="connsiteY43" fmla="*/ 626642 h 1286988"/>
                <a:gd name="connsiteX44" fmla="*/ 40455 w 1531785"/>
                <a:gd name="connsiteY44" fmla="*/ 558778 h 1286988"/>
                <a:gd name="connsiteX45" fmla="*/ 19575 w 1531785"/>
                <a:gd name="connsiteY45" fmla="*/ 540509 h 1286988"/>
                <a:gd name="connsiteX46" fmla="*/ 74389 w 1531785"/>
                <a:gd name="connsiteY46" fmla="*/ 441326 h 1286988"/>
                <a:gd name="connsiteX47" fmla="*/ 146165 w 1531785"/>
                <a:gd name="connsiteY47" fmla="*/ 493527 h 1286988"/>
                <a:gd name="connsiteX48" fmla="*/ 155298 w 1531785"/>
                <a:gd name="connsiteY48" fmla="*/ 426969 h 1286988"/>
                <a:gd name="connsiteX49" fmla="*/ 298853 w 1531785"/>
                <a:gd name="connsiteY49" fmla="*/ 326482 h 1286988"/>
                <a:gd name="connsiteX50" fmla="*/ 407171 w 1531785"/>
                <a:gd name="connsiteY50" fmla="*/ 323872 h 1286988"/>
                <a:gd name="connsiteX51" fmla="*/ 559859 w 1531785"/>
                <a:gd name="connsiteY51" fmla="*/ 387819 h 1286988"/>
                <a:gd name="connsiteX52" fmla="*/ 642077 w 1531785"/>
                <a:gd name="connsiteY52" fmla="*/ 424361 h 1286988"/>
                <a:gd name="connsiteX53" fmla="*/ 716464 w 1531785"/>
                <a:gd name="connsiteY53" fmla="*/ 385208 h 1286988"/>
                <a:gd name="connsiteX54" fmla="*/ 827393 w 1531785"/>
                <a:gd name="connsiteY54" fmla="*/ 383904 h 1286988"/>
                <a:gd name="connsiteX55" fmla="*/ 916136 w 1531785"/>
                <a:gd name="connsiteY55" fmla="*/ 430886 h 1286988"/>
                <a:gd name="connsiteX56" fmla="*/ 937015 w 1531785"/>
                <a:gd name="connsiteY56" fmla="*/ 403480 h 1286988"/>
                <a:gd name="connsiteX57" fmla="*/ 1034894 w 1531785"/>
                <a:gd name="connsiteY57" fmla="*/ 407394 h 1286988"/>
                <a:gd name="connsiteX58" fmla="*/ 1053163 w 1531785"/>
                <a:gd name="connsiteY58" fmla="*/ 364329 h 1286988"/>
                <a:gd name="connsiteX59" fmla="*/ 939626 w 1531785"/>
                <a:gd name="connsiteY59" fmla="*/ 300382 h 1286988"/>
                <a:gd name="connsiteX60" fmla="*/ 1006181 w 1531785"/>
                <a:gd name="connsiteY60" fmla="*/ 254707 h 1286988"/>
                <a:gd name="connsiteX61" fmla="*/ 993130 w 1531785"/>
                <a:gd name="connsiteY61" fmla="*/ 228606 h 1286988"/>
                <a:gd name="connsiteX62" fmla="*/ 1059688 w 1531785"/>
                <a:gd name="connsiteY62" fmla="*/ 203810 h 1286988"/>
                <a:gd name="connsiteX63" fmla="*/ 1010098 w 1531785"/>
                <a:gd name="connsiteY63" fmla="*/ 138559 h 1286988"/>
                <a:gd name="connsiteX64" fmla="*/ 1041419 w 1531785"/>
                <a:gd name="connsiteY64" fmla="*/ 105933 h 1286988"/>
                <a:gd name="connsiteX65" fmla="*/ 1302425 w 1531785"/>
                <a:gd name="connsiteY65" fmla="*/ 72001 h 1286988"/>
                <a:gd name="connsiteX66" fmla="*/ 1336355 w 1531785"/>
                <a:gd name="connsiteY66" fmla="*/ 48511 h 1286988"/>
                <a:gd name="connsiteX67" fmla="*/ 1511231 w 1531785"/>
                <a:gd name="connsiteY67" fmla="*/ 13275 h 1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531785" h="1286988">
                  <a:moveTo>
                    <a:pt x="1531785" y="0"/>
                  </a:moveTo>
                  <a:lnTo>
                    <a:pt x="1531785" y="1286988"/>
                  </a:lnTo>
                  <a:lnTo>
                    <a:pt x="1519060" y="1286988"/>
                  </a:lnTo>
                  <a:lnTo>
                    <a:pt x="1500789" y="1247838"/>
                  </a:lnTo>
                  <a:lnTo>
                    <a:pt x="1412048" y="1245227"/>
                  </a:lnTo>
                  <a:lnTo>
                    <a:pt x="1397691" y="1177366"/>
                  </a:lnTo>
                  <a:lnTo>
                    <a:pt x="1363762" y="1177366"/>
                  </a:lnTo>
                  <a:lnTo>
                    <a:pt x="1368983" y="1093843"/>
                  </a:lnTo>
                  <a:lnTo>
                    <a:pt x="1285458" y="1032507"/>
                  </a:lnTo>
                  <a:lnTo>
                    <a:pt x="1165396" y="1039032"/>
                  </a:lnTo>
                  <a:lnTo>
                    <a:pt x="1083178" y="1052082"/>
                  </a:lnTo>
                  <a:lnTo>
                    <a:pt x="1016623" y="975085"/>
                  </a:lnTo>
                  <a:lnTo>
                    <a:pt x="959201" y="942460"/>
                  </a:lnTo>
                  <a:lnTo>
                    <a:pt x="850882" y="881123"/>
                  </a:lnTo>
                  <a:lnTo>
                    <a:pt x="837832" y="873292"/>
                  </a:lnTo>
                  <a:lnTo>
                    <a:pt x="659042" y="924188"/>
                  </a:lnTo>
                  <a:lnTo>
                    <a:pt x="661652" y="1234787"/>
                  </a:lnTo>
                  <a:lnTo>
                    <a:pt x="626416" y="1238702"/>
                  </a:lnTo>
                  <a:lnTo>
                    <a:pt x="578130" y="1173451"/>
                  </a:lnTo>
                  <a:lnTo>
                    <a:pt x="531150" y="1149961"/>
                  </a:lnTo>
                  <a:lnTo>
                    <a:pt x="451543" y="1166926"/>
                  </a:lnTo>
                  <a:lnTo>
                    <a:pt x="420221" y="1194330"/>
                  </a:lnTo>
                  <a:lnTo>
                    <a:pt x="416307" y="1173451"/>
                  </a:lnTo>
                  <a:lnTo>
                    <a:pt x="433272" y="1138215"/>
                  </a:lnTo>
                  <a:lnTo>
                    <a:pt x="420221" y="1109504"/>
                  </a:lnTo>
                  <a:lnTo>
                    <a:pt x="339310" y="1080793"/>
                  </a:lnTo>
                  <a:lnTo>
                    <a:pt x="307988" y="1005102"/>
                  </a:lnTo>
                  <a:lnTo>
                    <a:pt x="270144" y="984221"/>
                  </a:lnTo>
                  <a:lnTo>
                    <a:pt x="267531" y="956814"/>
                  </a:lnTo>
                  <a:lnTo>
                    <a:pt x="335395" y="964645"/>
                  </a:lnTo>
                  <a:lnTo>
                    <a:pt x="338003" y="902002"/>
                  </a:lnTo>
                  <a:lnTo>
                    <a:pt x="396732" y="887648"/>
                  </a:lnTo>
                  <a:lnTo>
                    <a:pt x="458068" y="900698"/>
                  </a:lnTo>
                  <a:lnTo>
                    <a:pt x="471118" y="815872"/>
                  </a:lnTo>
                  <a:lnTo>
                    <a:pt x="458068" y="762365"/>
                  </a:lnTo>
                  <a:lnTo>
                    <a:pt x="387596" y="766279"/>
                  </a:lnTo>
                  <a:lnTo>
                    <a:pt x="328870" y="745400"/>
                  </a:lnTo>
                  <a:lnTo>
                    <a:pt x="247956" y="784551"/>
                  </a:lnTo>
                  <a:lnTo>
                    <a:pt x="182705" y="802822"/>
                  </a:lnTo>
                  <a:lnTo>
                    <a:pt x="147469" y="788465"/>
                  </a:lnTo>
                  <a:lnTo>
                    <a:pt x="155298" y="742790"/>
                  </a:lnTo>
                  <a:lnTo>
                    <a:pt x="110929" y="684064"/>
                  </a:lnTo>
                  <a:lnTo>
                    <a:pt x="58726" y="686672"/>
                  </a:lnTo>
                  <a:lnTo>
                    <a:pt x="0" y="626642"/>
                  </a:lnTo>
                  <a:lnTo>
                    <a:pt x="40455" y="558778"/>
                  </a:lnTo>
                  <a:lnTo>
                    <a:pt x="19575" y="540509"/>
                  </a:lnTo>
                  <a:lnTo>
                    <a:pt x="74389" y="441326"/>
                  </a:lnTo>
                  <a:lnTo>
                    <a:pt x="146165" y="493527"/>
                  </a:lnTo>
                  <a:lnTo>
                    <a:pt x="155298" y="426969"/>
                  </a:lnTo>
                  <a:lnTo>
                    <a:pt x="298853" y="326482"/>
                  </a:lnTo>
                  <a:lnTo>
                    <a:pt x="407171" y="323872"/>
                  </a:lnTo>
                  <a:lnTo>
                    <a:pt x="559859" y="387819"/>
                  </a:lnTo>
                  <a:lnTo>
                    <a:pt x="642077" y="424361"/>
                  </a:lnTo>
                  <a:lnTo>
                    <a:pt x="716464" y="385208"/>
                  </a:lnTo>
                  <a:lnTo>
                    <a:pt x="827393" y="383904"/>
                  </a:lnTo>
                  <a:lnTo>
                    <a:pt x="916136" y="430886"/>
                  </a:lnTo>
                  <a:lnTo>
                    <a:pt x="937015" y="403480"/>
                  </a:lnTo>
                  <a:lnTo>
                    <a:pt x="1034894" y="407394"/>
                  </a:lnTo>
                  <a:lnTo>
                    <a:pt x="1053163" y="364329"/>
                  </a:lnTo>
                  <a:lnTo>
                    <a:pt x="939626" y="300382"/>
                  </a:lnTo>
                  <a:lnTo>
                    <a:pt x="1006181" y="254707"/>
                  </a:lnTo>
                  <a:lnTo>
                    <a:pt x="993130" y="228606"/>
                  </a:lnTo>
                  <a:lnTo>
                    <a:pt x="1059688" y="203810"/>
                  </a:lnTo>
                  <a:lnTo>
                    <a:pt x="1010098" y="138559"/>
                  </a:lnTo>
                  <a:lnTo>
                    <a:pt x="1041419" y="105933"/>
                  </a:lnTo>
                  <a:lnTo>
                    <a:pt x="1302425" y="72001"/>
                  </a:lnTo>
                  <a:lnTo>
                    <a:pt x="1336355" y="48511"/>
                  </a:lnTo>
                  <a:lnTo>
                    <a:pt x="1511231" y="1327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9" name="Freeform: Shape 380">
              <a:extLst>
                <a:ext uri="{FF2B5EF4-FFF2-40B4-BE49-F238E27FC236}">
                  <a16:creationId xmlns:a16="http://schemas.microsoft.com/office/drawing/2014/main" id="{7D37944D-2E7A-904D-BE5B-9AC63FB4420A}"/>
                </a:ext>
              </a:extLst>
            </p:cNvPr>
            <p:cNvSpPr/>
            <p:nvPr userDrawn="1"/>
          </p:nvSpPr>
          <p:spPr>
            <a:xfrm>
              <a:off x="9351458" y="3762901"/>
              <a:ext cx="681228" cy="643381"/>
            </a:xfrm>
            <a:custGeom>
              <a:avLst/>
              <a:gdLst>
                <a:gd name="connsiteX0" fmla="*/ 190242 w 280526"/>
                <a:gd name="connsiteY0" fmla="*/ 46217 h 264941"/>
                <a:gd name="connsiteX1" fmla="*/ 209051 w 280526"/>
                <a:gd name="connsiteY1" fmla="*/ 55890 h 264941"/>
                <a:gd name="connsiteX2" fmla="*/ 211201 w 280526"/>
                <a:gd name="connsiteY2" fmla="*/ 74699 h 264941"/>
                <a:gd name="connsiteX3" fmla="*/ 196691 w 280526"/>
                <a:gd name="connsiteY3" fmla="*/ 85985 h 264941"/>
                <a:gd name="connsiteX4" fmla="*/ 190242 w 280526"/>
                <a:gd name="connsiteY4" fmla="*/ 111243 h 264941"/>
                <a:gd name="connsiteX5" fmla="*/ 210126 w 280526"/>
                <a:gd name="connsiteY5" fmla="*/ 141875 h 264941"/>
                <a:gd name="connsiteX6" fmla="*/ 245057 w 280526"/>
                <a:gd name="connsiteY6" fmla="*/ 159072 h 264941"/>
                <a:gd name="connsiteX7" fmla="*/ 259568 w 280526"/>
                <a:gd name="connsiteY7" fmla="*/ 183256 h 264941"/>
                <a:gd name="connsiteX8" fmla="*/ 254731 w 280526"/>
                <a:gd name="connsiteY8" fmla="*/ 205827 h 264941"/>
                <a:gd name="connsiteX9" fmla="*/ 263866 w 280526"/>
                <a:gd name="connsiteY9" fmla="*/ 205827 h 264941"/>
                <a:gd name="connsiteX10" fmla="*/ 264404 w 280526"/>
                <a:gd name="connsiteY10" fmla="*/ 222486 h 264941"/>
                <a:gd name="connsiteX11" fmla="*/ 280527 w 280526"/>
                <a:gd name="connsiteY11" fmla="*/ 239146 h 264941"/>
                <a:gd name="connsiteX12" fmla="*/ 263329 w 280526"/>
                <a:gd name="connsiteY12" fmla="*/ 237534 h 264941"/>
                <a:gd name="connsiteX13" fmla="*/ 243983 w 280526"/>
                <a:gd name="connsiteY13" fmla="*/ 234847 h 264941"/>
                <a:gd name="connsiteX14" fmla="*/ 223024 w 280526"/>
                <a:gd name="connsiteY14" fmla="*/ 264941 h 264941"/>
                <a:gd name="connsiteX15" fmla="*/ 169820 w 280526"/>
                <a:gd name="connsiteY15" fmla="*/ 262254 h 264941"/>
                <a:gd name="connsiteX16" fmla="*/ 89209 w 280526"/>
                <a:gd name="connsiteY16" fmla="*/ 199378 h 264941"/>
                <a:gd name="connsiteX17" fmla="*/ 46217 w 280526"/>
                <a:gd name="connsiteY17" fmla="*/ 177344 h 264941"/>
                <a:gd name="connsiteX18" fmla="*/ 11823 w 280526"/>
                <a:gd name="connsiteY18" fmla="*/ 168746 h 264941"/>
                <a:gd name="connsiteX19" fmla="*/ 0 w 280526"/>
                <a:gd name="connsiteY19" fmla="*/ 130052 h 264941"/>
                <a:gd name="connsiteX20" fmla="*/ 63414 w 280526"/>
                <a:gd name="connsiteY20" fmla="*/ 96733 h 264941"/>
                <a:gd name="connsiteX21" fmla="*/ 74162 w 280526"/>
                <a:gd name="connsiteY21" fmla="*/ 57502 h 264941"/>
                <a:gd name="connsiteX22" fmla="*/ 71475 w 280526"/>
                <a:gd name="connsiteY22" fmla="*/ 33857 h 264941"/>
                <a:gd name="connsiteX23" fmla="*/ 87060 w 280526"/>
                <a:gd name="connsiteY23" fmla="*/ 25795 h 264941"/>
                <a:gd name="connsiteX24" fmla="*/ 101570 w 280526"/>
                <a:gd name="connsiteY24" fmla="*/ 5374 h 264941"/>
                <a:gd name="connsiteX25" fmla="*/ 113931 w 280526"/>
                <a:gd name="connsiteY25" fmla="*/ 0 h 264941"/>
                <a:gd name="connsiteX26" fmla="*/ 147249 w 280526"/>
                <a:gd name="connsiteY26" fmla="*/ 4299 h 264941"/>
                <a:gd name="connsiteX27" fmla="*/ 157460 w 280526"/>
                <a:gd name="connsiteY27" fmla="*/ 12898 h 264941"/>
                <a:gd name="connsiteX28" fmla="*/ 171433 w 280526"/>
                <a:gd name="connsiteY28" fmla="*/ 7524 h 264941"/>
                <a:gd name="connsiteX29" fmla="*/ 190242 w 280526"/>
                <a:gd name="connsiteY29" fmla="*/ 46217 h 2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526" h="264941">
                  <a:moveTo>
                    <a:pt x="190242" y="46217"/>
                  </a:moveTo>
                  <a:lnTo>
                    <a:pt x="209051" y="55890"/>
                  </a:lnTo>
                  <a:lnTo>
                    <a:pt x="211201" y="74699"/>
                  </a:lnTo>
                  <a:lnTo>
                    <a:pt x="196691" y="85985"/>
                  </a:lnTo>
                  <a:lnTo>
                    <a:pt x="190242" y="111243"/>
                  </a:lnTo>
                  <a:lnTo>
                    <a:pt x="210126" y="141875"/>
                  </a:lnTo>
                  <a:lnTo>
                    <a:pt x="245057" y="159072"/>
                  </a:lnTo>
                  <a:lnTo>
                    <a:pt x="259568" y="183256"/>
                  </a:lnTo>
                  <a:lnTo>
                    <a:pt x="254731" y="205827"/>
                  </a:lnTo>
                  <a:lnTo>
                    <a:pt x="263866" y="205827"/>
                  </a:lnTo>
                  <a:lnTo>
                    <a:pt x="264404" y="222486"/>
                  </a:lnTo>
                  <a:lnTo>
                    <a:pt x="280527" y="239146"/>
                  </a:lnTo>
                  <a:lnTo>
                    <a:pt x="263329" y="237534"/>
                  </a:lnTo>
                  <a:lnTo>
                    <a:pt x="243983" y="234847"/>
                  </a:lnTo>
                  <a:lnTo>
                    <a:pt x="223024" y="264941"/>
                  </a:lnTo>
                  <a:lnTo>
                    <a:pt x="169820" y="262254"/>
                  </a:lnTo>
                  <a:lnTo>
                    <a:pt x="89209" y="199378"/>
                  </a:lnTo>
                  <a:lnTo>
                    <a:pt x="46217" y="177344"/>
                  </a:lnTo>
                  <a:lnTo>
                    <a:pt x="11823" y="168746"/>
                  </a:lnTo>
                  <a:lnTo>
                    <a:pt x="0" y="130052"/>
                  </a:lnTo>
                  <a:lnTo>
                    <a:pt x="63414" y="96733"/>
                  </a:lnTo>
                  <a:lnTo>
                    <a:pt x="74162" y="57502"/>
                  </a:lnTo>
                  <a:lnTo>
                    <a:pt x="71475" y="33857"/>
                  </a:lnTo>
                  <a:lnTo>
                    <a:pt x="87060" y="25795"/>
                  </a:lnTo>
                  <a:lnTo>
                    <a:pt x="101570" y="5374"/>
                  </a:lnTo>
                  <a:lnTo>
                    <a:pt x="113931" y="0"/>
                  </a:lnTo>
                  <a:lnTo>
                    <a:pt x="147249" y="4299"/>
                  </a:lnTo>
                  <a:lnTo>
                    <a:pt x="157460" y="12898"/>
                  </a:lnTo>
                  <a:lnTo>
                    <a:pt x="171433" y="7524"/>
                  </a:lnTo>
                  <a:lnTo>
                    <a:pt x="190242" y="4621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0" name="Freeform: Shape 381">
              <a:extLst>
                <a:ext uri="{FF2B5EF4-FFF2-40B4-BE49-F238E27FC236}">
                  <a16:creationId xmlns:a16="http://schemas.microsoft.com/office/drawing/2014/main" id="{41108D4C-A58D-0149-873F-3EC41799A9ED}"/>
                </a:ext>
              </a:extLst>
            </p:cNvPr>
            <p:cNvSpPr/>
            <p:nvPr userDrawn="1"/>
          </p:nvSpPr>
          <p:spPr>
            <a:xfrm>
              <a:off x="9724697" y="3578892"/>
              <a:ext cx="1337659" cy="1128853"/>
            </a:xfrm>
            <a:custGeom>
              <a:avLst/>
              <a:gdLst>
                <a:gd name="connsiteX0" fmla="*/ 280527 w 550841"/>
                <a:gd name="connsiteY0" fmla="*/ 82223 h 464856"/>
                <a:gd name="connsiteX1" fmla="*/ 305784 w 550841"/>
                <a:gd name="connsiteY1" fmla="*/ 75774 h 464856"/>
                <a:gd name="connsiteX2" fmla="*/ 326206 w 550841"/>
                <a:gd name="connsiteY2" fmla="*/ 56965 h 464856"/>
                <a:gd name="connsiteX3" fmla="*/ 345553 w 550841"/>
                <a:gd name="connsiteY3" fmla="*/ 58040 h 464856"/>
                <a:gd name="connsiteX4" fmla="*/ 358450 w 550841"/>
                <a:gd name="connsiteY4" fmla="*/ 52128 h 464856"/>
                <a:gd name="connsiteX5" fmla="*/ 378872 w 550841"/>
                <a:gd name="connsiteY5" fmla="*/ 55353 h 464856"/>
                <a:gd name="connsiteX6" fmla="*/ 410579 w 550841"/>
                <a:gd name="connsiteY6" fmla="*/ 72012 h 464856"/>
                <a:gd name="connsiteX7" fmla="*/ 433687 w 550841"/>
                <a:gd name="connsiteY7" fmla="*/ 75774 h 464856"/>
                <a:gd name="connsiteX8" fmla="*/ 466469 w 550841"/>
                <a:gd name="connsiteY8" fmla="*/ 104794 h 464856"/>
                <a:gd name="connsiteX9" fmla="*/ 487965 w 550841"/>
                <a:gd name="connsiteY9" fmla="*/ 105869 h 464856"/>
                <a:gd name="connsiteX10" fmla="*/ 490652 w 550841"/>
                <a:gd name="connsiteY10" fmla="*/ 133277 h 464856"/>
                <a:gd name="connsiteX11" fmla="*/ 478830 w 550841"/>
                <a:gd name="connsiteY11" fmla="*/ 173582 h 464856"/>
                <a:gd name="connsiteX12" fmla="*/ 470769 w 550841"/>
                <a:gd name="connsiteY12" fmla="*/ 196691 h 464856"/>
                <a:gd name="connsiteX13" fmla="*/ 483129 w 550841"/>
                <a:gd name="connsiteY13" fmla="*/ 201527 h 464856"/>
                <a:gd name="connsiteX14" fmla="*/ 470769 w 550841"/>
                <a:gd name="connsiteY14" fmla="*/ 219262 h 464856"/>
                <a:gd name="connsiteX15" fmla="*/ 480441 w 550841"/>
                <a:gd name="connsiteY15" fmla="*/ 244520 h 464856"/>
                <a:gd name="connsiteX16" fmla="*/ 482591 w 550841"/>
                <a:gd name="connsiteY16" fmla="*/ 264404 h 464856"/>
                <a:gd name="connsiteX17" fmla="*/ 504088 w 550841"/>
                <a:gd name="connsiteY17" fmla="*/ 269778 h 464856"/>
                <a:gd name="connsiteX18" fmla="*/ 506237 w 550841"/>
                <a:gd name="connsiteY18" fmla="*/ 290199 h 464856"/>
                <a:gd name="connsiteX19" fmla="*/ 480441 w 550841"/>
                <a:gd name="connsiteY19" fmla="*/ 318682 h 464856"/>
                <a:gd name="connsiteX20" fmla="*/ 494414 w 550841"/>
                <a:gd name="connsiteY20" fmla="*/ 334804 h 464856"/>
                <a:gd name="connsiteX21" fmla="*/ 506237 w 550841"/>
                <a:gd name="connsiteY21" fmla="*/ 353613 h 464856"/>
                <a:gd name="connsiteX22" fmla="*/ 533645 w 550841"/>
                <a:gd name="connsiteY22" fmla="*/ 367049 h 464856"/>
                <a:gd name="connsiteX23" fmla="*/ 534719 w 550841"/>
                <a:gd name="connsiteY23" fmla="*/ 394456 h 464856"/>
                <a:gd name="connsiteX24" fmla="*/ 548693 w 550841"/>
                <a:gd name="connsiteY24" fmla="*/ 399293 h 464856"/>
                <a:gd name="connsiteX25" fmla="*/ 550842 w 550841"/>
                <a:gd name="connsiteY25" fmla="*/ 413266 h 464856"/>
                <a:gd name="connsiteX26" fmla="*/ 509462 w 550841"/>
                <a:gd name="connsiteY26" fmla="*/ 429388 h 464856"/>
                <a:gd name="connsiteX27" fmla="*/ 498713 w 550841"/>
                <a:gd name="connsiteY27" fmla="*/ 464857 h 464856"/>
                <a:gd name="connsiteX28" fmla="*/ 444973 w 550841"/>
                <a:gd name="connsiteY28" fmla="*/ 455721 h 464856"/>
                <a:gd name="connsiteX29" fmla="*/ 413803 w 550841"/>
                <a:gd name="connsiteY29" fmla="*/ 448734 h 464856"/>
                <a:gd name="connsiteX30" fmla="*/ 381559 w 550841"/>
                <a:gd name="connsiteY30" fmla="*/ 444972 h 464856"/>
                <a:gd name="connsiteX31" fmla="*/ 369199 w 550841"/>
                <a:gd name="connsiteY31" fmla="*/ 407354 h 464856"/>
                <a:gd name="connsiteX32" fmla="*/ 355226 w 550841"/>
                <a:gd name="connsiteY32" fmla="*/ 401980 h 464856"/>
                <a:gd name="connsiteX33" fmla="*/ 333192 w 550841"/>
                <a:gd name="connsiteY33" fmla="*/ 407354 h 464856"/>
                <a:gd name="connsiteX34" fmla="*/ 304173 w 550841"/>
                <a:gd name="connsiteY34" fmla="*/ 422401 h 464856"/>
                <a:gd name="connsiteX35" fmla="*/ 269241 w 550841"/>
                <a:gd name="connsiteY35" fmla="*/ 412191 h 464856"/>
                <a:gd name="connsiteX36" fmla="*/ 240221 w 550841"/>
                <a:gd name="connsiteY36" fmla="*/ 388545 h 464856"/>
                <a:gd name="connsiteX37" fmla="*/ 212813 w 550841"/>
                <a:gd name="connsiteY37" fmla="*/ 379946 h 464856"/>
                <a:gd name="connsiteX38" fmla="*/ 193466 w 550841"/>
                <a:gd name="connsiteY38" fmla="*/ 350389 h 464856"/>
                <a:gd name="connsiteX39" fmla="*/ 172508 w 550841"/>
                <a:gd name="connsiteY39" fmla="*/ 309009 h 464856"/>
                <a:gd name="connsiteX40" fmla="*/ 156923 w 550841"/>
                <a:gd name="connsiteY40" fmla="*/ 314383 h 464856"/>
                <a:gd name="connsiteX41" fmla="*/ 138651 w 550841"/>
                <a:gd name="connsiteY41" fmla="*/ 304172 h 464856"/>
                <a:gd name="connsiteX42" fmla="*/ 127903 w 550841"/>
                <a:gd name="connsiteY42" fmla="*/ 316532 h 464856"/>
                <a:gd name="connsiteX43" fmla="*/ 111781 w 550841"/>
                <a:gd name="connsiteY43" fmla="*/ 299873 h 464856"/>
                <a:gd name="connsiteX44" fmla="*/ 111244 w 550841"/>
                <a:gd name="connsiteY44" fmla="*/ 283213 h 464856"/>
                <a:gd name="connsiteX45" fmla="*/ 102107 w 550841"/>
                <a:gd name="connsiteY45" fmla="*/ 283213 h 464856"/>
                <a:gd name="connsiteX46" fmla="*/ 106944 w 550841"/>
                <a:gd name="connsiteY46" fmla="*/ 260642 h 464856"/>
                <a:gd name="connsiteX47" fmla="*/ 92434 w 550841"/>
                <a:gd name="connsiteY47" fmla="*/ 236459 h 464856"/>
                <a:gd name="connsiteX48" fmla="*/ 57503 w 550841"/>
                <a:gd name="connsiteY48" fmla="*/ 219262 h 464856"/>
                <a:gd name="connsiteX49" fmla="*/ 37618 w 550841"/>
                <a:gd name="connsiteY49" fmla="*/ 188630 h 464856"/>
                <a:gd name="connsiteX50" fmla="*/ 44068 w 550841"/>
                <a:gd name="connsiteY50" fmla="*/ 163372 h 464856"/>
                <a:gd name="connsiteX51" fmla="*/ 58577 w 550841"/>
                <a:gd name="connsiteY51" fmla="*/ 152086 h 464856"/>
                <a:gd name="connsiteX52" fmla="*/ 56428 w 550841"/>
                <a:gd name="connsiteY52" fmla="*/ 133277 h 464856"/>
                <a:gd name="connsiteX53" fmla="*/ 37618 w 550841"/>
                <a:gd name="connsiteY53" fmla="*/ 123603 h 464856"/>
                <a:gd name="connsiteX54" fmla="*/ 19347 w 550841"/>
                <a:gd name="connsiteY54" fmla="*/ 84373 h 464856"/>
                <a:gd name="connsiteX55" fmla="*/ 3762 w 550841"/>
                <a:gd name="connsiteY55" fmla="*/ 58040 h 464856"/>
                <a:gd name="connsiteX56" fmla="*/ 9136 w 550841"/>
                <a:gd name="connsiteY56" fmla="*/ 47829 h 464856"/>
                <a:gd name="connsiteX57" fmla="*/ 0 w 550841"/>
                <a:gd name="connsiteY57" fmla="*/ 9673 h 464856"/>
                <a:gd name="connsiteX58" fmla="*/ 19884 w 550841"/>
                <a:gd name="connsiteY58" fmla="*/ 0 h 464856"/>
                <a:gd name="connsiteX59" fmla="*/ 24183 w 550841"/>
                <a:gd name="connsiteY59" fmla="*/ 12898 h 464856"/>
                <a:gd name="connsiteX60" fmla="*/ 38694 w 550841"/>
                <a:gd name="connsiteY60" fmla="*/ 28482 h 464856"/>
                <a:gd name="connsiteX61" fmla="*/ 58577 w 550841"/>
                <a:gd name="connsiteY61" fmla="*/ 32782 h 464856"/>
                <a:gd name="connsiteX62" fmla="*/ 68788 w 550841"/>
                <a:gd name="connsiteY62" fmla="*/ 31707 h 464856"/>
                <a:gd name="connsiteX63" fmla="*/ 102645 w 550841"/>
                <a:gd name="connsiteY63" fmla="*/ 6986 h 464856"/>
                <a:gd name="connsiteX64" fmla="*/ 113393 w 550841"/>
                <a:gd name="connsiteY64" fmla="*/ 4299 h 464856"/>
                <a:gd name="connsiteX65" fmla="*/ 121992 w 550841"/>
                <a:gd name="connsiteY65" fmla="*/ 13973 h 464856"/>
                <a:gd name="connsiteX66" fmla="*/ 112318 w 550841"/>
                <a:gd name="connsiteY66" fmla="*/ 30632 h 464856"/>
                <a:gd name="connsiteX67" fmla="*/ 130053 w 550841"/>
                <a:gd name="connsiteY67" fmla="*/ 47829 h 464856"/>
                <a:gd name="connsiteX68" fmla="*/ 137039 w 550841"/>
                <a:gd name="connsiteY68" fmla="*/ 46217 h 464856"/>
                <a:gd name="connsiteX69" fmla="*/ 146175 w 550841"/>
                <a:gd name="connsiteY69" fmla="*/ 70938 h 464856"/>
                <a:gd name="connsiteX70" fmla="*/ 173583 w 550841"/>
                <a:gd name="connsiteY70" fmla="*/ 77924 h 464856"/>
                <a:gd name="connsiteX71" fmla="*/ 193466 w 550841"/>
                <a:gd name="connsiteY71" fmla="*/ 94584 h 464856"/>
                <a:gd name="connsiteX72" fmla="*/ 234310 w 550841"/>
                <a:gd name="connsiteY72" fmla="*/ 100495 h 464856"/>
                <a:gd name="connsiteX73" fmla="*/ 278914 w 550841"/>
                <a:gd name="connsiteY73" fmla="*/ 91897 h 464856"/>
                <a:gd name="connsiteX74" fmla="*/ 280527 w 550841"/>
                <a:gd name="connsiteY74" fmla="*/ 82223 h 4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841" h="464856">
                  <a:moveTo>
                    <a:pt x="280527" y="82223"/>
                  </a:moveTo>
                  <a:lnTo>
                    <a:pt x="305784" y="75774"/>
                  </a:lnTo>
                  <a:lnTo>
                    <a:pt x="326206" y="56965"/>
                  </a:lnTo>
                  <a:lnTo>
                    <a:pt x="345553" y="58040"/>
                  </a:lnTo>
                  <a:lnTo>
                    <a:pt x="358450" y="52128"/>
                  </a:lnTo>
                  <a:lnTo>
                    <a:pt x="378872" y="55353"/>
                  </a:lnTo>
                  <a:lnTo>
                    <a:pt x="410579" y="72012"/>
                  </a:lnTo>
                  <a:lnTo>
                    <a:pt x="433687" y="75774"/>
                  </a:lnTo>
                  <a:lnTo>
                    <a:pt x="466469" y="104794"/>
                  </a:lnTo>
                  <a:lnTo>
                    <a:pt x="487965" y="105869"/>
                  </a:lnTo>
                  <a:lnTo>
                    <a:pt x="490652" y="133277"/>
                  </a:lnTo>
                  <a:lnTo>
                    <a:pt x="478830" y="173582"/>
                  </a:lnTo>
                  <a:lnTo>
                    <a:pt x="470769" y="196691"/>
                  </a:lnTo>
                  <a:lnTo>
                    <a:pt x="483129" y="201527"/>
                  </a:lnTo>
                  <a:lnTo>
                    <a:pt x="470769" y="219262"/>
                  </a:lnTo>
                  <a:lnTo>
                    <a:pt x="480441" y="244520"/>
                  </a:lnTo>
                  <a:lnTo>
                    <a:pt x="482591" y="264404"/>
                  </a:lnTo>
                  <a:lnTo>
                    <a:pt x="504088" y="269778"/>
                  </a:lnTo>
                  <a:lnTo>
                    <a:pt x="506237" y="290199"/>
                  </a:lnTo>
                  <a:lnTo>
                    <a:pt x="480441" y="318682"/>
                  </a:lnTo>
                  <a:lnTo>
                    <a:pt x="494414" y="334804"/>
                  </a:lnTo>
                  <a:lnTo>
                    <a:pt x="506237" y="353613"/>
                  </a:lnTo>
                  <a:lnTo>
                    <a:pt x="533645" y="367049"/>
                  </a:lnTo>
                  <a:lnTo>
                    <a:pt x="534719" y="394456"/>
                  </a:lnTo>
                  <a:lnTo>
                    <a:pt x="548693" y="399293"/>
                  </a:lnTo>
                  <a:lnTo>
                    <a:pt x="550842" y="413266"/>
                  </a:lnTo>
                  <a:lnTo>
                    <a:pt x="509462" y="429388"/>
                  </a:lnTo>
                  <a:lnTo>
                    <a:pt x="498713" y="464857"/>
                  </a:lnTo>
                  <a:lnTo>
                    <a:pt x="444973" y="455721"/>
                  </a:lnTo>
                  <a:lnTo>
                    <a:pt x="413803" y="448734"/>
                  </a:lnTo>
                  <a:lnTo>
                    <a:pt x="381559" y="444972"/>
                  </a:lnTo>
                  <a:lnTo>
                    <a:pt x="369199" y="407354"/>
                  </a:lnTo>
                  <a:lnTo>
                    <a:pt x="355226" y="401980"/>
                  </a:lnTo>
                  <a:lnTo>
                    <a:pt x="333192" y="407354"/>
                  </a:lnTo>
                  <a:lnTo>
                    <a:pt x="304173" y="422401"/>
                  </a:lnTo>
                  <a:lnTo>
                    <a:pt x="269241" y="412191"/>
                  </a:lnTo>
                  <a:lnTo>
                    <a:pt x="240221" y="388545"/>
                  </a:lnTo>
                  <a:lnTo>
                    <a:pt x="212813" y="379946"/>
                  </a:lnTo>
                  <a:lnTo>
                    <a:pt x="193466" y="350389"/>
                  </a:lnTo>
                  <a:lnTo>
                    <a:pt x="172508" y="309009"/>
                  </a:lnTo>
                  <a:lnTo>
                    <a:pt x="156923" y="314383"/>
                  </a:lnTo>
                  <a:lnTo>
                    <a:pt x="138651" y="304172"/>
                  </a:lnTo>
                  <a:lnTo>
                    <a:pt x="127903" y="316532"/>
                  </a:lnTo>
                  <a:lnTo>
                    <a:pt x="111781" y="299873"/>
                  </a:lnTo>
                  <a:lnTo>
                    <a:pt x="111244" y="283213"/>
                  </a:lnTo>
                  <a:lnTo>
                    <a:pt x="102107" y="283213"/>
                  </a:lnTo>
                  <a:lnTo>
                    <a:pt x="106944" y="260642"/>
                  </a:lnTo>
                  <a:lnTo>
                    <a:pt x="92434" y="236459"/>
                  </a:lnTo>
                  <a:lnTo>
                    <a:pt x="57503" y="219262"/>
                  </a:lnTo>
                  <a:lnTo>
                    <a:pt x="37618" y="188630"/>
                  </a:lnTo>
                  <a:lnTo>
                    <a:pt x="44068" y="163372"/>
                  </a:lnTo>
                  <a:lnTo>
                    <a:pt x="58577" y="152086"/>
                  </a:lnTo>
                  <a:lnTo>
                    <a:pt x="56428" y="133277"/>
                  </a:lnTo>
                  <a:lnTo>
                    <a:pt x="37618" y="123603"/>
                  </a:lnTo>
                  <a:lnTo>
                    <a:pt x="19347" y="84373"/>
                  </a:lnTo>
                  <a:lnTo>
                    <a:pt x="3762" y="58040"/>
                  </a:lnTo>
                  <a:lnTo>
                    <a:pt x="9136" y="47829"/>
                  </a:lnTo>
                  <a:lnTo>
                    <a:pt x="0" y="9673"/>
                  </a:lnTo>
                  <a:lnTo>
                    <a:pt x="19884" y="0"/>
                  </a:lnTo>
                  <a:lnTo>
                    <a:pt x="24183" y="12898"/>
                  </a:lnTo>
                  <a:lnTo>
                    <a:pt x="38694" y="28482"/>
                  </a:lnTo>
                  <a:lnTo>
                    <a:pt x="58577" y="32782"/>
                  </a:lnTo>
                  <a:lnTo>
                    <a:pt x="68788" y="31707"/>
                  </a:lnTo>
                  <a:lnTo>
                    <a:pt x="102645" y="6986"/>
                  </a:lnTo>
                  <a:lnTo>
                    <a:pt x="113393" y="4299"/>
                  </a:lnTo>
                  <a:lnTo>
                    <a:pt x="121992" y="13973"/>
                  </a:lnTo>
                  <a:lnTo>
                    <a:pt x="112318" y="30632"/>
                  </a:lnTo>
                  <a:lnTo>
                    <a:pt x="130053" y="47829"/>
                  </a:lnTo>
                  <a:lnTo>
                    <a:pt x="137039" y="46217"/>
                  </a:lnTo>
                  <a:lnTo>
                    <a:pt x="146175" y="70938"/>
                  </a:lnTo>
                  <a:lnTo>
                    <a:pt x="173583" y="77924"/>
                  </a:lnTo>
                  <a:lnTo>
                    <a:pt x="193466" y="94584"/>
                  </a:lnTo>
                  <a:lnTo>
                    <a:pt x="234310" y="100495"/>
                  </a:lnTo>
                  <a:lnTo>
                    <a:pt x="278914" y="91897"/>
                  </a:lnTo>
                  <a:lnTo>
                    <a:pt x="280527" y="822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1" name="Freeform: Shape 382">
              <a:extLst>
                <a:ext uri="{FF2B5EF4-FFF2-40B4-BE49-F238E27FC236}">
                  <a16:creationId xmlns:a16="http://schemas.microsoft.com/office/drawing/2014/main" id="{95540D00-EABE-DA43-A297-F2C10E0EC1E4}"/>
                </a:ext>
              </a:extLst>
            </p:cNvPr>
            <p:cNvSpPr/>
            <p:nvPr userDrawn="1"/>
          </p:nvSpPr>
          <p:spPr>
            <a:xfrm>
              <a:off x="7656218" y="5704794"/>
              <a:ext cx="900472" cy="617281"/>
            </a:xfrm>
            <a:custGeom>
              <a:avLst/>
              <a:gdLst>
                <a:gd name="connsiteX0" fmla="*/ 23646 w 370810"/>
                <a:gd name="connsiteY0" fmla="*/ 107481 h 254193"/>
                <a:gd name="connsiteX1" fmla="*/ 47292 w 370810"/>
                <a:gd name="connsiteY1" fmla="*/ 105332 h 254193"/>
                <a:gd name="connsiteX2" fmla="*/ 52666 w 370810"/>
                <a:gd name="connsiteY2" fmla="*/ 97808 h 254193"/>
                <a:gd name="connsiteX3" fmla="*/ 57503 w 370810"/>
                <a:gd name="connsiteY3" fmla="*/ 98345 h 254193"/>
                <a:gd name="connsiteX4" fmla="*/ 64489 w 370810"/>
                <a:gd name="connsiteY4" fmla="*/ 104794 h 254193"/>
                <a:gd name="connsiteX5" fmla="*/ 100495 w 370810"/>
                <a:gd name="connsiteY5" fmla="*/ 93509 h 254193"/>
                <a:gd name="connsiteX6" fmla="*/ 112855 w 370810"/>
                <a:gd name="connsiteY6" fmla="*/ 82223 h 254193"/>
                <a:gd name="connsiteX7" fmla="*/ 127903 w 370810"/>
                <a:gd name="connsiteY7" fmla="*/ 72012 h 254193"/>
                <a:gd name="connsiteX8" fmla="*/ 125216 w 370810"/>
                <a:gd name="connsiteY8" fmla="*/ 62339 h 254193"/>
                <a:gd name="connsiteX9" fmla="*/ 133277 w 370810"/>
                <a:gd name="connsiteY9" fmla="*/ 59652 h 254193"/>
                <a:gd name="connsiteX10" fmla="*/ 161222 w 370810"/>
                <a:gd name="connsiteY10" fmla="*/ 61264 h 254193"/>
                <a:gd name="connsiteX11" fmla="*/ 188092 w 370810"/>
                <a:gd name="connsiteY11" fmla="*/ 47829 h 254193"/>
                <a:gd name="connsiteX12" fmla="*/ 208514 w 370810"/>
                <a:gd name="connsiteY12" fmla="*/ 16659 h 254193"/>
                <a:gd name="connsiteX13" fmla="*/ 223024 w 370810"/>
                <a:gd name="connsiteY13" fmla="*/ 4836 h 254193"/>
                <a:gd name="connsiteX14" fmla="*/ 241295 w 370810"/>
                <a:gd name="connsiteY14" fmla="*/ 0 h 254193"/>
                <a:gd name="connsiteX15" fmla="*/ 244520 w 370810"/>
                <a:gd name="connsiteY15" fmla="*/ 12360 h 254193"/>
                <a:gd name="connsiteX16" fmla="*/ 261180 w 370810"/>
                <a:gd name="connsiteY16" fmla="*/ 30632 h 254193"/>
                <a:gd name="connsiteX17" fmla="*/ 261180 w 370810"/>
                <a:gd name="connsiteY17" fmla="*/ 42455 h 254193"/>
                <a:gd name="connsiteX18" fmla="*/ 256343 w 370810"/>
                <a:gd name="connsiteY18" fmla="*/ 54278 h 254193"/>
                <a:gd name="connsiteX19" fmla="*/ 257955 w 370810"/>
                <a:gd name="connsiteY19" fmla="*/ 63414 h 254193"/>
                <a:gd name="connsiteX20" fmla="*/ 267628 w 370810"/>
                <a:gd name="connsiteY20" fmla="*/ 71475 h 254193"/>
                <a:gd name="connsiteX21" fmla="*/ 289662 w 370810"/>
                <a:gd name="connsiteY21" fmla="*/ 83835 h 254193"/>
                <a:gd name="connsiteX22" fmla="*/ 305247 w 370810"/>
                <a:gd name="connsiteY22" fmla="*/ 95658 h 254193"/>
                <a:gd name="connsiteX23" fmla="*/ 305784 w 370810"/>
                <a:gd name="connsiteY23" fmla="*/ 104794 h 254193"/>
                <a:gd name="connsiteX24" fmla="*/ 325131 w 370810"/>
                <a:gd name="connsiteY24" fmla="*/ 119842 h 254193"/>
                <a:gd name="connsiteX25" fmla="*/ 336954 w 370810"/>
                <a:gd name="connsiteY25" fmla="*/ 132202 h 254193"/>
                <a:gd name="connsiteX26" fmla="*/ 344478 w 370810"/>
                <a:gd name="connsiteY26" fmla="*/ 149399 h 254193"/>
                <a:gd name="connsiteX27" fmla="*/ 365974 w 370810"/>
                <a:gd name="connsiteY27" fmla="*/ 160684 h 254193"/>
                <a:gd name="connsiteX28" fmla="*/ 370810 w 370810"/>
                <a:gd name="connsiteY28" fmla="*/ 169820 h 254193"/>
                <a:gd name="connsiteX29" fmla="*/ 361137 w 370810"/>
                <a:gd name="connsiteY29" fmla="*/ 173045 h 254193"/>
                <a:gd name="connsiteX30" fmla="*/ 342865 w 370810"/>
                <a:gd name="connsiteY30" fmla="*/ 172507 h 254193"/>
                <a:gd name="connsiteX31" fmla="*/ 321369 w 370810"/>
                <a:gd name="connsiteY31" fmla="*/ 169283 h 254193"/>
                <a:gd name="connsiteX32" fmla="*/ 310621 w 370810"/>
                <a:gd name="connsiteY32" fmla="*/ 171970 h 254193"/>
                <a:gd name="connsiteX33" fmla="*/ 306321 w 370810"/>
                <a:gd name="connsiteY33" fmla="*/ 178956 h 254193"/>
                <a:gd name="connsiteX34" fmla="*/ 297186 w 370810"/>
                <a:gd name="connsiteY34" fmla="*/ 180031 h 254193"/>
                <a:gd name="connsiteX35" fmla="*/ 285900 w 370810"/>
                <a:gd name="connsiteY35" fmla="*/ 174119 h 254193"/>
                <a:gd name="connsiteX36" fmla="*/ 254193 w 370810"/>
                <a:gd name="connsiteY36" fmla="*/ 188092 h 254193"/>
                <a:gd name="connsiteX37" fmla="*/ 241295 w 370810"/>
                <a:gd name="connsiteY37" fmla="*/ 185405 h 254193"/>
                <a:gd name="connsiteX38" fmla="*/ 237534 w 370810"/>
                <a:gd name="connsiteY38" fmla="*/ 187555 h 254193"/>
                <a:gd name="connsiteX39" fmla="*/ 228935 w 370810"/>
                <a:gd name="connsiteY39" fmla="*/ 204752 h 254193"/>
                <a:gd name="connsiteX40" fmla="*/ 207439 w 370810"/>
                <a:gd name="connsiteY40" fmla="*/ 199378 h 254193"/>
                <a:gd name="connsiteX41" fmla="*/ 186480 w 370810"/>
                <a:gd name="connsiteY41" fmla="*/ 196691 h 254193"/>
                <a:gd name="connsiteX42" fmla="*/ 168208 w 370810"/>
                <a:gd name="connsiteY42" fmla="*/ 185942 h 254193"/>
                <a:gd name="connsiteX43" fmla="*/ 144562 w 370810"/>
                <a:gd name="connsiteY43" fmla="*/ 176269 h 254193"/>
                <a:gd name="connsiteX44" fmla="*/ 128978 w 370810"/>
                <a:gd name="connsiteY44" fmla="*/ 185405 h 254193"/>
                <a:gd name="connsiteX45" fmla="*/ 117692 w 370810"/>
                <a:gd name="connsiteY45" fmla="*/ 199915 h 254193"/>
                <a:gd name="connsiteX46" fmla="*/ 115005 w 370810"/>
                <a:gd name="connsiteY46" fmla="*/ 219799 h 254193"/>
                <a:gd name="connsiteX47" fmla="*/ 96733 w 370810"/>
                <a:gd name="connsiteY47" fmla="*/ 218187 h 254193"/>
                <a:gd name="connsiteX48" fmla="*/ 76849 w 370810"/>
                <a:gd name="connsiteY48" fmla="*/ 212813 h 254193"/>
                <a:gd name="connsiteX49" fmla="*/ 59652 w 370810"/>
                <a:gd name="connsiteY49" fmla="*/ 227860 h 254193"/>
                <a:gd name="connsiteX50" fmla="*/ 44605 w 370810"/>
                <a:gd name="connsiteY50" fmla="*/ 254193 h 254193"/>
                <a:gd name="connsiteX51" fmla="*/ 41380 w 370810"/>
                <a:gd name="connsiteY51" fmla="*/ 246132 h 254193"/>
                <a:gd name="connsiteX52" fmla="*/ 40305 w 370810"/>
                <a:gd name="connsiteY52" fmla="*/ 233234 h 254193"/>
                <a:gd name="connsiteX53" fmla="*/ 27408 w 370810"/>
                <a:gd name="connsiteY53" fmla="*/ 224098 h 254193"/>
                <a:gd name="connsiteX54" fmla="*/ 16659 w 370810"/>
                <a:gd name="connsiteY54" fmla="*/ 209589 h 254193"/>
                <a:gd name="connsiteX55" fmla="*/ 13972 w 370810"/>
                <a:gd name="connsiteY55" fmla="*/ 199378 h 254193"/>
                <a:gd name="connsiteX56" fmla="*/ 537 w 370810"/>
                <a:gd name="connsiteY56" fmla="*/ 184330 h 254193"/>
                <a:gd name="connsiteX57" fmla="*/ 2687 w 370810"/>
                <a:gd name="connsiteY57" fmla="*/ 175732 h 254193"/>
                <a:gd name="connsiteX58" fmla="*/ 0 w 370810"/>
                <a:gd name="connsiteY58" fmla="*/ 163909 h 254193"/>
                <a:gd name="connsiteX59" fmla="*/ 2149 w 370810"/>
                <a:gd name="connsiteY59" fmla="*/ 141875 h 254193"/>
                <a:gd name="connsiteX60" fmla="*/ 9136 w 370810"/>
                <a:gd name="connsiteY60" fmla="*/ 136501 h 254193"/>
                <a:gd name="connsiteX61" fmla="*/ 23646 w 370810"/>
                <a:gd name="connsiteY61" fmla="*/ 107481 h 2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0810" h="254193">
                  <a:moveTo>
                    <a:pt x="23646" y="107481"/>
                  </a:moveTo>
                  <a:lnTo>
                    <a:pt x="47292" y="105332"/>
                  </a:lnTo>
                  <a:lnTo>
                    <a:pt x="52666" y="97808"/>
                  </a:lnTo>
                  <a:lnTo>
                    <a:pt x="57503" y="98345"/>
                  </a:lnTo>
                  <a:lnTo>
                    <a:pt x="64489" y="104794"/>
                  </a:lnTo>
                  <a:lnTo>
                    <a:pt x="100495" y="93509"/>
                  </a:lnTo>
                  <a:lnTo>
                    <a:pt x="112855" y="82223"/>
                  </a:lnTo>
                  <a:lnTo>
                    <a:pt x="127903" y="72012"/>
                  </a:lnTo>
                  <a:lnTo>
                    <a:pt x="125216" y="62339"/>
                  </a:lnTo>
                  <a:lnTo>
                    <a:pt x="133277" y="59652"/>
                  </a:lnTo>
                  <a:lnTo>
                    <a:pt x="161222" y="61264"/>
                  </a:lnTo>
                  <a:lnTo>
                    <a:pt x="188092" y="47829"/>
                  </a:lnTo>
                  <a:lnTo>
                    <a:pt x="208514" y="16659"/>
                  </a:lnTo>
                  <a:lnTo>
                    <a:pt x="223024" y="4836"/>
                  </a:lnTo>
                  <a:lnTo>
                    <a:pt x="241295" y="0"/>
                  </a:lnTo>
                  <a:lnTo>
                    <a:pt x="244520" y="12360"/>
                  </a:lnTo>
                  <a:lnTo>
                    <a:pt x="261180" y="30632"/>
                  </a:lnTo>
                  <a:lnTo>
                    <a:pt x="261180" y="42455"/>
                  </a:lnTo>
                  <a:lnTo>
                    <a:pt x="256343" y="54278"/>
                  </a:lnTo>
                  <a:lnTo>
                    <a:pt x="257955" y="63414"/>
                  </a:lnTo>
                  <a:lnTo>
                    <a:pt x="267628" y="71475"/>
                  </a:lnTo>
                  <a:lnTo>
                    <a:pt x="289662" y="83835"/>
                  </a:lnTo>
                  <a:lnTo>
                    <a:pt x="305247" y="95658"/>
                  </a:lnTo>
                  <a:lnTo>
                    <a:pt x="305784" y="104794"/>
                  </a:lnTo>
                  <a:lnTo>
                    <a:pt x="325131" y="119842"/>
                  </a:lnTo>
                  <a:lnTo>
                    <a:pt x="336954" y="132202"/>
                  </a:lnTo>
                  <a:lnTo>
                    <a:pt x="344478" y="149399"/>
                  </a:lnTo>
                  <a:lnTo>
                    <a:pt x="365974" y="160684"/>
                  </a:lnTo>
                  <a:lnTo>
                    <a:pt x="370810" y="169820"/>
                  </a:lnTo>
                  <a:lnTo>
                    <a:pt x="361137" y="173045"/>
                  </a:lnTo>
                  <a:lnTo>
                    <a:pt x="342865" y="172507"/>
                  </a:lnTo>
                  <a:lnTo>
                    <a:pt x="321369" y="169283"/>
                  </a:lnTo>
                  <a:lnTo>
                    <a:pt x="310621" y="171970"/>
                  </a:lnTo>
                  <a:lnTo>
                    <a:pt x="306321" y="178956"/>
                  </a:lnTo>
                  <a:lnTo>
                    <a:pt x="297186" y="180031"/>
                  </a:lnTo>
                  <a:lnTo>
                    <a:pt x="285900" y="174119"/>
                  </a:lnTo>
                  <a:lnTo>
                    <a:pt x="254193" y="188092"/>
                  </a:lnTo>
                  <a:lnTo>
                    <a:pt x="241295" y="185405"/>
                  </a:lnTo>
                  <a:lnTo>
                    <a:pt x="237534" y="187555"/>
                  </a:lnTo>
                  <a:lnTo>
                    <a:pt x="228935" y="204752"/>
                  </a:lnTo>
                  <a:lnTo>
                    <a:pt x="207439" y="199378"/>
                  </a:lnTo>
                  <a:lnTo>
                    <a:pt x="186480" y="196691"/>
                  </a:lnTo>
                  <a:lnTo>
                    <a:pt x="168208" y="185942"/>
                  </a:lnTo>
                  <a:lnTo>
                    <a:pt x="144562" y="176269"/>
                  </a:lnTo>
                  <a:lnTo>
                    <a:pt x="128978" y="185405"/>
                  </a:lnTo>
                  <a:lnTo>
                    <a:pt x="117692" y="199915"/>
                  </a:lnTo>
                  <a:lnTo>
                    <a:pt x="115005" y="219799"/>
                  </a:lnTo>
                  <a:lnTo>
                    <a:pt x="96733" y="218187"/>
                  </a:lnTo>
                  <a:lnTo>
                    <a:pt x="76849" y="212813"/>
                  </a:lnTo>
                  <a:lnTo>
                    <a:pt x="59652" y="227860"/>
                  </a:lnTo>
                  <a:lnTo>
                    <a:pt x="44605" y="254193"/>
                  </a:lnTo>
                  <a:lnTo>
                    <a:pt x="41380" y="246132"/>
                  </a:lnTo>
                  <a:lnTo>
                    <a:pt x="40305" y="233234"/>
                  </a:lnTo>
                  <a:lnTo>
                    <a:pt x="27408" y="224098"/>
                  </a:lnTo>
                  <a:lnTo>
                    <a:pt x="16659" y="209589"/>
                  </a:lnTo>
                  <a:lnTo>
                    <a:pt x="13972" y="199378"/>
                  </a:lnTo>
                  <a:lnTo>
                    <a:pt x="537" y="184330"/>
                  </a:lnTo>
                  <a:lnTo>
                    <a:pt x="2687" y="175732"/>
                  </a:lnTo>
                  <a:lnTo>
                    <a:pt x="0" y="163909"/>
                  </a:lnTo>
                  <a:lnTo>
                    <a:pt x="2149" y="141875"/>
                  </a:lnTo>
                  <a:lnTo>
                    <a:pt x="9136" y="136501"/>
                  </a:lnTo>
                  <a:lnTo>
                    <a:pt x="23646" y="1074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2" name="Freeform: Shape 383">
              <a:extLst>
                <a:ext uri="{FF2B5EF4-FFF2-40B4-BE49-F238E27FC236}">
                  <a16:creationId xmlns:a16="http://schemas.microsoft.com/office/drawing/2014/main" id="{5AFDC81C-DD96-7A45-AA0A-71D629B57A63}"/>
                </a:ext>
              </a:extLst>
            </p:cNvPr>
            <p:cNvSpPr/>
            <p:nvPr userDrawn="1"/>
          </p:nvSpPr>
          <p:spPr>
            <a:xfrm>
              <a:off x="7421312" y="6224198"/>
              <a:ext cx="512877" cy="605535"/>
            </a:xfrm>
            <a:custGeom>
              <a:avLst/>
              <a:gdLst>
                <a:gd name="connsiteX0" fmla="*/ 54816 w 211200"/>
                <a:gd name="connsiteY0" fmla="*/ 241833 h 249356"/>
                <a:gd name="connsiteX1" fmla="*/ 44067 w 211200"/>
                <a:gd name="connsiteY1" fmla="*/ 232160 h 249356"/>
                <a:gd name="connsiteX2" fmla="*/ 35469 w 211200"/>
                <a:gd name="connsiteY2" fmla="*/ 236996 h 249356"/>
                <a:gd name="connsiteX3" fmla="*/ 23646 w 211200"/>
                <a:gd name="connsiteY3" fmla="*/ 249356 h 249356"/>
                <a:gd name="connsiteX4" fmla="*/ 0 w 211200"/>
                <a:gd name="connsiteY4" fmla="*/ 219262 h 249356"/>
                <a:gd name="connsiteX5" fmla="*/ 22034 w 211200"/>
                <a:gd name="connsiteY5" fmla="*/ 203677 h 249356"/>
                <a:gd name="connsiteX6" fmla="*/ 11285 w 211200"/>
                <a:gd name="connsiteY6" fmla="*/ 184868 h 249356"/>
                <a:gd name="connsiteX7" fmla="*/ 20959 w 211200"/>
                <a:gd name="connsiteY7" fmla="*/ 177881 h 249356"/>
                <a:gd name="connsiteX8" fmla="*/ 40305 w 211200"/>
                <a:gd name="connsiteY8" fmla="*/ 174657 h 249356"/>
                <a:gd name="connsiteX9" fmla="*/ 42455 w 211200"/>
                <a:gd name="connsiteY9" fmla="*/ 161759 h 249356"/>
                <a:gd name="connsiteX10" fmla="*/ 58040 w 211200"/>
                <a:gd name="connsiteY10" fmla="*/ 175732 h 249356"/>
                <a:gd name="connsiteX11" fmla="*/ 83298 w 211200"/>
                <a:gd name="connsiteY11" fmla="*/ 176807 h 249356"/>
                <a:gd name="connsiteX12" fmla="*/ 92434 w 211200"/>
                <a:gd name="connsiteY12" fmla="*/ 163371 h 249356"/>
                <a:gd name="connsiteX13" fmla="*/ 96196 w 211200"/>
                <a:gd name="connsiteY13" fmla="*/ 144562 h 249356"/>
                <a:gd name="connsiteX14" fmla="*/ 92971 w 211200"/>
                <a:gd name="connsiteY14" fmla="*/ 121991 h 249356"/>
                <a:gd name="connsiteX15" fmla="*/ 79536 w 211200"/>
                <a:gd name="connsiteY15" fmla="*/ 105332 h 249356"/>
                <a:gd name="connsiteX16" fmla="*/ 91896 w 211200"/>
                <a:gd name="connsiteY16" fmla="*/ 72012 h 249356"/>
                <a:gd name="connsiteX17" fmla="*/ 84910 w 211200"/>
                <a:gd name="connsiteY17" fmla="*/ 66638 h 249356"/>
                <a:gd name="connsiteX18" fmla="*/ 63414 w 211200"/>
                <a:gd name="connsiteY18" fmla="*/ 68788 h 249356"/>
                <a:gd name="connsiteX19" fmla="*/ 55353 w 211200"/>
                <a:gd name="connsiteY19" fmla="*/ 54278 h 249356"/>
                <a:gd name="connsiteX20" fmla="*/ 57503 w 211200"/>
                <a:gd name="connsiteY20" fmla="*/ 41918 h 249356"/>
                <a:gd name="connsiteX21" fmla="*/ 93509 w 211200"/>
                <a:gd name="connsiteY21" fmla="*/ 42993 h 249356"/>
                <a:gd name="connsiteX22" fmla="*/ 116617 w 211200"/>
                <a:gd name="connsiteY22" fmla="*/ 50516 h 249356"/>
                <a:gd name="connsiteX23" fmla="*/ 139188 w 211200"/>
                <a:gd name="connsiteY23" fmla="*/ 56965 h 249356"/>
                <a:gd name="connsiteX24" fmla="*/ 141338 w 211200"/>
                <a:gd name="connsiteY24" fmla="*/ 41380 h 249356"/>
                <a:gd name="connsiteX25" fmla="*/ 156385 w 211200"/>
                <a:gd name="connsiteY25" fmla="*/ 15047 h 249356"/>
                <a:gd name="connsiteX26" fmla="*/ 173582 w 211200"/>
                <a:gd name="connsiteY26" fmla="*/ 0 h 249356"/>
                <a:gd name="connsiteX27" fmla="*/ 192929 w 211200"/>
                <a:gd name="connsiteY27" fmla="*/ 4836 h 249356"/>
                <a:gd name="connsiteX28" fmla="*/ 211201 w 211200"/>
                <a:gd name="connsiteY28" fmla="*/ 6449 h 249356"/>
                <a:gd name="connsiteX29" fmla="*/ 209589 w 211200"/>
                <a:gd name="connsiteY29" fmla="*/ 23646 h 249356"/>
                <a:gd name="connsiteX30" fmla="*/ 200990 w 211200"/>
                <a:gd name="connsiteY30" fmla="*/ 38693 h 249356"/>
                <a:gd name="connsiteX31" fmla="*/ 195616 w 211200"/>
                <a:gd name="connsiteY31" fmla="*/ 56428 h 249356"/>
                <a:gd name="connsiteX32" fmla="*/ 191854 w 211200"/>
                <a:gd name="connsiteY32" fmla="*/ 81686 h 249356"/>
                <a:gd name="connsiteX33" fmla="*/ 193466 w 211200"/>
                <a:gd name="connsiteY33" fmla="*/ 97808 h 249356"/>
                <a:gd name="connsiteX34" fmla="*/ 188630 w 211200"/>
                <a:gd name="connsiteY34" fmla="*/ 107481 h 249356"/>
                <a:gd name="connsiteX35" fmla="*/ 188092 w 211200"/>
                <a:gd name="connsiteY35" fmla="*/ 117692 h 249356"/>
                <a:gd name="connsiteX36" fmla="*/ 184868 w 211200"/>
                <a:gd name="connsiteY36" fmla="*/ 126828 h 249356"/>
                <a:gd name="connsiteX37" fmla="*/ 166058 w 211200"/>
                <a:gd name="connsiteY37" fmla="*/ 140801 h 249356"/>
                <a:gd name="connsiteX38" fmla="*/ 153161 w 211200"/>
                <a:gd name="connsiteY38" fmla="*/ 155310 h 249356"/>
                <a:gd name="connsiteX39" fmla="*/ 140801 w 211200"/>
                <a:gd name="connsiteY39" fmla="*/ 183255 h 249356"/>
                <a:gd name="connsiteX40" fmla="*/ 141875 w 211200"/>
                <a:gd name="connsiteY40" fmla="*/ 206901 h 249356"/>
                <a:gd name="connsiteX41" fmla="*/ 134352 w 211200"/>
                <a:gd name="connsiteY41" fmla="*/ 216037 h 249356"/>
                <a:gd name="connsiteX42" fmla="*/ 117692 w 211200"/>
                <a:gd name="connsiteY42" fmla="*/ 230010 h 249356"/>
                <a:gd name="connsiteX43" fmla="*/ 101032 w 211200"/>
                <a:gd name="connsiteY43" fmla="*/ 247744 h 249356"/>
                <a:gd name="connsiteX44" fmla="*/ 90284 w 211200"/>
                <a:gd name="connsiteY44" fmla="*/ 242908 h 249356"/>
                <a:gd name="connsiteX45" fmla="*/ 88672 w 211200"/>
                <a:gd name="connsiteY45" fmla="*/ 234847 h 249356"/>
                <a:gd name="connsiteX46" fmla="*/ 73087 w 211200"/>
                <a:gd name="connsiteY46" fmla="*/ 234309 h 249356"/>
                <a:gd name="connsiteX47" fmla="*/ 63414 w 211200"/>
                <a:gd name="connsiteY47" fmla="*/ 245057 h 249356"/>
                <a:gd name="connsiteX48" fmla="*/ 54816 w 211200"/>
                <a:gd name="connsiteY48" fmla="*/ 241833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1200" h="249356">
                  <a:moveTo>
                    <a:pt x="54816" y="241833"/>
                  </a:moveTo>
                  <a:lnTo>
                    <a:pt x="44067" y="232160"/>
                  </a:lnTo>
                  <a:lnTo>
                    <a:pt x="35469" y="236996"/>
                  </a:lnTo>
                  <a:lnTo>
                    <a:pt x="23646" y="249356"/>
                  </a:lnTo>
                  <a:lnTo>
                    <a:pt x="0" y="219262"/>
                  </a:lnTo>
                  <a:lnTo>
                    <a:pt x="22034" y="203677"/>
                  </a:lnTo>
                  <a:lnTo>
                    <a:pt x="11285" y="184868"/>
                  </a:lnTo>
                  <a:lnTo>
                    <a:pt x="20959" y="177881"/>
                  </a:lnTo>
                  <a:lnTo>
                    <a:pt x="40305" y="174657"/>
                  </a:lnTo>
                  <a:lnTo>
                    <a:pt x="42455" y="161759"/>
                  </a:lnTo>
                  <a:lnTo>
                    <a:pt x="58040" y="175732"/>
                  </a:lnTo>
                  <a:lnTo>
                    <a:pt x="83298" y="176807"/>
                  </a:lnTo>
                  <a:lnTo>
                    <a:pt x="92434" y="163371"/>
                  </a:lnTo>
                  <a:lnTo>
                    <a:pt x="96196" y="144562"/>
                  </a:lnTo>
                  <a:lnTo>
                    <a:pt x="92971" y="121991"/>
                  </a:lnTo>
                  <a:lnTo>
                    <a:pt x="79536" y="105332"/>
                  </a:lnTo>
                  <a:lnTo>
                    <a:pt x="91896" y="72012"/>
                  </a:lnTo>
                  <a:lnTo>
                    <a:pt x="84910" y="66638"/>
                  </a:lnTo>
                  <a:lnTo>
                    <a:pt x="63414" y="68788"/>
                  </a:lnTo>
                  <a:lnTo>
                    <a:pt x="55353" y="54278"/>
                  </a:lnTo>
                  <a:lnTo>
                    <a:pt x="57503" y="41918"/>
                  </a:lnTo>
                  <a:lnTo>
                    <a:pt x="93509" y="42993"/>
                  </a:lnTo>
                  <a:lnTo>
                    <a:pt x="116617" y="50516"/>
                  </a:lnTo>
                  <a:lnTo>
                    <a:pt x="139188" y="56965"/>
                  </a:lnTo>
                  <a:lnTo>
                    <a:pt x="141338" y="41380"/>
                  </a:lnTo>
                  <a:lnTo>
                    <a:pt x="156385" y="15047"/>
                  </a:lnTo>
                  <a:lnTo>
                    <a:pt x="173582" y="0"/>
                  </a:lnTo>
                  <a:lnTo>
                    <a:pt x="192929" y="4836"/>
                  </a:lnTo>
                  <a:lnTo>
                    <a:pt x="211201" y="6449"/>
                  </a:lnTo>
                  <a:lnTo>
                    <a:pt x="209589" y="23646"/>
                  </a:lnTo>
                  <a:lnTo>
                    <a:pt x="200990" y="38693"/>
                  </a:lnTo>
                  <a:lnTo>
                    <a:pt x="195616" y="56428"/>
                  </a:lnTo>
                  <a:lnTo>
                    <a:pt x="191854" y="81686"/>
                  </a:lnTo>
                  <a:lnTo>
                    <a:pt x="193466" y="97808"/>
                  </a:lnTo>
                  <a:lnTo>
                    <a:pt x="188630" y="107481"/>
                  </a:lnTo>
                  <a:lnTo>
                    <a:pt x="188092" y="117692"/>
                  </a:lnTo>
                  <a:lnTo>
                    <a:pt x="184868" y="126828"/>
                  </a:lnTo>
                  <a:lnTo>
                    <a:pt x="166058" y="140801"/>
                  </a:lnTo>
                  <a:lnTo>
                    <a:pt x="153161" y="155310"/>
                  </a:lnTo>
                  <a:lnTo>
                    <a:pt x="140801" y="183255"/>
                  </a:lnTo>
                  <a:lnTo>
                    <a:pt x="141875" y="206901"/>
                  </a:lnTo>
                  <a:lnTo>
                    <a:pt x="134352" y="216037"/>
                  </a:lnTo>
                  <a:lnTo>
                    <a:pt x="117692" y="230010"/>
                  </a:lnTo>
                  <a:lnTo>
                    <a:pt x="101032" y="247744"/>
                  </a:lnTo>
                  <a:lnTo>
                    <a:pt x="90284" y="242908"/>
                  </a:lnTo>
                  <a:lnTo>
                    <a:pt x="88672" y="234847"/>
                  </a:lnTo>
                  <a:lnTo>
                    <a:pt x="73087" y="234309"/>
                  </a:lnTo>
                  <a:lnTo>
                    <a:pt x="63414" y="245057"/>
                  </a:lnTo>
                  <a:lnTo>
                    <a:pt x="54816" y="24183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3" name="Freeform: Shape 384">
              <a:extLst>
                <a:ext uri="{FF2B5EF4-FFF2-40B4-BE49-F238E27FC236}">
                  <a16:creationId xmlns:a16="http://schemas.microsoft.com/office/drawing/2014/main" id="{5A418AD2-D74A-8E47-8A32-C4E82B36A6C5}"/>
                </a:ext>
              </a:extLst>
            </p:cNvPr>
            <p:cNvSpPr/>
            <p:nvPr userDrawn="1"/>
          </p:nvSpPr>
          <p:spPr>
            <a:xfrm>
              <a:off x="9771680" y="3400102"/>
              <a:ext cx="390201" cy="293631"/>
            </a:xfrm>
            <a:custGeom>
              <a:avLst/>
              <a:gdLst>
                <a:gd name="connsiteX0" fmla="*/ 5374 w 160683"/>
                <a:gd name="connsiteY0" fmla="*/ 71475 h 120916"/>
                <a:gd name="connsiteX1" fmla="*/ 13972 w 160683"/>
                <a:gd name="connsiteY1" fmla="*/ 80611 h 120916"/>
                <a:gd name="connsiteX2" fmla="*/ 26870 w 160683"/>
                <a:gd name="connsiteY2" fmla="*/ 80611 h 120916"/>
                <a:gd name="connsiteX3" fmla="*/ 26870 w 160683"/>
                <a:gd name="connsiteY3" fmla="*/ 85985 h 120916"/>
                <a:gd name="connsiteX4" fmla="*/ 38693 w 160683"/>
                <a:gd name="connsiteY4" fmla="*/ 105332 h 120916"/>
                <a:gd name="connsiteX5" fmla="*/ 18809 w 160683"/>
                <a:gd name="connsiteY5" fmla="*/ 101033 h 120916"/>
                <a:gd name="connsiteX6" fmla="*/ 4299 w 160683"/>
                <a:gd name="connsiteY6" fmla="*/ 85448 h 120916"/>
                <a:gd name="connsiteX7" fmla="*/ 0 w 160683"/>
                <a:gd name="connsiteY7" fmla="*/ 72550 h 120916"/>
                <a:gd name="connsiteX8" fmla="*/ 5374 w 160683"/>
                <a:gd name="connsiteY8" fmla="*/ 71475 h 120916"/>
                <a:gd name="connsiteX9" fmla="*/ 73624 w 160683"/>
                <a:gd name="connsiteY9" fmla="*/ 21496 h 120916"/>
                <a:gd name="connsiteX10" fmla="*/ 86522 w 160683"/>
                <a:gd name="connsiteY10" fmla="*/ 23646 h 120916"/>
                <a:gd name="connsiteX11" fmla="*/ 91359 w 160683"/>
                <a:gd name="connsiteY11" fmla="*/ 15047 h 120916"/>
                <a:gd name="connsiteX12" fmla="*/ 108556 w 160683"/>
                <a:gd name="connsiteY12" fmla="*/ 1075 h 120916"/>
                <a:gd name="connsiteX13" fmla="*/ 123603 w 160683"/>
                <a:gd name="connsiteY13" fmla="*/ 19347 h 120916"/>
                <a:gd name="connsiteX14" fmla="*/ 138113 w 160683"/>
                <a:gd name="connsiteY14" fmla="*/ 43530 h 120916"/>
                <a:gd name="connsiteX15" fmla="*/ 151548 w 160683"/>
                <a:gd name="connsiteY15" fmla="*/ 45142 h 120916"/>
                <a:gd name="connsiteX16" fmla="*/ 160684 w 160683"/>
                <a:gd name="connsiteY16" fmla="*/ 54278 h 120916"/>
                <a:gd name="connsiteX17" fmla="*/ 137039 w 160683"/>
                <a:gd name="connsiteY17" fmla="*/ 56965 h 120916"/>
                <a:gd name="connsiteX18" fmla="*/ 132202 w 160683"/>
                <a:gd name="connsiteY18" fmla="*/ 83298 h 120916"/>
                <a:gd name="connsiteX19" fmla="*/ 127365 w 160683"/>
                <a:gd name="connsiteY19" fmla="*/ 95121 h 120916"/>
                <a:gd name="connsiteX20" fmla="*/ 116617 w 160683"/>
                <a:gd name="connsiteY20" fmla="*/ 102645 h 120916"/>
                <a:gd name="connsiteX21" fmla="*/ 117154 w 160683"/>
                <a:gd name="connsiteY21" fmla="*/ 119304 h 120916"/>
                <a:gd name="connsiteX22" fmla="*/ 110168 w 160683"/>
                <a:gd name="connsiteY22" fmla="*/ 120916 h 120916"/>
                <a:gd name="connsiteX23" fmla="*/ 92434 w 160683"/>
                <a:gd name="connsiteY23" fmla="*/ 103182 h 120916"/>
                <a:gd name="connsiteX24" fmla="*/ 102107 w 160683"/>
                <a:gd name="connsiteY24" fmla="*/ 86522 h 120916"/>
                <a:gd name="connsiteX25" fmla="*/ 93508 w 160683"/>
                <a:gd name="connsiteY25" fmla="*/ 76849 h 120916"/>
                <a:gd name="connsiteX26" fmla="*/ 82760 w 160683"/>
                <a:gd name="connsiteY26" fmla="*/ 79536 h 120916"/>
                <a:gd name="connsiteX27" fmla="*/ 48904 w 160683"/>
                <a:gd name="connsiteY27" fmla="*/ 104257 h 120916"/>
                <a:gd name="connsiteX28" fmla="*/ 48367 w 160683"/>
                <a:gd name="connsiteY28" fmla="*/ 81148 h 120916"/>
                <a:gd name="connsiteX29" fmla="*/ 35469 w 160683"/>
                <a:gd name="connsiteY29" fmla="*/ 75774 h 120916"/>
                <a:gd name="connsiteX30" fmla="*/ 23108 w 160683"/>
                <a:gd name="connsiteY30" fmla="*/ 66639 h 120916"/>
                <a:gd name="connsiteX31" fmla="*/ 31169 w 160683"/>
                <a:gd name="connsiteY31" fmla="*/ 55890 h 120916"/>
                <a:gd name="connsiteX32" fmla="*/ 15584 w 160683"/>
                <a:gd name="connsiteY32" fmla="*/ 44067 h 120916"/>
                <a:gd name="connsiteX33" fmla="*/ 21496 w 160683"/>
                <a:gd name="connsiteY33" fmla="*/ 35469 h 120916"/>
                <a:gd name="connsiteX34" fmla="*/ 10748 w 160683"/>
                <a:gd name="connsiteY34" fmla="*/ 29557 h 120916"/>
                <a:gd name="connsiteX35" fmla="*/ 4836 w 160683"/>
                <a:gd name="connsiteY35" fmla="*/ 20422 h 120916"/>
                <a:gd name="connsiteX36" fmla="*/ 11823 w 160683"/>
                <a:gd name="connsiteY36" fmla="*/ 15047 h 120916"/>
                <a:gd name="connsiteX37" fmla="*/ 33319 w 160683"/>
                <a:gd name="connsiteY37" fmla="*/ 24721 h 120916"/>
                <a:gd name="connsiteX38" fmla="*/ 48904 w 160683"/>
                <a:gd name="connsiteY38" fmla="*/ 26870 h 120916"/>
                <a:gd name="connsiteX39" fmla="*/ 52665 w 160683"/>
                <a:gd name="connsiteY39" fmla="*/ 23109 h 120916"/>
                <a:gd name="connsiteX40" fmla="*/ 38693 w 160683"/>
                <a:gd name="connsiteY40" fmla="*/ 4837 h 120916"/>
                <a:gd name="connsiteX41" fmla="*/ 46217 w 160683"/>
                <a:gd name="connsiteY41" fmla="*/ 0 h 120916"/>
                <a:gd name="connsiteX42" fmla="*/ 54278 w 160683"/>
                <a:gd name="connsiteY42" fmla="*/ 1075 h 120916"/>
                <a:gd name="connsiteX43" fmla="*/ 73624 w 160683"/>
                <a:gd name="connsiteY43" fmla="*/ 21496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0683" h="120916">
                  <a:moveTo>
                    <a:pt x="5374" y="71475"/>
                  </a:moveTo>
                  <a:lnTo>
                    <a:pt x="13972" y="80611"/>
                  </a:lnTo>
                  <a:lnTo>
                    <a:pt x="26870" y="80611"/>
                  </a:lnTo>
                  <a:lnTo>
                    <a:pt x="26870" y="85985"/>
                  </a:lnTo>
                  <a:lnTo>
                    <a:pt x="38693" y="105332"/>
                  </a:lnTo>
                  <a:lnTo>
                    <a:pt x="18809" y="101033"/>
                  </a:lnTo>
                  <a:lnTo>
                    <a:pt x="4299" y="85448"/>
                  </a:lnTo>
                  <a:lnTo>
                    <a:pt x="0" y="72550"/>
                  </a:lnTo>
                  <a:lnTo>
                    <a:pt x="5374" y="71475"/>
                  </a:lnTo>
                  <a:close/>
                  <a:moveTo>
                    <a:pt x="73624" y="21496"/>
                  </a:moveTo>
                  <a:lnTo>
                    <a:pt x="86522" y="23646"/>
                  </a:lnTo>
                  <a:lnTo>
                    <a:pt x="91359" y="15047"/>
                  </a:lnTo>
                  <a:lnTo>
                    <a:pt x="108556" y="1075"/>
                  </a:lnTo>
                  <a:lnTo>
                    <a:pt x="123603" y="19347"/>
                  </a:lnTo>
                  <a:lnTo>
                    <a:pt x="138113" y="43530"/>
                  </a:lnTo>
                  <a:lnTo>
                    <a:pt x="151548" y="45142"/>
                  </a:lnTo>
                  <a:lnTo>
                    <a:pt x="160684" y="54278"/>
                  </a:lnTo>
                  <a:lnTo>
                    <a:pt x="137039" y="56965"/>
                  </a:lnTo>
                  <a:lnTo>
                    <a:pt x="132202" y="83298"/>
                  </a:lnTo>
                  <a:lnTo>
                    <a:pt x="127365" y="95121"/>
                  </a:lnTo>
                  <a:lnTo>
                    <a:pt x="116617" y="102645"/>
                  </a:lnTo>
                  <a:lnTo>
                    <a:pt x="117154" y="119304"/>
                  </a:lnTo>
                  <a:lnTo>
                    <a:pt x="110168" y="120916"/>
                  </a:lnTo>
                  <a:lnTo>
                    <a:pt x="92434" y="103182"/>
                  </a:lnTo>
                  <a:lnTo>
                    <a:pt x="102107" y="86522"/>
                  </a:lnTo>
                  <a:lnTo>
                    <a:pt x="93508" y="76849"/>
                  </a:lnTo>
                  <a:lnTo>
                    <a:pt x="82760" y="79536"/>
                  </a:lnTo>
                  <a:lnTo>
                    <a:pt x="48904" y="104257"/>
                  </a:lnTo>
                  <a:lnTo>
                    <a:pt x="48367" y="81148"/>
                  </a:lnTo>
                  <a:lnTo>
                    <a:pt x="35469" y="75774"/>
                  </a:lnTo>
                  <a:lnTo>
                    <a:pt x="23108" y="66639"/>
                  </a:lnTo>
                  <a:lnTo>
                    <a:pt x="31169" y="55890"/>
                  </a:lnTo>
                  <a:lnTo>
                    <a:pt x="15584" y="44067"/>
                  </a:lnTo>
                  <a:lnTo>
                    <a:pt x="21496" y="35469"/>
                  </a:lnTo>
                  <a:lnTo>
                    <a:pt x="10748" y="29557"/>
                  </a:lnTo>
                  <a:lnTo>
                    <a:pt x="4836" y="20422"/>
                  </a:lnTo>
                  <a:lnTo>
                    <a:pt x="11823" y="15047"/>
                  </a:lnTo>
                  <a:lnTo>
                    <a:pt x="33319" y="24721"/>
                  </a:lnTo>
                  <a:lnTo>
                    <a:pt x="48904" y="26870"/>
                  </a:lnTo>
                  <a:lnTo>
                    <a:pt x="52665" y="23109"/>
                  </a:lnTo>
                  <a:lnTo>
                    <a:pt x="38693" y="4837"/>
                  </a:lnTo>
                  <a:lnTo>
                    <a:pt x="46217" y="0"/>
                  </a:lnTo>
                  <a:lnTo>
                    <a:pt x="54278" y="1075"/>
                  </a:lnTo>
                  <a:lnTo>
                    <a:pt x="73624"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4" name="Freeform: Shape 385">
              <a:extLst>
                <a:ext uri="{FF2B5EF4-FFF2-40B4-BE49-F238E27FC236}">
                  <a16:creationId xmlns:a16="http://schemas.microsoft.com/office/drawing/2014/main" id="{46B14A7E-52F2-FA46-9289-215FDB6B10BC}"/>
                </a:ext>
              </a:extLst>
            </p:cNvPr>
            <p:cNvSpPr/>
            <p:nvPr userDrawn="1"/>
          </p:nvSpPr>
          <p:spPr>
            <a:xfrm>
              <a:off x="5953149" y="2209911"/>
              <a:ext cx="275360" cy="328868"/>
            </a:xfrm>
            <a:custGeom>
              <a:avLst/>
              <a:gdLst>
                <a:gd name="connsiteX0" fmla="*/ 108556 w 113392"/>
                <a:gd name="connsiteY0" fmla="*/ 50516 h 135426"/>
                <a:gd name="connsiteX1" fmla="*/ 113393 w 113392"/>
                <a:gd name="connsiteY1" fmla="*/ 78461 h 135426"/>
                <a:gd name="connsiteX2" fmla="*/ 91896 w 113392"/>
                <a:gd name="connsiteY2" fmla="*/ 112855 h 135426"/>
                <a:gd name="connsiteX3" fmla="*/ 40843 w 113392"/>
                <a:gd name="connsiteY3" fmla="*/ 135426 h 135426"/>
                <a:gd name="connsiteX4" fmla="*/ 0 w 113392"/>
                <a:gd name="connsiteY4" fmla="*/ 129515 h 135426"/>
                <a:gd name="connsiteX5" fmla="*/ 23108 w 113392"/>
                <a:gd name="connsiteY5" fmla="*/ 89209 h 135426"/>
                <a:gd name="connsiteX6" fmla="*/ 8061 w 113392"/>
                <a:gd name="connsiteY6" fmla="*/ 49441 h 135426"/>
                <a:gd name="connsiteX7" fmla="*/ 47292 w 113392"/>
                <a:gd name="connsiteY7" fmla="*/ 18272 h 135426"/>
                <a:gd name="connsiteX8" fmla="*/ 68788 w 113392"/>
                <a:gd name="connsiteY8" fmla="*/ 0 h 135426"/>
                <a:gd name="connsiteX9" fmla="*/ 74699 w 113392"/>
                <a:gd name="connsiteY9" fmla="*/ 21496 h 135426"/>
                <a:gd name="connsiteX10" fmla="*/ 68788 w 113392"/>
                <a:gd name="connsiteY10" fmla="*/ 42455 h 135426"/>
                <a:gd name="connsiteX11" fmla="*/ 86522 w 113392"/>
                <a:gd name="connsiteY11" fmla="*/ 41918 h 135426"/>
                <a:gd name="connsiteX12" fmla="*/ 108556 w 113392"/>
                <a:gd name="connsiteY12" fmla="*/ 50516 h 1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92" h="135426">
                  <a:moveTo>
                    <a:pt x="108556" y="50516"/>
                  </a:moveTo>
                  <a:lnTo>
                    <a:pt x="113393" y="78461"/>
                  </a:lnTo>
                  <a:lnTo>
                    <a:pt x="91896" y="112855"/>
                  </a:lnTo>
                  <a:lnTo>
                    <a:pt x="40843" y="135426"/>
                  </a:lnTo>
                  <a:lnTo>
                    <a:pt x="0" y="129515"/>
                  </a:lnTo>
                  <a:lnTo>
                    <a:pt x="23108" y="89209"/>
                  </a:lnTo>
                  <a:lnTo>
                    <a:pt x="8061" y="49441"/>
                  </a:lnTo>
                  <a:lnTo>
                    <a:pt x="47292" y="18272"/>
                  </a:lnTo>
                  <a:lnTo>
                    <a:pt x="68788" y="0"/>
                  </a:lnTo>
                  <a:lnTo>
                    <a:pt x="74699" y="21496"/>
                  </a:lnTo>
                  <a:lnTo>
                    <a:pt x="68788" y="42455"/>
                  </a:lnTo>
                  <a:lnTo>
                    <a:pt x="86522" y="41918"/>
                  </a:lnTo>
                  <a:lnTo>
                    <a:pt x="108556" y="50516"/>
                  </a:lnTo>
                  <a:close/>
                </a:path>
              </a:pathLst>
            </a:custGeom>
            <a:solidFill>
              <a:srgbClr val="D65D72"/>
            </a:solidFill>
            <a:ln w="0" cap="flat">
              <a:noFill/>
              <a:prstDash val="solid"/>
              <a:miter/>
            </a:ln>
          </p:spPr>
          <p:txBody>
            <a:bodyPr rtlCol="0" anchor="ctr"/>
            <a:lstStyle/>
            <a:p>
              <a:endParaRPr lang="en-GB" sz="1350" dirty="0"/>
            </a:p>
          </p:txBody>
        </p:sp>
        <p:sp>
          <p:nvSpPr>
            <p:cNvPr id="215" name="Freeform: Shape 386">
              <a:extLst>
                <a:ext uri="{FF2B5EF4-FFF2-40B4-BE49-F238E27FC236}">
                  <a16:creationId xmlns:a16="http://schemas.microsoft.com/office/drawing/2014/main" id="{C8250429-7FF6-3F4C-BF3E-F0A9CD56D85B}"/>
                </a:ext>
              </a:extLst>
            </p:cNvPr>
            <p:cNvSpPr/>
            <p:nvPr userDrawn="1"/>
          </p:nvSpPr>
          <p:spPr>
            <a:xfrm>
              <a:off x="9061741" y="4170072"/>
              <a:ext cx="1464246" cy="1168005"/>
            </a:xfrm>
            <a:custGeom>
              <a:avLst/>
              <a:gdLst>
                <a:gd name="connsiteX0" fmla="*/ 233772 w 602969"/>
                <a:gd name="connsiteY0" fmla="*/ 480979 h 480978"/>
                <a:gd name="connsiteX1" fmla="*/ 230010 w 602969"/>
                <a:gd name="connsiteY1" fmla="*/ 468618 h 480978"/>
                <a:gd name="connsiteX2" fmla="*/ 221411 w 602969"/>
                <a:gd name="connsiteY2" fmla="*/ 459482 h 480978"/>
                <a:gd name="connsiteX3" fmla="*/ 219261 w 602969"/>
                <a:gd name="connsiteY3" fmla="*/ 447659 h 480978"/>
                <a:gd name="connsiteX4" fmla="*/ 204752 w 602969"/>
                <a:gd name="connsiteY4" fmla="*/ 436912 h 480978"/>
                <a:gd name="connsiteX5" fmla="*/ 189167 w 602969"/>
                <a:gd name="connsiteY5" fmla="*/ 412191 h 480978"/>
                <a:gd name="connsiteX6" fmla="*/ 181106 w 602969"/>
                <a:gd name="connsiteY6" fmla="*/ 388008 h 480978"/>
                <a:gd name="connsiteX7" fmla="*/ 161222 w 602969"/>
                <a:gd name="connsiteY7" fmla="*/ 367586 h 480978"/>
                <a:gd name="connsiteX8" fmla="*/ 148324 w 602969"/>
                <a:gd name="connsiteY8" fmla="*/ 362749 h 480978"/>
                <a:gd name="connsiteX9" fmla="*/ 129515 w 602969"/>
                <a:gd name="connsiteY9" fmla="*/ 334267 h 480978"/>
                <a:gd name="connsiteX10" fmla="*/ 126291 w 602969"/>
                <a:gd name="connsiteY10" fmla="*/ 313308 h 480978"/>
                <a:gd name="connsiteX11" fmla="*/ 127365 w 602969"/>
                <a:gd name="connsiteY11" fmla="*/ 295574 h 480978"/>
                <a:gd name="connsiteX12" fmla="*/ 110706 w 602969"/>
                <a:gd name="connsiteY12" fmla="*/ 262254 h 480978"/>
                <a:gd name="connsiteX13" fmla="*/ 97270 w 602969"/>
                <a:gd name="connsiteY13" fmla="*/ 250431 h 480978"/>
                <a:gd name="connsiteX14" fmla="*/ 81686 w 602969"/>
                <a:gd name="connsiteY14" fmla="*/ 243983 h 480978"/>
                <a:gd name="connsiteX15" fmla="*/ 72013 w 602969"/>
                <a:gd name="connsiteY15" fmla="*/ 226786 h 480978"/>
                <a:gd name="connsiteX16" fmla="*/ 73624 w 602969"/>
                <a:gd name="connsiteY16" fmla="*/ 219799 h 480978"/>
                <a:gd name="connsiteX17" fmla="*/ 65563 w 602969"/>
                <a:gd name="connsiteY17" fmla="*/ 204214 h 480978"/>
                <a:gd name="connsiteX18" fmla="*/ 57502 w 602969"/>
                <a:gd name="connsiteY18" fmla="*/ 197228 h 480978"/>
                <a:gd name="connsiteX19" fmla="*/ 46217 w 602969"/>
                <a:gd name="connsiteY19" fmla="*/ 174657 h 480978"/>
                <a:gd name="connsiteX20" fmla="*/ 28482 w 602969"/>
                <a:gd name="connsiteY20" fmla="*/ 149937 h 480978"/>
                <a:gd name="connsiteX21" fmla="*/ 13972 w 602969"/>
                <a:gd name="connsiteY21" fmla="*/ 128978 h 480978"/>
                <a:gd name="connsiteX22" fmla="*/ 0 w 602969"/>
                <a:gd name="connsiteY22" fmla="*/ 128978 h 480978"/>
                <a:gd name="connsiteX23" fmla="*/ 4299 w 602969"/>
                <a:gd name="connsiteY23" fmla="*/ 111781 h 480978"/>
                <a:gd name="connsiteX24" fmla="*/ 5374 w 602969"/>
                <a:gd name="connsiteY24" fmla="*/ 101033 h 480978"/>
                <a:gd name="connsiteX25" fmla="*/ 9136 w 602969"/>
                <a:gd name="connsiteY25" fmla="*/ 88672 h 480978"/>
                <a:gd name="connsiteX26" fmla="*/ 40843 w 602969"/>
                <a:gd name="connsiteY26" fmla="*/ 93509 h 480978"/>
                <a:gd name="connsiteX27" fmla="*/ 53203 w 602969"/>
                <a:gd name="connsiteY27" fmla="*/ 83835 h 480978"/>
                <a:gd name="connsiteX28" fmla="*/ 60189 w 602969"/>
                <a:gd name="connsiteY28" fmla="*/ 72550 h 480978"/>
                <a:gd name="connsiteX29" fmla="*/ 82223 w 602969"/>
                <a:gd name="connsiteY29" fmla="*/ 68251 h 480978"/>
                <a:gd name="connsiteX30" fmla="*/ 87060 w 602969"/>
                <a:gd name="connsiteY30" fmla="*/ 57503 h 480978"/>
                <a:gd name="connsiteX31" fmla="*/ 96733 w 602969"/>
                <a:gd name="connsiteY31" fmla="*/ 52128 h 480978"/>
                <a:gd name="connsiteX32" fmla="*/ 68250 w 602969"/>
                <a:gd name="connsiteY32" fmla="*/ 20959 h 480978"/>
                <a:gd name="connsiteX33" fmla="*/ 125753 w 602969"/>
                <a:gd name="connsiteY33" fmla="*/ 4837 h 480978"/>
                <a:gd name="connsiteX34" fmla="*/ 131127 w 602969"/>
                <a:gd name="connsiteY34" fmla="*/ 0 h 480978"/>
                <a:gd name="connsiteX35" fmla="*/ 165521 w 602969"/>
                <a:gd name="connsiteY35" fmla="*/ 8599 h 480978"/>
                <a:gd name="connsiteX36" fmla="*/ 208513 w 602969"/>
                <a:gd name="connsiteY36" fmla="*/ 30632 h 480978"/>
                <a:gd name="connsiteX37" fmla="*/ 289124 w 602969"/>
                <a:gd name="connsiteY37" fmla="*/ 93509 h 480978"/>
                <a:gd name="connsiteX38" fmla="*/ 342328 w 602969"/>
                <a:gd name="connsiteY38" fmla="*/ 96196 h 480978"/>
                <a:gd name="connsiteX39" fmla="*/ 368123 w 602969"/>
                <a:gd name="connsiteY39" fmla="*/ 99420 h 480978"/>
                <a:gd name="connsiteX40" fmla="*/ 375109 w 602969"/>
                <a:gd name="connsiteY40" fmla="*/ 114468 h 480978"/>
                <a:gd name="connsiteX41" fmla="*/ 395531 w 602969"/>
                <a:gd name="connsiteY41" fmla="*/ 113393 h 480978"/>
                <a:gd name="connsiteX42" fmla="*/ 406816 w 602969"/>
                <a:gd name="connsiteY42" fmla="*/ 140263 h 480978"/>
                <a:gd name="connsiteX43" fmla="*/ 420789 w 602969"/>
                <a:gd name="connsiteY43" fmla="*/ 147249 h 480978"/>
                <a:gd name="connsiteX44" fmla="*/ 425626 w 602969"/>
                <a:gd name="connsiteY44" fmla="*/ 157998 h 480978"/>
                <a:gd name="connsiteX45" fmla="*/ 444972 w 602969"/>
                <a:gd name="connsiteY45" fmla="*/ 170895 h 480978"/>
                <a:gd name="connsiteX46" fmla="*/ 446585 w 602969"/>
                <a:gd name="connsiteY46" fmla="*/ 183793 h 480978"/>
                <a:gd name="connsiteX47" fmla="*/ 443898 w 602969"/>
                <a:gd name="connsiteY47" fmla="*/ 194004 h 480978"/>
                <a:gd name="connsiteX48" fmla="*/ 447659 w 602969"/>
                <a:gd name="connsiteY48" fmla="*/ 204214 h 480978"/>
                <a:gd name="connsiteX49" fmla="*/ 455720 w 602969"/>
                <a:gd name="connsiteY49" fmla="*/ 212813 h 480978"/>
                <a:gd name="connsiteX50" fmla="*/ 459483 w 602969"/>
                <a:gd name="connsiteY50" fmla="*/ 222486 h 480978"/>
                <a:gd name="connsiteX51" fmla="*/ 463781 w 602969"/>
                <a:gd name="connsiteY51" fmla="*/ 230010 h 480978"/>
                <a:gd name="connsiteX52" fmla="*/ 472380 w 602969"/>
                <a:gd name="connsiteY52" fmla="*/ 235922 h 480978"/>
                <a:gd name="connsiteX53" fmla="*/ 480441 w 602969"/>
                <a:gd name="connsiteY53" fmla="*/ 233772 h 480978"/>
                <a:gd name="connsiteX54" fmla="*/ 485816 w 602969"/>
                <a:gd name="connsiteY54" fmla="*/ 245595 h 480978"/>
                <a:gd name="connsiteX55" fmla="*/ 486890 w 602969"/>
                <a:gd name="connsiteY55" fmla="*/ 252581 h 480978"/>
                <a:gd name="connsiteX56" fmla="*/ 498176 w 602969"/>
                <a:gd name="connsiteY56" fmla="*/ 283213 h 480978"/>
                <a:gd name="connsiteX57" fmla="*/ 584161 w 602969"/>
                <a:gd name="connsiteY57" fmla="*/ 298261 h 480978"/>
                <a:gd name="connsiteX58" fmla="*/ 590072 w 602969"/>
                <a:gd name="connsiteY58" fmla="*/ 291812 h 480978"/>
                <a:gd name="connsiteX59" fmla="*/ 602970 w 602969"/>
                <a:gd name="connsiteY59" fmla="*/ 313308 h 480978"/>
                <a:gd name="connsiteX60" fmla="*/ 584161 w 602969"/>
                <a:gd name="connsiteY60" fmla="*/ 372960 h 480978"/>
                <a:gd name="connsiteX61" fmla="*/ 498176 w 602969"/>
                <a:gd name="connsiteY61" fmla="*/ 402518 h 480978"/>
                <a:gd name="connsiteX62" fmla="*/ 415415 w 602969"/>
                <a:gd name="connsiteY62" fmla="*/ 413803 h 480978"/>
                <a:gd name="connsiteX63" fmla="*/ 388544 w 602969"/>
                <a:gd name="connsiteY63" fmla="*/ 427238 h 480978"/>
                <a:gd name="connsiteX64" fmla="*/ 368123 w 602969"/>
                <a:gd name="connsiteY64" fmla="*/ 458408 h 480978"/>
                <a:gd name="connsiteX65" fmla="*/ 354688 w 602969"/>
                <a:gd name="connsiteY65" fmla="*/ 463244 h 480978"/>
                <a:gd name="connsiteX66" fmla="*/ 347702 w 602969"/>
                <a:gd name="connsiteY66" fmla="*/ 453571 h 480978"/>
                <a:gd name="connsiteX67" fmla="*/ 336954 w 602969"/>
                <a:gd name="connsiteY67" fmla="*/ 455183 h 480978"/>
                <a:gd name="connsiteX68" fmla="*/ 309009 w 602969"/>
                <a:gd name="connsiteY68" fmla="*/ 451959 h 480978"/>
                <a:gd name="connsiteX69" fmla="*/ 303635 w 602969"/>
                <a:gd name="connsiteY69" fmla="*/ 449272 h 480978"/>
                <a:gd name="connsiteX70" fmla="*/ 270315 w 602969"/>
                <a:gd name="connsiteY70" fmla="*/ 449809 h 480978"/>
                <a:gd name="connsiteX71" fmla="*/ 262792 w 602969"/>
                <a:gd name="connsiteY71" fmla="*/ 452496 h 480978"/>
                <a:gd name="connsiteX72" fmla="*/ 250969 w 602969"/>
                <a:gd name="connsiteY72" fmla="*/ 444973 h 480978"/>
                <a:gd name="connsiteX73" fmla="*/ 243445 w 602969"/>
                <a:gd name="connsiteY73" fmla="*/ 459482 h 480978"/>
                <a:gd name="connsiteX74" fmla="*/ 246670 w 602969"/>
                <a:gd name="connsiteY74" fmla="*/ 471843 h 480978"/>
                <a:gd name="connsiteX75" fmla="*/ 233772 w 602969"/>
                <a:gd name="connsiteY75" fmla="*/ 480979 h 4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2969" h="480978">
                  <a:moveTo>
                    <a:pt x="233772" y="480979"/>
                  </a:moveTo>
                  <a:lnTo>
                    <a:pt x="230010" y="468618"/>
                  </a:lnTo>
                  <a:lnTo>
                    <a:pt x="221411" y="459482"/>
                  </a:lnTo>
                  <a:lnTo>
                    <a:pt x="219261" y="447659"/>
                  </a:lnTo>
                  <a:lnTo>
                    <a:pt x="204752" y="436912"/>
                  </a:lnTo>
                  <a:lnTo>
                    <a:pt x="189167" y="412191"/>
                  </a:lnTo>
                  <a:lnTo>
                    <a:pt x="181106" y="388008"/>
                  </a:lnTo>
                  <a:lnTo>
                    <a:pt x="161222" y="367586"/>
                  </a:lnTo>
                  <a:lnTo>
                    <a:pt x="148324" y="362749"/>
                  </a:lnTo>
                  <a:lnTo>
                    <a:pt x="129515" y="334267"/>
                  </a:lnTo>
                  <a:lnTo>
                    <a:pt x="126291" y="313308"/>
                  </a:lnTo>
                  <a:lnTo>
                    <a:pt x="127365" y="295574"/>
                  </a:lnTo>
                  <a:lnTo>
                    <a:pt x="110706" y="262254"/>
                  </a:lnTo>
                  <a:lnTo>
                    <a:pt x="97270" y="250431"/>
                  </a:lnTo>
                  <a:lnTo>
                    <a:pt x="81686" y="243983"/>
                  </a:lnTo>
                  <a:lnTo>
                    <a:pt x="72013" y="226786"/>
                  </a:lnTo>
                  <a:lnTo>
                    <a:pt x="73624" y="219799"/>
                  </a:lnTo>
                  <a:lnTo>
                    <a:pt x="65563" y="204214"/>
                  </a:lnTo>
                  <a:lnTo>
                    <a:pt x="57502" y="197228"/>
                  </a:lnTo>
                  <a:lnTo>
                    <a:pt x="46217" y="174657"/>
                  </a:lnTo>
                  <a:lnTo>
                    <a:pt x="28482" y="149937"/>
                  </a:lnTo>
                  <a:lnTo>
                    <a:pt x="13972" y="128978"/>
                  </a:lnTo>
                  <a:lnTo>
                    <a:pt x="0" y="128978"/>
                  </a:lnTo>
                  <a:lnTo>
                    <a:pt x="4299" y="111781"/>
                  </a:lnTo>
                  <a:lnTo>
                    <a:pt x="5374" y="101033"/>
                  </a:lnTo>
                  <a:lnTo>
                    <a:pt x="9136" y="88672"/>
                  </a:lnTo>
                  <a:lnTo>
                    <a:pt x="40843" y="93509"/>
                  </a:lnTo>
                  <a:lnTo>
                    <a:pt x="53203" y="83835"/>
                  </a:lnTo>
                  <a:lnTo>
                    <a:pt x="60189" y="72550"/>
                  </a:lnTo>
                  <a:lnTo>
                    <a:pt x="82223" y="68251"/>
                  </a:lnTo>
                  <a:lnTo>
                    <a:pt x="87060" y="57503"/>
                  </a:lnTo>
                  <a:lnTo>
                    <a:pt x="96733" y="52128"/>
                  </a:lnTo>
                  <a:lnTo>
                    <a:pt x="68250" y="20959"/>
                  </a:lnTo>
                  <a:lnTo>
                    <a:pt x="125753" y="4837"/>
                  </a:lnTo>
                  <a:lnTo>
                    <a:pt x="131127" y="0"/>
                  </a:lnTo>
                  <a:lnTo>
                    <a:pt x="165521" y="8599"/>
                  </a:lnTo>
                  <a:lnTo>
                    <a:pt x="208513" y="30632"/>
                  </a:lnTo>
                  <a:lnTo>
                    <a:pt x="289124" y="93509"/>
                  </a:lnTo>
                  <a:lnTo>
                    <a:pt x="342328" y="96196"/>
                  </a:lnTo>
                  <a:lnTo>
                    <a:pt x="368123" y="99420"/>
                  </a:lnTo>
                  <a:lnTo>
                    <a:pt x="375109" y="114468"/>
                  </a:lnTo>
                  <a:lnTo>
                    <a:pt x="395531" y="113393"/>
                  </a:lnTo>
                  <a:lnTo>
                    <a:pt x="406816" y="140263"/>
                  </a:lnTo>
                  <a:lnTo>
                    <a:pt x="420789" y="147249"/>
                  </a:lnTo>
                  <a:lnTo>
                    <a:pt x="425626" y="157998"/>
                  </a:lnTo>
                  <a:lnTo>
                    <a:pt x="444972" y="170895"/>
                  </a:lnTo>
                  <a:lnTo>
                    <a:pt x="446585" y="183793"/>
                  </a:lnTo>
                  <a:lnTo>
                    <a:pt x="443898" y="194004"/>
                  </a:lnTo>
                  <a:lnTo>
                    <a:pt x="447659" y="204214"/>
                  </a:lnTo>
                  <a:lnTo>
                    <a:pt x="455720" y="212813"/>
                  </a:lnTo>
                  <a:lnTo>
                    <a:pt x="459483" y="222486"/>
                  </a:lnTo>
                  <a:lnTo>
                    <a:pt x="463781" y="230010"/>
                  </a:lnTo>
                  <a:lnTo>
                    <a:pt x="472380" y="235922"/>
                  </a:lnTo>
                  <a:lnTo>
                    <a:pt x="480441" y="233772"/>
                  </a:lnTo>
                  <a:lnTo>
                    <a:pt x="485816" y="245595"/>
                  </a:lnTo>
                  <a:lnTo>
                    <a:pt x="486890" y="252581"/>
                  </a:lnTo>
                  <a:lnTo>
                    <a:pt x="498176" y="283213"/>
                  </a:lnTo>
                  <a:lnTo>
                    <a:pt x="584161" y="298261"/>
                  </a:lnTo>
                  <a:lnTo>
                    <a:pt x="590072" y="291812"/>
                  </a:lnTo>
                  <a:lnTo>
                    <a:pt x="602970" y="313308"/>
                  </a:lnTo>
                  <a:lnTo>
                    <a:pt x="584161" y="372960"/>
                  </a:lnTo>
                  <a:lnTo>
                    <a:pt x="498176" y="402518"/>
                  </a:lnTo>
                  <a:lnTo>
                    <a:pt x="415415" y="413803"/>
                  </a:lnTo>
                  <a:lnTo>
                    <a:pt x="388544" y="427238"/>
                  </a:lnTo>
                  <a:lnTo>
                    <a:pt x="368123" y="458408"/>
                  </a:lnTo>
                  <a:lnTo>
                    <a:pt x="354688" y="463244"/>
                  </a:lnTo>
                  <a:lnTo>
                    <a:pt x="347702" y="453571"/>
                  </a:lnTo>
                  <a:lnTo>
                    <a:pt x="336954" y="455183"/>
                  </a:lnTo>
                  <a:lnTo>
                    <a:pt x="309009" y="451959"/>
                  </a:lnTo>
                  <a:lnTo>
                    <a:pt x="303635" y="449272"/>
                  </a:lnTo>
                  <a:lnTo>
                    <a:pt x="270315" y="449809"/>
                  </a:lnTo>
                  <a:lnTo>
                    <a:pt x="262792" y="452496"/>
                  </a:lnTo>
                  <a:lnTo>
                    <a:pt x="250969" y="444973"/>
                  </a:lnTo>
                  <a:lnTo>
                    <a:pt x="243445" y="459482"/>
                  </a:lnTo>
                  <a:lnTo>
                    <a:pt x="246670" y="471843"/>
                  </a:lnTo>
                  <a:lnTo>
                    <a:pt x="233772" y="4809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6" name="Freeform: Shape 387">
              <a:extLst>
                <a:ext uri="{FF2B5EF4-FFF2-40B4-BE49-F238E27FC236}">
                  <a16:creationId xmlns:a16="http://schemas.microsoft.com/office/drawing/2014/main" id="{5BE40B0F-72E6-0D4A-A728-9B3EC2ABF36E}"/>
                </a:ext>
              </a:extLst>
            </p:cNvPr>
            <p:cNvSpPr/>
            <p:nvPr userDrawn="1"/>
          </p:nvSpPr>
          <p:spPr>
            <a:xfrm>
              <a:off x="8370071" y="4215749"/>
              <a:ext cx="846966" cy="715157"/>
            </a:xfrm>
            <a:custGeom>
              <a:avLst/>
              <a:gdLst>
                <a:gd name="connsiteX0" fmla="*/ 293424 w 348776"/>
                <a:gd name="connsiteY0" fmla="*/ 66101 h 294498"/>
                <a:gd name="connsiteX1" fmla="*/ 285363 w 348776"/>
                <a:gd name="connsiteY1" fmla="*/ 78461 h 294498"/>
                <a:gd name="connsiteX2" fmla="*/ 279451 w 348776"/>
                <a:gd name="connsiteY2" fmla="*/ 102107 h 294498"/>
                <a:gd name="connsiteX3" fmla="*/ 271928 w 348776"/>
                <a:gd name="connsiteY3" fmla="*/ 118229 h 294498"/>
                <a:gd name="connsiteX4" fmla="*/ 264941 w 348776"/>
                <a:gd name="connsiteY4" fmla="*/ 123603 h 294498"/>
                <a:gd name="connsiteX5" fmla="*/ 255268 w 348776"/>
                <a:gd name="connsiteY5" fmla="*/ 113393 h 294498"/>
                <a:gd name="connsiteX6" fmla="*/ 242370 w 348776"/>
                <a:gd name="connsiteY6" fmla="*/ 99420 h 294498"/>
                <a:gd name="connsiteX7" fmla="*/ 221948 w 348776"/>
                <a:gd name="connsiteY7" fmla="*/ 54816 h 294498"/>
                <a:gd name="connsiteX8" fmla="*/ 218724 w 348776"/>
                <a:gd name="connsiteY8" fmla="*/ 57503 h 294498"/>
                <a:gd name="connsiteX9" fmla="*/ 230547 w 348776"/>
                <a:gd name="connsiteY9" fmla="*/ 90284 h 294498"/>
                <a:gd name="connsiteX10" fmla="*/ 248282 w 348776"/>
                <a:gd name="connsiteY10" fmla="*/ 121454 h 294498"/>
                <a:gd name="connsiteX11" fmla="*/ 269778 w 348776"/>
                <a:gd name="connsiteY11" fmla="*/ 169283 h 294498"/>
                <a:gd name="connsiteX12" fmla="*/ 280526 w 348776"/>
                <a:gd name="connsiteY12" fmla="*/ 185943 h 294498"/>
                <a:gd name="connsiteX13" fmla="*/ 289662 w 348776"/>
                <a:gd name="connsiteY13" fmla="*/ 203140 h 294498"/>
                <a:gd name="connsiteX14" fmla="*/ 315457 w 348776"/>
                <a:gd name="connsiteY14" fmla="*/ 236459 h 294498"/>
                <a:gd name="connsiteX15" fmla="*/ 309546 w 348776"/>
                <a:gd name="connsiteY15" fmla="*/ 241833 h 294498"/>
                <a:gd name="connsiteX16" fmla="*/ 310621 w 348776"/>
                <a:gd name="connsiteY16" fmla="*/ 261717 h 294498"/>
                <a:gd name="connsiteX17" fmla="*/ 343940 w 348776"/>
                <a:gd name="connsiteY17" fmla="*/ 288587 h 294498"/>
                <a:gd name="connsiteX18" fmla="*/ 348777 w 348776"/>
                <a:gd name="connsiteY18" fmla="*/ 294499 h 294498"/>
                <a:gd name="connsiteX19" fmla="*/ 234846 w 348776"/>
                <a:gd name="connsiteY19" fmla="*/ 294499 h 294498"/>
                <a:gd name="connsiteX20" fmla="*/ 123603 w 348776"/>
                <a:gd name="connsiteY20" fmla="*/ 294499 h 294498"/>
                <a:gd name="connsiteX21" fmla="*/ 8598 w 348776"/>
                <a:gd name="connsiteY21" fmla="*/ 294499 h 294498"/>
                <a:gd name="connsiteX22" fmla="*/ 8598 w 348776"/>
                <a:gd name="connsiteY22" fmla="*/ 183256 h 294498"/>
                <a:gd name="connsiteX23" fmla="*/ 8598 w 348776"/>
                <a:gd name="connsiteY23" fmla="*/ 73625 h 294498"/>
                <a:gd name="connsiteX24" fmla="*/ 0 w 348776"/>
                <a:gd name="connsiteY24" fmla="*/ 48367 h 294498"/>
                <a:gd name="connsiteX25" fmla="*/ 7524 w 348776"/>
                <a:gd name="connsiteY25" fmla="*/ 29020 h 294498"/>
                <a:gd name="connsiteX26" fmla="*/ 3224 w 348776"/>
                <a:gd name="connsiteY26" fmla="*/ 15585 h 294498"/>
                <a:gd name="connsiteX27" fmla="*/ 13435 w 348776"/>
                <a:gd name="connsiteY27" fmla="*/ 537 h 294498"/>
                <a:gd name="connsiteX28" fmla="*/ 51591 w 348776"/>
                <a:gd name="connsiteY28" fmla="*/ 0 h 294498"/>
                <a:gd name="connsiteX29" fmla="*/ 78998 w 348776"/>
                <a:gd name="connsiteY29" fmla="*/ 8061 h 294498"/>
                <a:gd name="connsiteX30" fmla="*/ 107481 w 348776"/>
                <a:gd name="connsiteY30" fmla="*/ 17197 h 294498"/>
                <a:gd name="connsiteX31" fmla="*/ 120916 w 348776"/>
                <a:gd name="connsiteY31" fmla="*/ 22034 h 294498"/>
                <a:gd name="connsiteX32" fmla="*/ 142950 w 348776"/>
                <a:gd name="connsiteY32" fmla="*/ 12360 h 294498"/>
                <a:gd name="connsiteX33" fmla="*/ 154773 w 348776"/>
                <a:gd name="connsiteY33" fmla="*/ 3224 h 294498"/>
                <a:gd name="connsiteX34" fmla="*/ 180031 w 348776"/>
                <a:gd name="connsiteY34" fmla="*/ 537 h 294498"/>
                <a:gd name="connsiteX35" fmla="*/ 200452 w 348776"/>
                <a:gd name="connsiteY35" fmla="*/ 4299 h 294498"/>
                <a:gd name="connsiteX36" fmla="*/ 207976 w 348776"/>
                <a:gd name="connsiteY36" fmla="*/ 19884 h 294498"/>
                <a:gd name="connsiteX37" fmla="*/ 214963 w 348776"/>
                <a:gd name="connsiteY37" fmla="*/ 9673 h 294498"/>
                <a:gd name="connsiteX38" fmla="*/ 238071 w 348776"/>
                <a:gd name="connsiteY38" fmla="*/ 17197 h 294498"/>
                <a:gd name="connsiteX39" fmla="*/ 260642 w 348776"/>
                <a:gd name="connsiteY39" fmla="*/ 18809 h 294498"/>
                <a:gd name="connsiteX40" fmla="*/ 274615 w 348776"/>
                <a:gd name="connsiteY40" fmla="*/ 10748 h 294498"/>
                <a:gd name="connsiteX41" fmla="*/ 293424 w 348776"/>
                <a:gd name="connsiteY41" fmla="*/ 66101 h 29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776" h="294498">
                  <a:moveTo>
                    <a:pt x="293424" y="66101"/>
                  </a:moveTo>
                  <a:lnTo>
                    <a:pt x="285363" y="78461"/>
                  </a:lnTo>
                  <a:lnTo>
                    <a:pt x="279451" y="102107"/>
                  </a:lnTo>
                  <a:lnTo>
                    <a:pt x="271928" y="118229"/>
                  </a:lnTo>
                  <a:lnTo>
                    <a:pt x="264941" y="123603"/>
                  </a:lnTo>
                  <a:lnTo>
                    <a:pt x="255268" y="113393"/>
                  </a:lnTo>
                  <a:lnTo>
                    <a:pt x="242370" y="99420"/>
                  </a:lnTo>
                  <a:lnTo>
                    <a:pt x="221948" y="54816"/>
                  </a:lnTo>
                  <a:lnTo>
                    <a:pt x="218724" y="57503"/>
                  </a:lnTo>
                  <a:lnTo>
                    <a:pt x="230547" y="90284"/>
                  </a:lnTo>
                  <a:lnTo>
                    <a:pt x="248282" y="121454"/>
                  </a:lnTo>
                  <a:lnTo>
                    <a:pt x="269778" y="169283"/>
                  </a:lnTo>
                  <a:lnTo>
                    <a:pt x="280526" y="185943"/>
                  </a:lnTo>
                  <a:lnTo>
                    <a:pt x="289662" y="203140"/>
                  </a:lnTo>
                  <a:lnTo>
                    <a:pt x="315457" y="236459"/>
                  </a:lnTo>
                  <a:lnTo>
                    <a:pt x="309546" y="241833"/>
                  </a:lnTo>
                  <a:lnTo>
                    <a:pt x="310621" y="261717"/>
                  </a:lnTo>
                  <a:lnTo>
                    <a:pt x="343940" y="288587"/>
                  </a:lnTo>
                  <a:lnTo>
                    <a:pt x="348777" y="294499"/>
                  </a:lnTo>
                  <a:lnTo>
                    <a:pt x="234846" y="294499"/>
                  </a:lnTo>
                  <a:lnTo>
                    <a:pt x="123603" y="294499"/>
                  </a:lnTo>
                  <a:lnTo>
                    <a:pt x="8598" y="294499"/>
                  </a:lnTo>
                  <a:lnTo>
                    <a:pt x="8598" y="183256"/>
                  </a:lnTo>
                  <a:lnTo>
                    <a:pt x="8598" y="73625"/>
                  </a:lnTo>
                  <a:lnTo>
                    <a:pt x="0" y="48367"/>
                  </a:lnTo>
                  <a:lnTo>
                    <a:pt x="7524" y="29020"/>
                  </a:lnTo>
                  <a:lnTo>
                    <a:pt x="3224" y="15585"/>
                  </a:lnTo>
                  <a:lnTo>
                    <a:pt x="13435" y="537"/>
                  </a:lnTo>
                  <a:lnTo>
                    <a:pt x="51591" y="0"/>
                  </a:lnTo>
                  <a:lnTo>
                    <a:pt x="78998" y="8061"/>
                  </a:lnTo>
                  <a:lnTo>
                    <a:pt x="107481" y="17197"/>
                  </a:lnTo>
                  <a:lnTo>
                    <a:pt x="120916" y="22034"/>
                  </a:lnTo>
                  <a:lnTo>
                    <a:pt x="142950" y="12360"/>
                  </a:lnTo>
                  <a:lnTo>
                    <a:pt x="154773" y="3224"/>
                  </a:lnTo>
                  <a:lnTo>
                    <a:pt x="180031" y="537"/>
                  </a:lnTo>
                  <a:lnTo>
                    <a:pt x="200452" y="4299"/>
                  </a:lnTo>
                  <a:lnTo>
                    <a:pt x="207976" y="19884"/>
                  </a:lnTo>
                  <a:lnTo>
                    <a:pt x="214963" y="9673"/>
                  </a:lnTo>
                  <a:lnTo>
                    <a:pt x="238071" y="17197"/>
                  </a:lnTo>
                  <a:lnTo>
                    <a:pt x="260642" y="18809"/>
                  </a:lnTo>
                  <a:lnTo>
                    <a:pt x="274615" y="10748"/>
                  </a:lnTo>
                  <a:lnTo>
                    <a:pt x="293424" y="6610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7" name="Freeform: Shape 469">
              <a:extLst>
                <a:ext uri="{FF2B5EF4-FFF2-40B4-BE49-F238E27FC236}">
                  <a16:creationId xmlns:a16="http://schemas.microsoft.com/office/drawing/2014/main" id="{1CA216C1-8E8A-CC44-8838-E9CF556A9E8E}"/>
                </a:ext>
              </a:extLst>
            </p:cNvPr>
            <p:cNvSpPr/>
            <p:nvPr userDrawn="1"/>
          </p:nvSpPr>
          <p:spPr>
            <a:xfrm>
              <a:off x="5717422" y="4514603"/>
              <a:ext cx="332069" cy="464593"/>
            </a:xfrm>
            <a:custGeom>
              <a:avLst/>
              <a:gdLst>
                <a:gd name="connsiteX0" fmla="*/ 332069 w 332069"/>
                <a:gd name="connsiteY0" fmla="*/ 0 h 464593"/>
                <a:gd name="connsiteX1" fmla="*/ 332069 w 332069"/>
                <a:gd name="connsiteY1" fmla="*/ 5221 h 464593"/>
                <a:gd name="connsiteX2" fmla="*/ 330765 w 332069"/>
                <a:gd name="connsiteY2" fmla="*/ 19576 h 464593"/>
                <a:gd name="connsiteX3" fmla="*/ 330765 w 332069"/>
                <a:gd name="connsiteY3" fmla="*/ 131809 h 464593"/>
                <a:gd name="connsiteX4" fmla="*/ 102385 w 332069"/>
                <a:gd name="connsiteY4" fmla="*/ 127894 h 464593"/>
                <a:gd name="connsiteX5" fmla="*/ 104993 w 332069"/>
                <a:gd name="connsiteY5" fmla="*/ 315818 h 464593"/>
                <a:gd name="connsiteX6" fmla="*/ 39742 w 332069"/>
                <a:gd name="connsiteY6" fmla="*/ 322343 h 464593"/>
                <a:gd name="connsiteX7" fmla="*/ 22777 w 332069"/>
                <a:gd name="connsiteY7" fmla="*/ 360189 h 464593"/>
                <a:gd name="connsiteX8" fmla="*/ 35827 w 332069"/>
                <a:gd name="connsiteY8" fmla="*/ 464593 h 464593"/>
                <a:gd name="connsiteX9" fmla="*/ 0 w 332069"/>
                <a:gd name="connsiteY9" fmla="*/ 464593 h 464593"/>
                <a:gd name="connsiteX10" fmla="*/ 0 w 332069"/>
                <a:gd name="connsiteY10" fmla="*/ 37011 h 464593"/>
                <a:gd name="connsiteX11" fmla="*/ 20166 w 332069"/>
                <a:gd name="connsiteY11" fmla="*/ 2611 h 4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69" h="464593">
                  <a:moveTo>
                    <a:pt x="332069" y="0"/>
                  </a:moveTo>
                  <a:lnTo>
                    <a:pt x="332069" y="5221"/>
                  </a:lnTo>
                  <a:lnTo>
                    <a:pt x="330765" y="19576"/>
                  </a:lnTo>
                  <a:lnTo>
                    <a:pt x="330765" y="131809"/>
                  </a:lnTo>
                  <a:lnTo>
                    <a:pt x="102385" y="127894"/>
                  </a:lnTo>
                  <a:lnTo>
                    <a:pt x="104993" y="315818"/>
                  </a:lnTo>
                  <a:lnTo>
                    <a:pt x="39742" y="322343"/>
                  </a:lnTo>
                  <a:lnTo>
                    <a:pt x="22777" y="360189"/>
                  </a:lnTo>
                  <a:lnTo>
                    <a:pt x="35827" y="464593"/>
                  </a:lnTo>
                  <a:lnTo>
                    <a:pt x="0" y="464593"/>
                  </a:lnTo>
                  <a:lnTo>
                    <a:pt x="0" y="37011"/>
                  </a:lnTo>
                  <a:lnTo>
                    <a:pt x="20166" y="26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18" name="Freeform: Shape 389">
              <a:extLst>
                <a:ext uri="{FF2B5EF4-FFF2-40B4-BE49-F238E27FC236}">
                  <a16:creationId xmlns:a16="http://schemas.microsoft.com/office/drawing/2014/main" id="{C80A5949-9D6A-C747-BA91-0E158C1D7CB3}"/>
                </a:ext>
              </a:extLst>
            </p:cNvPr>
            <p:cNvSpPr/>
            <p:nvPr userDrawn="1"/>
          </p:nvSpPr>
          <p:spPr>
            <a:xfrm>
              <a:off x="7298639" y="4096990"/>
              <a:ext cx="1104059" cy="1006181"/>
            </a:xfrm>
            <a:custGeom>
              <a:avLst/>
              <a:gdLst>
                <a:gd name="connsiteX0" fmla="*/ 158535 w 454646"/>
                <a:gd name="connsiteY0" fmla="*/ 318145 h 414340"/>
                <a:gd name="connsiteX1" fmla="*/ 138114 w 454646"/>
                <a:gd name="connsiteY1" fmla="*/ 329430 h 414340"/>
                <a:gd name="connsiteX2" fmla="*/ 121991 w 454646"/>
                <a:gd name="connsiteY2" fmla="*/ 312770 h 414340"/>
                <a:gd name="connsiteX3" fmla="*/ 76849 w 454646"/>
                <a:gd name="connsiteY3" fmla="*/ 299873 h 414340"/>
                <a:gd name="connsiteX4" fmla="*/ 64489 w 454646"/>
                <a:gd name="connsiteY4" fmla="*/ 281063 h 414340"/>
                <a:gd name="connsiteX5" fmla="*/ 41918 w 454646"/>
                <a:gd name="connsiteY5" fmla="*/ 267091 h 414340"/>
                <a:gd name="connsiteX6" fmla="*/ 28482 w 454646"/>
                <a:gd name="connsiteY6" fmla="*/ 272465 h 414340"/>
                <a:gd name="connsiteX7" fmla="*/ 18272 w 454646"/>
                <a:gd name="connsiteY7" fmla="*/ 255805 h 414340"/>
                <a:gd name="connsiteX8" fmla="*/ 17197 w 454646"/>
                <a:gd name="connsiteY8" fmla="*/ 242908 h 414340"/>
                <a:gd name="connsiteX9" fmla="*/ 0 w 454646"/>
                <a:gd name="connsiteY9" fmla="*/ 220337 h 414340"/>
                <a:gd name="connsiteX10" fmla="*/ 11286 w 454646"/>
                <a:gd name="connsiteY10" fmla="*/ 207439 h 414340"/>
                <a:gd name="connsiteX11" fmla="*/ 8599 w 454646"/>
                <a:gd name="connsiteY11" fmla="*/ 188092 h 414340"/>
                <a:gd name="connsiteX12" fmla="*/ 12360 w 454646"/>
                <a:gd name="connsiteY12" fmla="*/ 171433 h 414340"/>
                <a:gd name="connsiteX13" fmla="*/ 10211 w 454646"/>
                <a:gd name="connsiteY13" fmla="*/ 157460 h 414340"/>
                <a:gd name="connsiteX14" fmla="*/ 15047 w 454646"/>
                <a:gd name="connsiteY14" fmla="*/ 132202 h 414340"/>
                <a:gd name="connsiteX15" fmla="*/ 13435 w 454646"/>
                <a:gd name="connsiteY15" fmla="*/ 117692 h 414340"/>
                <a:gd name="connsiteX16" fmla="*/ 4299 w 454646"/>
                <a:gd name="connsiteY16" fmla="*/ 90284 h 414340"/>
                <a:gd name="connsiteX17" fmla="*/ 18272 w 454646"/>
                <a:gd name="connsiteY17" fmla="*/ 82761 h 414340"/>
                <a:gd name="connsiteX18" fmla="*/ 20959 w 454646"/>
                <a:gd name="connsiteY18" fmla="*/ 69325 h 414340"/>
                <a:gd name="connsiteX19" fmla="*/ 17734 w 454646"/>
                <a:gd name="connsiteY19" fmla="*/ 56428 h 414340"/>
                <a:gd name="connsiteX20" fmla="*/ 37618 w 454646"/>
                <a:gd name="connsiteY20" fmla="*/ 44067 h 414340"/>
                <a:gd name="connsiteX21" fmla="*/ 46217 w 454646"/>
                <a:gd name="connsiteY21" fmla="*/ 33857 h 414340"/>
                <a:gd name="connsiteX22" fmla="*/ 60190 w 454646"/>
                <a:gd name="connsiteY22" fmla="*/ 24721 h 414340"/>
                <a:gd name="connsiteX23" fmla="*/ 61802 w 454646"/>
                <a:gd name="connsiteY23" fmla="*/ 0 h 414340"/>
                <a:gd name="connsiteX24" fmla="*/ 95658 w 454646"/>
                <a:gd name="connsiteY24" fmla="*/ 10748 h 414340"/>
                <a:gd name="connsiteX25" fmla="*/ 107481 w 454646"/>
                <a:gd name="connsiteY25" fmla="*/ 8061 h 414340"/>
                <a:gd name="connsiteX26" fmla="*/ 131665 w 454646"/>
                <a:gd name="connsiteY26" fmla="*/ 13435 h 414340"/>
                <a:gd name="connsiteX27" fmla="*/ 169821 w 454646"/>
                <a:gd name="connsiteY27" fmla="*/ 27408 h 414340"/>
                <a:gd name="connsiteX28" fmla="*/ 183256 w 454646"/>
                <a:gd name="connsiteY28" fmla="*/ 55353 h 414340"/>
                <a:gd name="connsiteX29" fmla="*/ 209051 w 454646"/>
                <a:gd name="connsiteY29" fmla="*/ 61264 h 414340"/>
                <a:gd name="connsiteX30" fmla="*/ 249357 w 454646"/>
                <a:gd name="connsiteY30" fmla="*/ 74699 h 414340"/>
                <a:gd name="connsiteX31" fmla="*/ 279989 w 454646"/>
                <a:gd name="connsiteY31" fmla="*/ 90284 h 414340"/>
                <a:gd name="connsiteX32" fmla="*/ 293961 w 454646"/>
                <a:gd name="connsiteY32" fmla="*/ 82223 h 414340"/>
                <a:gd name="connsiteX33" fmla="*/ 307934 w 454646"/>
                <a:gd name="connsiteY33" fmla="*/ 67713 h 414340"/>
                <a:gd name="connsiteX34" fmla="*/ 301485 w 454646"/>
                <a:gd name="connsiteY34" fmla="*/ 43530 h 414340"/>
                <a:gd name="connsiteX35" fmla="*/ 310621 w 454646"/>
                <a:gd name="connsiteY35" fmla="*/ 27945 h 414340"/>
                <a:gd name="connsiteX36" fmla="*/ 331043 w 454646"/>
                <a:gd name="connsiteY36" fmla="*/ 12898 h 414340"/>
                <a:gd name="connsiteX37" fmla="*/ 350926 w 454646"/>
                <a:gd name="connsiteY37" fmla="*/ 8598 h 414340"/>
                <a:gd name="connsiteX38" fmla="*/ 389620 w 454646"/>
                <a:gd name="connsiteY38" fmla="*/ 15047 h 414340"/>
                <a:gd name="connsiteX39" fmla="*/ 399293 w 454646"/>
                <a:gd name="connsiteY39" fmla="*/ 29020 h 414340"/>
                <a:gd name="connsiteX40" fmla="*/ 410041 w 454646"/>
                <a:gd name="connsiteY40" fmla="*/ 29020 h 414340"/>
                <a:gd name="connsiteX41" fmla="*/ 419177 w 454646"/>
                <a:gd name="connsiteY41" fmla="*/ 34394 h 414340"/>
                <a:gd name="connsiteX42" fmla="*/ 447660 w 454646"/>
                <a:gd name="connsiteY42" fmla="*/ 38156 h 414340"/>
                <a:gd name="connsiteX43" fmla="*/ 454646 w 454646"/>
                <a:gd name="connsiteY43" fmla="*/ 48367 h 414340"/>
                <a:gd name="connsiteX44" fmla="*/ 444435 w 454646"/>
                <a:gd name="connsiteY44" fmla="*/ 63414 h 414340"/>
                <a:gd name="connsiteX45" fmla="*/ 448735 w 454646"/>
                <a:gd name="connsiteY45" fmla="*/ 76849 h 414340"/>
                <a:gd name="connsiteX46" fmla="*/ 441211 w 454646"/>
                <a:gd name="connsiteY46" fmla="*/ 96196 h 414340"/>
                <a:gd name="connsiteX47" fmla="*/ 449809 w 454646"/>
                <a:gd name="connsiteY47" fmla="*/ 121454 h 414340"/>
                <a:gd name="connsiteX48" fmla="*/ 449809 w 454646"/>
                <a:gd name="connsiteY48" fmla="*/ 231085 h 414340"/>
                <a:gd name="connsiteX49" fmla="*/ 449809 w 454646"/>
                <a:gd name="connsiteY49" fmla="*/ 342328 h 414340"/>
                <a:gd name="connsiteX50" fmla="*/ 449809 w 454646"/>
                <a:gd name="connsiteY50" fmla="*/ 401980 h 414340"/>
                <a:gd name="connsiteX51" fmla="*/ 416490 w 454646"/>
                <a:gd name="connsiteY51" fmla="*/ 401980 h 414340"/>
                <a:gd name="connsiteX52" fmla="*/ 415952 w 454646"/>
                <a:gd name="connsiteY52" fmla="*/ 414340 h 414340"/>
                <a:gd name="connsiteX53" fmla="*/ 301485 w 454646"/>
                <a:gd name="connsiteY53" fmla="*/ 357375 h 414340"/>
                <a:gd name="connsiteX54" fmla="*/ 187017 w 454646"/>
                <a:gd name="connsiteY54" fmla="*/ 299873 h 414340"/>
                <a:gd name="connsiteX55" fmla="*/ 158535 w 454646"/>
                <a:gd name="connsiteY55" fmla="*/ 318145 h 4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4646" h="414340">
                  <a:moveTo>
                    <a:pt x="158535" y="318145"/>
                  </a:moveTo>
                  <a:lnTo>
                    <a:pt x="138114" y="329430"/>
                  </a:lnTo>
                  <a:lnTo>
                    <a:pt x="121991" y="312770"/>
                  </a:lnTo>
                  <a:lnTo>
                    <a:pt x="76849" y="299873"/>
                  </a:lnTo>
                  <a:lnTo>
                    <a:pt x="64489" y="281063"/>
                  </a:lnTo>
                  <a:lnTo>
                    <a:pt x="41918" y="267091"/>
                  </a:lnTo>
                  <a:lnTo>
                    <a:pt x="28482" y="272465"/>
                  </a:lnTo>
                  <a:lnTo>
                    <a:pt x="18272" y="255805"/>
                  </a:lnTo>
                  <a:lnTo>
                    <a:pt x="17197" y="242908"/>
                  </a:lnTo>
                  <a:lnTo>
                    <a:pt x="0" y="220337"/>
                  </a:lnTo>
                  <a:lnTo>
                    <a:pt x="11286" y="207439"/>
                  </a:lnTo>
                  <a:lnTo>
                    <a:pt x="8599" y="188092"/>
                  </a:lnTo>
                  <a:lnTo>
                    <a:pt x="12360" y="171433"/>
                  </a:lnTo>
                  <a:lnTo>
                    <a:pt x="10211" y="157460"/>
                  </a:lnTo>
                  <a:lnTo>
                    <a:pt x="15047" y="132202"/>
                  </a:lnTo>
                  <a:lnTo>
                    <a:pt x="13435" y="117692"/>
                  </a:lnTo>
                  <a:lnTo>
                    <a:pt x="4299" y="90284"/>
                  </a:lnTo>
                  <a:lnTo>
                    <a:pt x="18272" y="82761"/>
                  </a:lnTo>
                  <a:lnTo>
                    <a:pt x="20959" y="69325"/>
                  </a:lnTo>
                  <a:lnTo>
                    <a:pt x="17734" y="56428"/>
                  </a:lnTo>
                  <a:lnTo>
                    <a:pt x="37618" y="44067"/>
                  </a:lnTo>
                  <a:lnTo>
                    <a:pt x="46217" y="33857"/>
                  </a:lnTo>
                  <a:lnTo>
                    <a:pt x="60190" y="24721"/>
                  </a:lnTo>
                  <a:lnTo>
                    <a:pt x="61802" y="0"/>
                  </a:lnTo>
                  <a:lnTo>
                    <a:pt x="95658" y="10748"/>
                  </a:lnTo>
                  <a:lnTo>
                    <a:pt x="107481" y="8061"/>
                  </a:lnTo>
                  <a:lnTo>
                    <a:pt x="131665" y="13435"/>
                  </a:lnTo>
                  <a:lnTo>
                    <a:pt x="169821" y="27408"/>
                  </a:lnTo>
                  <a:lnTo>
                    <a:pt x="183256" y="55353"/>
                  </a:lnTo>
                  <a:lnTo>
                    <a:pt x="209051" y="61264"/>
                  </a:lnTo>
                  <a:lnTo>
                    <a:pt x="249357" y="74699"/>
                  </a:lnTo>
                  <a:lnTo>
                    <a:pt x="279989" y="90284"/>
                  </a:lnTo>
                  <a:lnTo>
                    <a:pt x="293961" y="82223"/>
                  </a:lnTo>
                  <a:lnTo>
                    <a:pt x="307934" y="67713"/>
                  </a:lnTo>
                  <a:lnTo>
                    <a:pt x="301485" y="43530"/>
                  </a:lnTo>
                  <a:lnTo>
                    <a:pt x="310621" y="27945"/>
                  </a:lnTo>
                  <a:lnTo>
                    <a:pt x="331043" y="12898"/>
                  </a:lnTo>
                  <a:lnTo>
                    <a:pt x="350926" y="8598"/>
                  </a:lnTo>
                  <a:lnTo>
                    <a:pt x="389620" y="15047"/>
                  </a:lnTo>
                  <a:lnTo>
                    <a:pt x="399293" y="29020"/>
                  </a:lnTo>
                  <a:lnTo>
                    <a:pt x="410041" y="29020"/>
                  </a:lnTo>
                  <a:lnTo>
                    <a:pt x="419177" y="34394"/>
                  </a:lnTo>
                  <a:lnTo>
                    <a:pt x="447660" y="38156"/>
                  </a:lnTo>
                  <a:lnTo>
                    <a:pt x="454646" y="48367"/>
                  </a:lnTo>
                  <a:lnTo>
                    <a:pt x="444435" y="63414"/>
                  </a:lnTo>
                  <a:lnTo>
                    <a:pt x="448735" y="76849"/>
                  </a:lnTo>
                  <a:lnTo>
                    <a:pt x="441211" y="96196"/>
                  </a:lnTo>
                  <a:lnTo>
                    <a:pt x="449809" y="121454"/>
                  </a:lnTo>
                  <a:lnTo>
                    <a:pt x="449809" y="231085"/>
                  </a:lnTo>
                  <a:lnTo>
                    <a:pt x="449809" y="342328"/>
                  </a:lnTo>
                  <a:lnTo>
                    <a:pt x="449809" y="401980"/>
                  </a:lnTo>
                  <a:lnTo>
                    <a:pt x="416490" y="401980"/>
                  </a:lnTo>
                  <a:lnTo>
                    <a:pt x="415952" y="414340"/>
                  </a:lnTo>
                  <a:lnTo>
                    <a:pt x="301485" y="357375"/>
                  </a:lnTo>
                  <a:lnTo>
                    <a:pt x="187017" y="299873"/>
                  </a:lnTo>
                  <a:lnTo>
                    <a:pt x="158535" y="31814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9" name="Freeform: Shape 390">
              <a:extLst>
                <a:ext uri="{FF2B5EF4-FFF2-40B4-BE49-F238E27FC236}">
                  <a16:creationId xmlns:a16="http://schemas.microsoft.com/office/drawing/2014/main" id="{0DB5D06C-934C-A641-A868-E1870A44B7D2}"/>
                </a:ext>
              </a:extLst>
            </p:cNvPr>
            <p:cNvSpPr/>
            <p:nvPr userDrawn="1"/>
          </p:nvSpPr>
          <p:spPr>
            <a:xfrm>
              <a:off x="7935496" y="3259158"/>
              <a:ext cx="131808" cy="138333"/>
            </a:xfrm>
            <a:custGeom>
              <a:avLst/>
              <a:gdLst>
                <a:gd name="connsiteX0" fmla="*/ 38156 w 54278"/>
                <a:gd name="connsiteY0" fmla="*/ 35469 h 56965"/>
                <a:gd name="connsiteX1" fmla="*/ 36544 w 54278"/>
                <a:gd name="connsiteY1" fmla="*/ 29020 h 56965"/>
                <a:gd name="connsiteX2" fmla="*/ 24183 w 54278"/>
                <a:gd name="connsiteY2" fmla="*/ 46217 h 56965"/>
                <a:gd name="connsiteX3" fmla="*/ 26333 w 54278"/>
                <a:gd name="connsiteY3" fmla="*/ 56965 h 56965"/>
                <a:gd name="connsiteX4" fmla="*/ 20422 w 54278"/>
                <a:gd name="connsiteY4" fmla="*/ 54278 h 56965"/>
                <a:gd name="connsiteX5" fmla="*/ 12361 w 54278"/>
                <a:gd name="connsiteY5" fmla="*/ 42993 h 56965"/>
                <a:gd name="connsiteX6" fmla="*/ 0 w 54278"/>
                <a:gd name="connsiteY6" fmla="*/ 36006 h 56965"/>
                <a:gd name="connsiteX7" fmla="*/ 3225 w 54278"/>
                <a:gd name="connsiteY7" fmla="*/ 30095 h 56965"/>
                <a:gd name="connsiteX8" fmla="*/ 7524 w 54278"/>
                <a:gd name="connsiteY8" fmla="*/ 11286 h 56965"/>
                <a:gd name="connsiteX9" fmla="*/ 16660 w 54278"/>
                <a:gd name="connsiteY9" fmla="*/ 3224 h 56965"/>
                <a:gd name="connsiteX10" fmla="*/ 22034 w 54278"/>
                <a:gd name="connsiteY10" fmla="*/ 0 h 56965"/>
                <a:gd name="connsiteX11" fmla="*/ 29557 w 54278"/>
                <a:gd name="connsiteY11" fmla="*/ 5912 h 56965"/>
                <a:gd name="connsiteX12" fmla="*/ 33857 w 54278"/>
                <a:gd name="connsiteY12" fmla="*/ 10748 h 56965"/>
                <a:gd name="connsiteX13" fmla="*/ 43530 w 54278"/>
                <a:gd name="connsiteY13" fmla="*/ 14510 h 56965"/>
                <a:gd name="connsiteX14" fmla="*/ 54278 w 54278"/>
                <a:gd name="connsiteY14" fmla="*/ 22034 h 56965"/>
                <a:gd name="connsiteX15" fmla="*/ 52128 w 54278"/>
                <a:gd name="connsiteY15" fmla="*/ 25258 h 56965"/>
                <a:gd name="connsiteX16" fmla="*/ 46754 w 54278"/>
                <a:gd name="connsiteY16" fmla="*/ 32782 h 56965"/>
                <a:gd name="connsiteX17" fmla="*/ 38156 w 54278"/>
                <a:gd name="connsiteY17" fmla="*/ 35469 h 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78" h="56965">
                  <a:moveTo>
                    <a:pt x="38156" y="35469"/>
                  </a:moveTo>
                  <a:lnTo>
                    <a:pt x="36544" y="29020"/>
                  </a:lnTo>
                  <a:lnTo>
                    <a:pt x="24183" y="46217"/>
                  </a:lnTo>
                  <a:lnTo>
                    <a:pt x="26333" y="56965"/>
                  </a:lnTo>
                  <a:lnTo>
                    <a:pt x="20422" y="54278"/>
                  </a:lnTo>
                  <a:lnTo>
                    <a:pt x="12361" y="42993"/>
                  </a:lnTo>
                  <a:lnTo>
                    <a:pt x="0" y="36006"/>
                  </a:lnTo>
                  <a:lnTo>
                    <a:pt x="3225" y="30095"/>
                  </a:lnTo>
                  <a:lnTo>
                    <a:pt x="7524" y="11286"/>
                  </a:lnTo>
                  <a:lnTo>
                    <a:pt x="16660" y="3224"/>
                  </a:lnTo>
                  <a:lnTo>
                    <a:pt x="22034" y="0"/>
                  </a:lnTo>
                  <a:lnTo>
                    <a:pt x="29557" y="5912"/>
                  </a:lnTo>
                  <a:lnTo>
                    <a:pt x="33857" y="10748"/>
                  </a:lnTo>
                  <a:lnTo>
                    <a:pt x="43530" y="14510"/>
                  </a:lnTo>
                  <a:lnTo>
                    <a:pt x="54278" y="22034"/>
                  </a:lnTo>
                  <a:lnTo>
                    <a:pt x="52128" y="25258"/>
                  </a:lnTo>
                  <a:lnTo>
                    <a:pt x="46754" y="32782"/>
                  </a:lnTo>
                  <a:lnTo>
                    <a:pt x="38156" y="354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0" name="Freeform: Shape 461">
              <a:extLst>
                <a:ext uri="{FF2B5EF4-FFF2-40B4-BE49-F238E27FC236}">
                  <a16:creationId xmlns:a16="http://schemas.microsoft.com/office/drawing/2014/main" id="{2F4CC757-2DD4-604C-8B97-E4A57CF26141}"/>
                </a:ext>
              </a:extLst>
            </p:cNvPr>
            <p:cNvSpPr/>
            <p:nvPr userDrawn="1"/>
          </p:nvSpPr>
          <p:spPr>
            <a:xfrm>
              <a:off x="8019019" y="0"/>
              <a:ext cx="3399289" cy="3465356"/>
            </a:xfrm>
            <a:custGeom>
              <a:avLst/>
              <a:gdLst>
                <a:gd name="connsiteX0" fmla="*/ 112233 w 3399289"/>
                <a:gd name="connsiteY0" fmla="*/ 2205998 h 3465356"/>
                <a:gd name="connsiteX1" fmla="*/ 185316 w 3399289"/>
                <a:gd name="connsiteY1" fmla="*/ 2222962 h 3465356"/>
                <a:gd name="connsiteX2" fmla="*/ 216635 w 3399289"/>
                <a:gd name="connsiteY2" fmla="*/ 2237319 h 3465356"/>
                <a:gd name="connsiteX3" fmla="*/ 208806 w 3399289"/>
                <a:gd name="connsiteY3" fmla="*/ 2263419 h 3465356"/>
                <a:gd name="connsiteX4" fmla="*/ 214027 w 3399289"/>
                <a:gd name="connsiteY4" fmla="*/ 2288213 h 3465356"/>
                <a:gd name="connsiteX5" fmla="*/ 86133 w 3399289"/>
                <a:gd name="connsiteY5" fmla="*/ 2289520 h 3465356"/>
                <a:gd name="connsiteX6" fmla="*/ 0 w 3399289"/>
                <a:gd name="connsiteY6" fmla="*/ 2279080 h 3465356"/>
                <a:gd name="connsiteX7" fmla="*/ 15661 w 3399289"/>
                <a:gd name="connsiteY7" fmla="*/ 2237319 h 3465356"/>
                <a:gd name="connsiteX8" fmla="*/ 870458 w 3399289"/>
                <a:gd name="connsiteY8" fmla="*/ 608634 h 3465356"/>
                <a:gd name="connsiteX9" fmla="*/ 985301 w 3399289"/>
                <a:gd name="connsiteY9" fmla="*/ 683023 h 3465356"/>
                <a:gd name="connsiteX10" fmla="*/ 1175835 w 3399289"/>
                <a:gd name="connsiteY10" fmla="*/ 711733 h 3465356"/>
                <a:gd name="connsiteX11" fmla="*/ 1439455 w 3399289"/>
                <a:gd name="connsiteY11" fmla="*/ 848760 h 3465356"/>
                <a:gd name="connsiteX12" fmla="*/ 1492959 w 3399289"/>
                <a:gd name="connsiteY12" fmla="*/ 904878 h 3465356"/>
                <a:gd name="connsiteX13" fmla="*/ 1496874 w 3399289"/>
                <a:gd name="connsiteY13" fmla="*/ 983179 h 3465356"/>
                <a:gd name="connsiteX14" fmla="*/ 1419877 w 3399289"/>
                <a:gd name="connsiteY14" fmla="*/ 1044516 h 3465356"/>
                <a:gd name="connsiteX15" fmla="*/ 1306340 w 3399289"/>
                <a:gd name="connsiteY15" fmla="*/ 1075837 h 3465356"/>
                <a:gd name="connsiteX16" fmla="*/ 995741 w 3399289"/>
                <a:gd name="connsiteY16" fmla="*/ 987094 h 3465356"/>
                <a:gd name="connsiteX17" fmla="*/ 944844 w 3399289"/>
                <a:gd name="connsiteY17" fmla="*/ 1001451 h 3465356"/>
                <a:gd name="connsiteX18" fmla="*/ 1058381 w 3399289"/>
                <a:gd name="connsiteY18" fmla="*/ 1086277 h 3465356"/>
                <a:gd name="connsiteX19" fmla="*/ 1062298 w 3399289"/>
                <a:gd name="connsiteY19" fmla="*/ 1139784 h 3465356"/>
                <a:gd name="connsiteX20" fmla="*/ 1066213 w 3399289"/>
                <a:gd name="connsiteY20" fmla="*/ 1254628 h 3465356"/>
                <a:gd name="connsiteX21" fmla="*/ 1156260 w 3399289"/>
                <a:gd name="connsiteY21" fmla="*/ 1288557 h 3465356"/>
                <a:gd name="connsiteX22" fmla="*/ 1211071 w 3399289"/>
                <a:gd name="connsiteY22" fmla="*/ 1317268 h 3465356"/>
                <a:gd name="connsiteX23" fmla="*/ 1220207 w 3399289"/>
                <a:gd name="connsiteY23" fmla="*/ 1263761 h 3465356"/>
                <a:gd name="connsiteX24" fmla="*/ 1178446 w 3399289"/>
                <a:gd name="connsiteY24" fmla="*/ 1215475 h 3465356"/>
                <a:gd name="connsiteX25" fmla="*/ 1222818 w 3399289"/>
                <a:gd name="connsiteY25" fmla="*/ 1172410 h 3465356"/>
                <a:gd name="connsiteX26" fmla="*/ 1391166 w 3399289"/>
                <a:gd name="connsiteY26" fmla="*/ 1242882 h 3465356"/>
                <a:gd name="connsiteX27" fmla="*/ 1449892 w 3399289"/>
                <a:gd name="connsiteY27" fmla="*/ 1215475 h 3465356"/>
                <a:gd name="connsiteX28" fmla="*/ 1402912 w 3399289"/>
                <a:gd name="connsiteY28" fmla="*/ 1133259 h 3465356"/>
                <a:gd name="connsiteX29" fmla="*/ 1566042 w 3399289"/>
                <a:gd name="connsiteY29" fmla="*/ 1021026 h 3465356"/>
                <a:gd name="connsiteX30" fmla="*/ 1629989 w 3399289"/>
                <a:gd name="connsiteY30" fmla="*/ 1027551 h 3465356"/>
                <a:gd name="connsiteX31" fmla="*/ 1695240 w 3399289"/>
                <a:gd name="connsiteY31" fmla="*/ 1068006 h 3465356"/>
                <a:gd name="connsiteX32" fmla="*/ 1735697 w 3399289"/>
                <a:gd name="connsiteY32" fmla="*/ 988400 h 3465356"/>
                <a:gd name="connsiteX33" fmla="*/ 1678275 w 3399289"/>
                <a:gd name="connsiteY33" fmla="*/ 917928 h 3465356"/>
                <a:gd name="connsiteX34" fmla="*/ 1712205 w 3399289"/>
                <a:gd name="connsiteY34" fmla="*/ 847456 h 3465356"/>
                <a:gd name="connsiteX35" fmla="*/ 1661310 w 3399289"/>
                <a:gd name="connsiteY35" fmla="*/ 773070 h 3465356"/>
                <a:gd name="connsiteX36" fmla="*/ 1855759 w 3399289"/>
                <a:gd name="connsiteY36" fmla="*/ 812220 h 3465356"/>
                <a:gd name="connsiteX37" fmla="*/ 1894910 w 3399289"/>
                <a:gd name="connsiteY37" fmla="*/ 878778 h 3465356"/>
                <a:gd name="connsiteX38" fmla="*/ 1806169 w 3399289"/>
                <a:gd name="connsiteY38" fmla="*/ 893132 h 3465356"/>
                <a:gd name="connsiteX39" fmla="*/ 1806169 w 3399289"/>
                <a:gd name="connsiteY39" fmla="*/ 958383 h 3465356"/>
                <a:gd name="connsiteX40" fmla="*/ 1860978 w 3399289"/>
                <a:gd name="connsiteY40" fmla="*/ 998840 h 3465356"/>
                <a:gd name="connsiteX41" fmla="*/ 1967992 w 3399289"/>
                <a:gd name="connsiteY41" fmla="*/ 974044 h 3465356"/>
                <a:gd name="connsiteX42" fmla="*/ 1984957 w 3399289"/>
                <a:gd name="connsiteY42" fmla="*/ 898353 h 3465356"/>
                <a:gd name="connsiteX43" fmla="*/ 2129815 w 3399289"/>
                <a:gd name="connsiteY43" fmla="*/ 842235 h 3465356"/>
                <a:gd name="connsiteX44" fmla="*/ 2372553 w 3399289"/>
                <a:gd name="connsiteY44" fmla="*/ 739138 h 3465356"/>
                <a:gd name="connsiteX45" fmla="*/ 2424753 w 3399289"/>
                <a:gd name="connsiteY45" fmla="*/ 745663 h 3465356"/>
                <a:gd name="connsiteX46" fmla="*/ 2355588 w 3399289"/>
                <a:gd name="connsiteY46" fmla="*/ 818746 h 3465356"/>
                <a:gd name="connsiteX47" fmla="*/ 2441718 w 3399289"/>
                <a:gd name="connsiteY47" fmla="*/ 831796 h 3465356"/>
                <a:gd name="connsiteX48" fmla="*/ 2491311 w 3399289"/>
                <a:gd name="connsiteY48" fmla="*/ 791339 h 3465356"/>
                <a:gd name="connsiteX49" fmla="*/ 2621815 w 3399289"/>
                <a:gd name="connsiteY49" fmla="*/ 788728 h 3465356"/>
                <a:gd name="connsiteX50" fmla="*/ 2724913 w 3399289"/>
                <a:gd name="connsiteY50" fmla="*/ 739138 h 3465356"/>
                <a:gd name="connsiteX51" fmla="*/ 2804521 w 3399289"/>
                <a:gd name="connsiteY51" fmla="*/ 812220 h 3465356"/>
                <a:gd name="connsiteX52" fmla="*/ 2884125 w 3399289"/>
                <a:gd name="connsiteY52" fmla="*/ 731309 h 3465356"/>
                <a:gd name="connsiteX53" fmla="*/ 2811045 w 3399289"/>
                <a:gd name="connsiteY53" fmla="*/ 660837 h 3465356"/>
                <a:gd name="connsiteX54" fmla="*/ 2847585 w 3399289"/>
                <a:gd name="connsiteY54" fmla="*/ 620380 h 3465356"/>
                <a:gd name="connsiteX55" fmla="*/ 3053781 w 3399289"/>
                <a:gd name="connsiteY55" fmla="*/ 658226 h 3465356"/>
                <a:gd name="connsiteX56" fmla="*/ 3150353 w 3399289"/>
                <a:gd name="connsiteY56" fmla="*/ 697377 h 3465356"/>
                <a:gd name="connsiteX57" fmla="*/ 3399289 w 3399289"/>
                <a:gd name="connsiteY57" fmla="*/ 834099 h 3465356"/>
                <a:gd name="connsiteX58" fmla="*/ 3399289 w 3399289"/>
                <a:gd name="connsiteY58" fmla="*/ 2217899 h 3465356"/>
                <a:gd name="connsiteX59" fmla="*/ 3381344 w 3399289"/>
                <a:gd name="connsiteY59" fmla="*/ 2229487 h 3465356"/>
                <a:gd name="connsiteX60" fmla="*/ 3206468 w 3399289"/>
                <a:gd name="connsiteY60" fmla="*/ 2264724 h 3465356"/>
                <a:gd name="connsiteX61" fmla="*/ 3172539 w 3399289"/>
                <a:gd name="connsiteY61" fmla="*/ 2288213 h 3465356"/>
                <a:gd name="connsiteX62" fmla="*/ 2911533 w 3399289"/>
                <a:gd name="connsiteY62" fmla="*/ 2322145 h 3465356"/>
                <a:gd name="connsiteX63" fmla="*/ 2878907 w 3399289"/>
                <a:gd name="connsiteY63" fmla="*/ 2354771 h 3465356"/>
                <a:gd name="connsiteX64" fmla="*/ 2929801 w 3399289"/>
                <a:gd name="connsiteY64" fmla="*/ 2420024 h 3465356"/>
                <a:gd name="connsiteX65" fmla="*/ 2863246 w 3399289"/>
                <a:gd name="connsiteY65" fmla="*/ 2444818 h 3465356"/>
                <a:gd name="connsiteX66" fmla="*/ 2876297 w 3399289"/>
                <a:gd name="connsiteY66" fmla="*/ 2470918 h 3465356"/>
                <a:gd name="connsiteX67" fmla="*/ 2809739 w 3399289"/>
                <a:gd name="connsiteY67" fmla="*/ 2516596 h 3465356"/>
                <a:gd name="connsiteX68" fmla="*/ 2921972 w 3399289"/>
                <a:gd name="connsiteY68" fmla="*/ 2580541 h 3465356"/>
                <a:gd name="connsiteX69" fmla="*/ 2905007 w 3399289"/>
                <a:gd name="connsiteY69" fmla="*/ 2624912 h 3465356"/>
                <a:gd name="connsiteX70" fmla="*/ 2807129 w 3399289"/>
                <a:gd name="connsiteY70" fmla="*/ 2620998 h 3465356"/>
                <a:gd name="connsiteX71" fmla="*/ 2787553 w 3399289"/>
                <a:gd name="connsiteY71" fmla="*/ 2648405 h 3465356"/>
                <a:gd name="connsiteX72" fmla="*/ 2698813 w 3399289"/>
                <a:gd name="connsiteY72" fmla="*/ 2601423 h 3465356"/>
                <a:gd name="connsiteX73" fmla="*/ 2587883 w 3399289"/>
                <a:gd name="connsiteY73" fmla="*/ 2602727 h 3465356"/>
                <a:gd name="connsiteX74" fmla="*/ 2513497 w 3399289"/>
                <a:gd name="connsiteY74" fmla="*/ 2641880 h 3465356"/>
                <a:gd name="connsiteX75" fmla="*/ 2431279 w 3399289"/>
                <a:gd name="connsiteY75" fmla="*/ 2605337 h 3465356"/>
                <a:gd name="connsiteX76" fmla="*/ 2277285 w 3399289"/>
                <a:gd name="connsiteY76" fmla="*/ 2541390 h 3465356"/>
                <a:gd name="connsiteX77" fmla="*/ 2168966 w 3399289"/>
                <a:gd name="connsiteY77" fmla="*/ 2544001 h 3465356"/>
                <a:gd name="connsiteX78" fmla="*/ 2025414 w 3399289"/>
                <a:gd name="connsiteY78" fmla="*/ 2644488 h 3465356"/>
                <a:gd name="connsiteX79" fmla="*/ 2017582 w 3399289"/>
                <a:gd name="connsiteY79" fmla="*/ 2711045 h 3465356"/>
                <a:gd name="connsiteX80" fmla="*/ 1945806 w 3399289"/>
                <a:gd name="connsiteY80" fmla="*/ 2658844 h 3465356"/>
                <a:gd name="connsiteX81" fmla="*/ 1890995 w 3399289"/>
                <a:gd name="connsiteY81" fmla="*/ 2758027 h 3465356"/>
                <a:gd name="connsiteX82" fmla="*/ 1910570 w 3399289"/>
                <a:gd name="connsiteY82" fmla="*/ 2776296 h 3465356"/>
                <a:gd name="connsiteX83" fmla="*/ 1870116 w 3399289"/>
                <a:gd name="connsiteY83" fmla="*/ 2844160 h 3465356"/>
                <a:gd name="connsiteX84" fmla="*/ 1928842 w 3399289"/>
                <a:gd name="connsiteY84" fmla="*/ 2904190 h 3465356"/>
                <a:gd name="connsiteX85" fmla="*/ 1981042 w 3399289"/>
                <a:gd name="connsiteY85" fmla="*/ 2901579 h 3465356"/>
                <a:gd name="connsiteX86" fmla="*/ 2025414 w 3399289"/>
                <a:gd name="connsiteY86" fmla="*/ 2960308 h 3465356"/>
                <a:gd name="connsiteX87" fmla="*/ 2017582 w 3399289"/>
                <a:gd name="connsiteY87" fmla="*/ 3005983 h 3465356"/>
                <a:gd name="connsiteX88" fmla="*/ 2052821 w 3399289"/>
                <a:gd name="connsiteY88" fmla="*/ 3020340 h 3465356"/>
                <a:gd name="connsiteX89" fmla="*/ 2021499 w 3399289"/>
                <a:gd name="connsiteY89" fmla="*/ 3071234 h 3465356"/>
                <a:gd name="connsiteX90" fmla="*/ 1953635 w 3399289"/>
                <a:gd name="connsiteY90" fmla="*/ 3085591 h 3465356"/>
                <a:gd name="connsiteX91" fmla="*/ 1884470 w 3399289"/>
                <a:gd name="connsiteY91" fmla="*/ 3174332 h 3465356"/>
                <a:gd name="connsiteX92" fmla="*/ 1948417 w 3399289"/>
                <a:gd name="connsiteY92" fmla="*/ 3255246 h 3465356"/>
                <a:gd name="connsiteX93" fmla="*/ 1941892 w 3399289"/>
                <a:gd name="connsiteY93" fmla="*/ 3312668 h 3465356"/>
                <a:gd name="connsiteX94" fmla="*/ 2017582 w 3399289"/>
                <a:gd name="connsiteY94" fmla="*/ 3410544 h 3465356"/>
                <a:gd name="connsiteX95" fmla="*/ 1975821 w 3399289"/>
                <a:gd name="connsiteY95" fmla="*/ 3444476 h 3465356"/>
                <a:gd name="connsiteX96" fmla="*/ 1964078 w 3399289"/>
                <a:gd name="connsiteY96" fmla="*/ 3465356 h 3465356"/>
                <a:gd name="connsiteX97" fmla="*/ 1932756 w 3399289"/>
                <a:gd name="connsiteY97" fmla="*/ 3460135 h 3465356"/>
                <a:gd name="connsiteX98" fmla="*/ 1884470 w 3399289"/>
                <a:gd name="connsiteY98" fmla="*/ 3409240 h 3465356"/>
                <a:gd name="connsiteX99" fmla="*/ 1864895 w 3399289"/>
                <a:gd name="connsiteY99" fmla="*/ 3406630 h 3465356"/>
                <a:gd name="connsiteX100" fmla="*/ 1820523 w 3399289"/>
                <a:gd name="connsiteY100" fmla="*/ 3387055 h 3465356"/>
                <a:gd name="connsiteX101" fmla="*/ 1799644 w 3399289"/>
                <a:gd name="connsiteY101" fmla="*/ 3353123 h 3465356"/>
                <a:gd name="connsiteX102" fmla="*/ 1734390 w 3399289"/>
                <a:gd name="connsiteY102" fmla="*/ 3336158 h 3465356"/>
                <a:gd name="connsiteX103" fmla="*/ 1692629 w 3399289"/>
                <a:gd name="connsiteY103" fmla="*/ 3349208 h 3465356"/>
                <a:gd name="connsiteX104" fmla="*/ 1680886 w 3399289"/>
                <a:gd name="connsiteY104" fmla="*/ 3333547 h 3465356"/>
                <a:gd name="connsiteX105" fmla="*/ 1585617 w 3399289"/>
                <a:gd name="connsiteY105" fmla="*/ 3293090 h 3465356"/>
                <a:gd name="connsiteX106" fmla="*/ 1482520 w 3399289"/>
                <a:gd name="connsiteY106" fmla="*/ 3280040 h 3465356"/>
                <a:gd name="connsiteX107" fmla="*/ 1423791 w 3399289"/>
                <a:gd name="connsiteY107" fmla="*/ 3265686 h 3465356"/>
                <a:gd name="connsiteX108" fmla="*/ 1415962 w 3399289"/>
                <a:gd name="connsiteY108" fmla="*/ 3276125 h 3465356"/>
                <a:gd name="connsiteX109" fmla="*/ 1327219 w 3399289"/>
                <a:gd name="connsiteY109" fmla="*/ 3204349 h 3465356"/>
                <a:gd name="connsiteX110" fmla="*/ 1247612 w 3399289"/>
                <a:gd name="connsiteY110" fmla="*/ 3171724 h 3465356"/>
                <a:gd name="connsiteX111" fmla="*/ 1187582 w 3399289"/>
                <a:gd name="connsiteY111" fmla="*/ 3122131 h 3465356"/>
                <a:gd name="connsiteX112" fmla="*/ 1238478 w 3399289"/>
                <a:gd name="connsiteY112" fmla="*/ 3107777 h 3465356"/>
                <a:gd name="connsiteX113" fmla="*/ 1295900 w 3399289"/>
                <a:gd name="connsiteY113" fmla="*/ 3035998 h 3465356"/>
                <a:gd name="connsiteX114" fmla="*/ 1256750 w 3399289"/>
                <a:gd name="connsiteY114" fmla="*/ 3002069 h 3465356"/>
                <a:gd name="connsiteX115" fmla="*/ 1359845 w 3399289"/>
                <a:gd name="connsiteY115" fmla="*/ 2966833 h 3465356"/>
                <a:gd name="connsiteX116" fmla="*/ 1357237 w 3399289"/>
                <a:gd name="connsiteY116" fmla="*/ 2947258 h 3465356"/>
                <a:gd name="connsiteX117" fmla="*/ 1294594 w 3399289"/>
                <a:gd name="connsiteY117" fmla="*/ 2961612 h 3465356"/>
                <a:gd name="connsiteX118" fmla="*/ 1297204 w 3399289"/>
                <a:gd name="connsiteY118" fmla="*/ 2922461 h 3465356"/>
                <a:gd name="connsiteX119" fmla="*/ 1333744 w 3399289"/>
                <a:gd name="connsiteY119" fmla="*/ 2897665 h 3465356"/>
                <a:gd name="connsiteX120" fmla="*/ 1401608 w 3399289"/>
                <a:gd name="connsiteY120" fmla="*/ 2891140 h 3465356"/>
                <a:gd name="connsiteX121" fmla="*/ 1412048 w 3399289"/>
                <a:gd name="connsiteY121" fmla="*/ 2861125 h 3465356"/>
                <a:gd name="connsiteX122" fmla="*/ 1396387 w 3399289"/>
                <a:gd name="connsiteY122" fmla="*/ 2811532 h 3465356"/>
                <a:gd name="connsiteX123" fmla="*/ 1425098 w 3399289"/>
                <a:gd name="connsiteY123" fmla="*/ 2764552 h 3465356"/>
                <a:gd name="connsiteX124" fmla="*/ 1423791 w 3399289"/>
                <a:gd name="connsiteY124" fmla="*/ 2738452 h 3465356"/>
                <a:gd name="connsiteX125" fmla="*/ 1320694 w 3399289"/>
                <a:gd name="connsiteY125" fmla="*/ 2708435 h 3465356"/>
                <a:gd name="connsiteX126" fmla="*/ 1280239 w 3399289"/>
                <a:gd name="connsiteY126" fmla="*/ 2709741 h 3465356"/>
                <a:gd name="connsiteX127" fmla="*/ 1237174 w 3399289"/>
                <a:gd name="connsiteY127" fmla="*/ 2666674 h 3465356"/>
                <a:gd name="connsiteX128" fmla="*/ 1183665 w 3399289"/>
                <a:gd name="connsiteY128" fmla="*/ 2681030 h 3465356"/>
                <a:gd name="connsiteX129" fmla="*/ 1094924 w 3399289"/>
                <a:gd name="connsiteY129" fmla="*/ 2648405 h 3465356"/>
                <a:gd name="connsiteX130" fmla="*/ 1096228 w 3399289"/>
                <a:gd name="connsiteY130" fmla="*/ 2630134 h 3465356"/>
                <a:gd name="connsiteX131" fmla="*/ 1071434 w 3399289"/>
                <a:gd name="connsiteY131" fmla="*/ 2590983 h 3465356"/>
                <a:gd name="connsiteX132" fmla="*/ 1015316 w 3399289"/>
                <a:gd name="connsiteY132" fmla="*/ 2587068 h 3465356"/>
                <a:gd name="connsiteX133" fmla="*/ 1010098 w 3399289"/>
                <a:gd name="connsiteY133" fmla="*/ 2558357 h 3465356"/>
                <a:gd name="connsiteX134" fmla="*/ 1027062 w 3399289"/>
                <a:gd name="connsiteY134" fmla="*/ 2540086 h 3465356"/>
                <a:gd name="connsiteX135" fmla="*/ 982691 w 3399289"/>
                <a:gd name="connsiteY135" fmla="*/ 2487885 h 3465356"/>
                <a:gd name="connsiteX136" fmla="*/ 910915 w 3399289"/>
                <a:gd name="connsiteY136" fmla="*/ 2497021 h 3465356"/>
                <a:gd name="connsiteX137" fmla="*/ 890033 w 3399289"/>
                <a:gd name="connsiteY137" fmla="*/ 2493104 h 3465356"/>
                <a:gd name="connsiteX138" fmla="*/ 871764 w 3399289"/>
                <a:gd name="connsiteY138" fmla="*/ 2513986 h 3465356"/>
                <a:gd name="connsiteX139" fmla="*/ 845664 w 3399289"/>
                <a:gd name="connsiteY139" fmla="*/ 2510071 h 3465356"/>
                <a:gd name="connsiteX140" fmla="*/ 828697 w 3399289"/>
                <a:gd name="connsiteY140" fmla="*/ 2450039 h 3465356"/>
                <a:gd name="connsiteX141" fmla="*/ 813036 w 3399289"/>
                <a:gd name="connsiteY141" fmla="*/ 2418717 h 3465356"/>
                <a:gd name="connsiteX142" fmla="*/ 826089 w 3399289"/>
                <a:gd name="connsiteY142" fmla="*/ 2409582 h 3465356"/>
                <a:gd name="connsiteX143" fmla="*/ 882204 w 3399289"/>
                <a:gd name="connsiteY143" fmla="*/ 2412192 h 3465356"/>
                <a:gd name="connsiteX144" fmla="*/ 909608 w 3399289"/>
                <a:gd name="connsiteY144" fmla="*/ 2391313 h 3465356"/>
                <a:gd name="connsiteX145" fmla="*/ 890033 w 3399289"/>
                <a:gd name="connsiteY145" fmla="*/ 2366517 h 3465356"/>
                <a:gd name="connsiteX146" fmla="*/ 843051 w 3399289"/>
                <a:gd name="connsiteY146" fmla="*/ 2349550 h 3465356"/>
                <a:gd name="connsiteX147" fmla="*/ 846968 w 3399289"/>
                <a:gd name="connsiteY147" fmla="*/ 2332585 h 3465356"/>
                <a:gd name="connsiteX148" fmla="*/ 818257 w 3399289"/>
                <a:gd name="connsiteY148" fmla="*/ 2315620 h 3465356"/>
                <a:gd name="connsiteX149" fmla="*/ 773885 w 3399289"/>
                <a:gd name="connsiteY149" fmla="*/ 2252977 h 3465356"/>
                <a:gd name="connsiteX150" fmla="*/ 788242 w 3399289"/>
                <a:gd name="connsiteY150" fmla="*/ 2226877 h 3465356"/>
                <a:gd name="connsiteX151" fmla="*/ 781717 w 3399289"/>
                <a:gd name="connsiteY151" fmla="*/ 2181201 h 3465356"/>
                <a:gd name="connsiteX152" fmla="*/ 713853 w 3399289"/>
                <a:gd name="connsiteY152" fmla="*/ 2157711 h 3465356"/>
                <a:gd name="connsiteX153" fmla="*/ 677313 w 3399289"/>
                <a:gd name="connsiteY153" fmla="*/ 2169455 h 3465356"/>
                <a:gd name="connsiteX154" fmla="*/ 666873 w 3399289"/>
                <a:gd name="connsiteY154" fmla="*/ 2144661 h 3465356"/>
                <a:gd name="connsiteX155" fmla="*/ 593791 w 3399289"/>
                <a:gd name="connsiteY155" fmla="*/ 2119865 h 3465356"/>
                <a:gd name="connsiteX156" fmla="*/ 571605 w 3399289"/>
                <a:gd name="connsiteY156" fmla="*/ 2061139 h 3465356"/>
                <a:gd name="connsiteX157" fmla="*/ 566386 w 3399289"/>
                <a:gd name="connsiteY157" fmla="*/ 2012853 h 3465356"/>
                <a:gd name="connsiteX158" fmla="*/ 532455 w 3399289"/>
                <a:gd name="connsiteY158" fmla="*/ 1989360 h 3465356"/>
                <a:gd name="connsiteX159" fmla="*/ 562469 w 3399289"/>
                <a:gd name="connsiteY159" fmla="*/ 1958041 h 3465356"/>
                <a:gd name="connsiteX160" fmla="*/ 541590 w 3399289"/>
                <a:gd name="connsiteY160" fmla="*/ 1864077 h 3465356"/>
                <a:gd name="connsiteX161" fmla="*/ 591180 w 3399289"/>
                <a:gd name="connsiteY161" fmla="*/ 1805351 h 3465356"/>
                <a:gd name="connsiteX162" fmla="*/ 580741 w 3399289"/>
                <a:gd name="connsiteY162" fmla="*/ 1787080 h 3465356"/>
                <a:gd name="connsiteX163" fmla="*/ 660348 w 3399289"/>
                <a:gd name="connsiteY163" fmla="*/ 1729661 h 3465356"/>
                <a:gd name="connsiteX164" fmla="*/ 587266 w 3399289"/>
                <a:gd name="connsiteY164" fmla="*/ 1680068 h 3465356"/>
                <a:gd name="connsiteX165" fmla="*/ 736039 w 3399289"/>
                <a:gd name="connsiteY165" fmla="*/ 1544345 h 3465356"/>
                <a:gd name="connsiteX166" fmla="*/ 801292 w 3399289"/>
                <a:gd name="connsiteY166" fmla="*/ 1481702 h 3465356"/>
                <a:gd name="connsiteX167" fmla="*/ 827393 w 3399289"/>
                <a:gd name="connsiteY167" fmla="*/ 1426891 h 3465356"/>
                <a:gd name="connsiteX168" fmla="*/ 724295 w 3399289"/>
                <a:gd name="connsiteY168" fmla="*/ 1351200 h 3465356"/>
                <a:gd name="connsiteX169" fmla="*/ 753004 w 3399289"/>
                <a:gd name="connsiteY169" fmla="*/ 1279422 h 3465356"/>
                <a:gd name="connsiteX170" fmla="*/ 690363 w 3399289"/>
                <a:gd name="connsiteY170" fmla="*/ 1195899 h 3465356"/>
                <a:gd name="connsiteX171" fmla="*/ 737345 w 3399289"/>
                <a:gd name="connsiteY171" fmla="*/ 1098023 h 3465356"/>
                <a:gd name="connsiteX172" fmla="*/ 656434 w 3399289"/>
                <a:gd name="connsiteY172" fmla="*/ 966215 h 3465356"/>
                <a:gd name="connsiteX173" fmla="*/ 720378 w 3399289"/>
                <a:gd name="connsiteY173" fmla="*/ 877471 h 3465356"/>
                <a:gd name="connsiteX174" fmla="*/ 613366 w 3399289"/>
                <a:gd name="connsiteY174" fmla="*/ 797864 h 3465356"/>
                <a:gd name="connsiteX175" fmla="*/ 623808 w 3399289"/>
                <a:gd name="connsiteY175" fmla="*/ 713037 h 3465356"/>
                <a:gd name="connsiteX176" fmla="*/ 679924 w 3399289"/>
                <a:gd name="connsiteY176" fmla="*/ 701291 h 3465356"/>
                <a:gd name="connsiteX177" fmla="*/ 798679 w 3399289"/>
                <a:gd name="connsiteY177" fmla="*/ 651701 h 3465356"/>
                <a:gd name="connsiteX178" fmla="*/ 3399289 w 3399289"/>
                <a:gd name="connsiteY178" fmla="*/ 363054 h 3465356"/>
                <a:gd name="connsiteX179" fmla="*/ 3399289 w 3399289"/>
                <a:gd name="connsiteY179" fmla="*/ 727775 h 3465356"/>
                <a:gd name="connsiteX180" fmla="*/ 3378733 w 3399289"/>
                <a:gd name="connsiteY180" fmla="*/ 709123 h 3465356"/>
                <a:gd name="connsiteX181" fmla="*/ 3376123 w 3399289"/>
                <a:gd name="connsiteY181" fmla="*/ 683023 h 3465356"/>
                <a:gd name="connsiteX182" fmla="*/ 3292603 w 3399289"/>
                <a:gd name="connsiteY182" fmla="*/ 671276 h 3465356"/>
                <a:gd name="connsiteX183" fmla="*/ 3316093 w 3399289"/>
                <a:gd name="connsiteY183" fmla="*/ 612551 h 3465356"/>
                <a:gd name="connsiteX184" fmla="*/ 3278247 w 3399289"/>
                <a:gd name="connsiteY184" fmla="*/ 514672 h 3465356"/>
                <a:gd name="connsiteX185" fmla="*/ 3275636 w 3399289"/>
                <a:gd name="connsiteY185" fmla="*/ 474217 h 3465356"/>
                <a:gd name="connsiteX186" fmla="*/ 2502827 w 3399289"/>
                <a:gd name="connsiteY186" fmla="*/ 0 h 3465356"/>
                <a:gd name="connsiteX187" fmla="*/ 2748573 w 3399289"/>
                <a:gd name="connsiteY187" fmla="*/ 0 h 3465356"/>
                <a:gd name="connsiteX188" fmla="*/ 2702727 w 3399289"/>
                <a:gd name="connsiteY188" fmla="*/ 27895 h 3465356"/>
                <a:gd name="connsiteX189" fmla="*/ 2599627 w 3399289"/>
                <a:gd name="connsiteY189" fmla="*/ 159704 h 3465356"/>
                <a:gd name="connsiteX190" fmla="*/ 2490007 w 3399289"/>
                <a:gd name="connsiteY190" fmla="*/ 286291 h 3465356"/>
                <a:gd name="connsiteX191" fmla="*/ 2504361 w 3399289"/>
                <a:gd name="connsiteY191" fmla="*/ 394609 h 3465356"/>
                <a:gd name="connsiteX192" fmla="*/ 2637473 w 3399289"/>
                <a:gd name="connsiteY192" fmla="*/ 499011 h 3465356"/>
                <a:gd name="connsiteX193" fmla="*/ 2597019 w 3399289"/>
                <a:gd name="connsiteY193" fmla="*/ 510757 h 3465356"/>
                <a:gd name="connsiteX194" fmla="*/ 2369942 w 3399289"/>
                <a:gd name="connsiteY194" fmla="*/ 493792 h 3465356"/>
                <a:gd name="connsiteX195" fmla="*/ 2351671 w 3399289"/>
                <a:gd name="connsiteY195" fmla="*/ 437675 h 3465356"/>
                <a:gd name="connsiteX196" fmla="*/ 2225084 w 3399289"/>
                <a:gd name="connsiteY196" fmla="*/ 403745 h 3465356"/>
                <a:gd name="connsiteX197" fmla="*/ 2214642 w 3399289"/>
                <a:gd name="connsiteY197" fmla="*/ 333273 h 3465356"/>
                <a:gd name="connsiteX198" fmla="*/ 2286420 w 3399289"/>
                <a:gd name="connsiteY198" fmla="*/ 305866 h 3465356"/>
                <a:gd name="connsiteX199" fmla="*/ 2282505 w 3399289"/>
                <a:gd name="connsiteY199" fmla="*/ 235394 h 3465356"/>
                <a:gd name="connsiteX200" fmla="*/ 2420839 w 3399289"/>
                <a:gd name="connsiteY200" fmla="*/ 121857 h 3465356"/>
                <a:gd name="connsiteX201" fmla="*/ 2356892 w 3399289"/>
                <a:gd name="connsiteY201" fmla="*/ 104892 h 34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3399289" h="3465356">
                  <a:moveTo>
                    <a:pt x="112233" y="2205998"/>
                  </a:moveTo>
                  <a:lnTo>
                    <a:pt x="185316" y="2222962"/>
                  </a:lnTo>
                  <a:lnTo>
                    <a:pt x="216635" y="2237319"/>
                  </a:lnTo>
                  <a:lnTo>
                    <a:pt x="208806" y="2263419"/>
                  </a:lnTo>
                  <a:lnTo>
                    <a:pt x="214027" y="2288213"/>
                  </a:lnTo>
                  <a:lnTo>
                    <a:pt x="86133" y="2289520"/>
                  </a:lnTo>
                  <a:lnTo>
                    <a:pt x="0" y="2279080"/>
                  </a:lnTo>
                  <a:lnTo>
                    <a:pt x="15661" y="2237319"/>
                  </a:lnTo>
                  <a:close/>
                  <a:moveTo>
                    <a:pt x="870458" y="608634"/>
                  </a:moveTo>
                  <a:lnTo>
                    <a:pt x="985301" y="683023"/>
                  </a:lnTo>
                  <a:lnTo>
                    <a:pt x="1175835" y="711733"/>
                  </a:lnTo>
                  <a:lnTo>
                    <a:pt x="1439455" y="848760"/>
                  </a:lnTo>
                  <a:lnTo>
                    <a:pt x="1492959" y="904878"/>
                  </a:lnTo>
                  <a:lnTo>
                    <a:pt x="1496874" y="983179"/>
                  </a:lnTo>
                  <a:lnTo>
                    <a:pt x="1419877" y="1044516"/>
                  </a:lnTo>
                  <a:lnTo>
                    <a:pt x="1306340" y="1075837"/>
                  </a:lnTo>
                  <a:lnTo>
                    <a:pt x="995741" y="987094"/>
                  </a:lnTo>
                  <a:lnTo>
                    <a:pt x="944844" y="1001451"/>
                  </a:lnTo>
                  <a:lnTo>
                    <a:pt x="1058381" y="1086277"/>
                  </a:lnTo>
                  <a:lnTo>
                    <a:pt x="1062298" y="1139784"/>
                  </a:lnTo>
                  <a:lnTo>
                    <a:pt x="1066213" y="1254628"/>
                  </a:lnTo>
                  <a:lnTo>
                    <a:pt x="1156260" y="1288557"/>
                  </a:lnTo>
                  <a:lnTo>
                    <a:pt x="1211071" y="1317268"/>
                  </a:lnTo>
                  <a:lnTo>
                    <a:pt x="1220207" y="1263761"/>
                  </a:lnTo>
                  <a:lnTo>
                    <a:pt x="1178446" y="1215475"/>
                  </a:lnTo>
                  <a:lnTo>
                    <a:pt x="1222818" y="1172410"/>
                  </a:lnTo>
                  <a:lnTo>
                    <a:pt x="1391166" y="1242882"/>
                  </a:lnTo>
                  <a:lnTo>
                    <a:pt x="1449892" y="1215475"/>
                  </a:lnTo>
                  <a:lnTo>
                    <a:pt x="1402912" y="1133259"/>
                  </a:lnTo>
                  <a:lnTo>
                    <a:pt x="1566042" y="1021026"/>
                  </a:lnTo>
                  <a:lnTo>
                    <a:pt x="1629989" y="1027551"/>
                  </a:lnTo>
                  <a:lnTo>
                    <a:pt x="1695240" y="1068006"/>
                  </a:lnTo>
                  <a:lnTo>
                    <a:pt x="1735697" y="988400"/>
                  </a:lnTo>
                  <a:lnTo>
                    <a:pt x="1678275" y="917928"/>
                  </a:lnTo>
                  <a:lnTo>
                    <a:pt x="1712205" y="847456"/>
                  </a:lnTo>
                  <a:lnTo>
                    <a:pt x="1661310" y="773070"/>
                  </a:lnTo>
                  <a:lnTo>
                    <a:pt x="1855759" y="812220"/>
                  </a:lnTo>
                  <a:lnTo>
                    <a:pt x="1894910" y="878778"/>
                  </a:lnTo>
                  <a:lnTo>
                    <a:pt x="1806169" y="893132"/>
                  </a:lnTo>
                  <a:lnTo>
                    <a:pt x="1806169" y="958383"/>
                  </a:lnTo>
                  <a:lnTo>
                    <a:pt x="1860978" y="998840"/>
                  </a:lnTo>
                  <a:lnTo>
                    <a:pt x="1967992" y="974044"/>
                  </a:lnTo>
                  <a:lnTo>
                    <a:pt x="1984957" y="898353"/>
                  </a:lnTo>
                  <a:lnTo>
                    <a:pt x="2129815" y="842235"/>
                  </a:lnTo>
                  <a:lnTo>
                    <a:pt x="2372553" y="739138"/>
                  </a:lnTo>
                  <a:lnTo>
                    <a:pt x="2424753" y="745663"/>
                  </a:lnTo>
                  <a:lnTo>
                    <a:pt x="2355588" y="818746"/>
                  </a:lnTo>
                  <a:lnTo>
                    <a:pt x="2441718" y="831796"/>
                  </a:lnTo>
                  <a:lnTo>
                    <a:pt x="2491311" y="791339"/>
                  </a:lnTo>
                  <a:lnTo>
                    <a:pt x="2621815" y="788728"/>
                  </a:lnTo>
                  <a:lnTo>
                    <a:pt x="2724913" y="739138"/>
                  </a:lnTo>
                  <a:lnTo>
                    <a:pt x="2804521" y="812220"/>
                  </a:lnTo>
                  <a:lnTo>
                    <a:pt x="2884125" y="731309"/>
                  </a:lnTo>
                  <a:lnTo>
                    <a:pt x="2811045" y="660837"/>
                  </a:lnTo>
                  <a:lnTo>
                    <a:pt x="2847585" y="620380"/>
                  </a:lnTo>
                  <a:lnTo>
                    <a:pt x="3053781" y="658226"/>
                  </a:lnTo>
                  <a:lnTo>
                    <a:pt x="3150353" y="697377"/>
                  </a:lnTo>
                  <a:lnTo>
                    <a:pt x="3399289" y="834099"/>
                  </a:lnTo>
                  <a:lnTo>
                    <a:pt x="3399289" y="2217899"/>
                  </a:lnTo>
                  <a:lnTo>
                    <a:pt x="3381344" y="2229487"/>
                  </a:lnTo>
                  <a:lnTo>
                    <a:pt x="3206468" y="2264724"/>
                  </a:lnTo>
                  <a:lnTo>
                    <a:pt x="3172539" y="2288213"/>
                  </a:lnTo>
                  <a:lnTo>
                    <a:pt x="2911533" y="2322145"/>
                  </a:lnTo>
                  <a:lnTo>
                    <a:pt x="2878907" y="2354771"/>
                  </a:lnTo>
                  <a:lnTo>
                    <a:pt x="2929801" y="2420024"/>
                  </a:lnTo>
                  <a:lnTo>
                    <a:pt x="2863246" y="2444818"/>
                  </a:lnTo>
                  <a:lnTo>
                    <a:pt x="2876297" y="2470918"/>
                  </a:lnTo>
                  <a:lnTo>
                    <a:pt x="2809739" y="2516596"/>
                  </a:lnTo>
                  <a:lnTo>
                    <a:pt x="2921972" y="2580541"/>
                  </a:lnTo>
                  <a:lnTo>
                    <a:pt x="2905007" y="2624912"/>
                  </a:lnTo>
                  <a:lnTo>
                    <a:pt x="2807129" y="2620998"/>
                  </a:lnTo>
                  <a:lnTo>
                    <a:pt x="2787553" y="2648405"/>
                  </a:lnTo>
                  <a:lnTo>
                    <a:pt x="2698813" y="2601423"/>
                  </a:lnTo>
                  <a:lnTo>
                    <a:pt x="2587883" y="2602727"/>
                  </a:lnTo>
                  <a:lnTo>
                    <a:pt x="2513497" y="2641880"/>
                  </a:lnTo>
                  <a:lnTo>
                    <a:pt x="2431279" y="2605337"/>
                  </a:lnTo>
                  <a:lnTo>
                    <a:pt x="2277285" y="2541390"/>
                  </a:lnTo>
                  <a:lnTo>
                    <a:pt x="2168966" y="2544001"/>
                  </a:lnTo>
                  <a:lnTo>
                    <a:pt x="2025414" y="2644488"/>
                  </a:lnTo>
                  <a:lnTo>
                    <a:pt x="2017582" y="2711045"/>
                  </a:lnTo>
                  <a:lnTo>
                    <a:pt x="1945806" y="2658844"/>
                  </a:lnTo>
                  <a:lnTo>
                    <a:pt x="1890995" y="2758027"/>
                  </a:lnTo>
                  <a:lnTo>
                    <a:pt x="1910570" y="2776296"/>
                  </a:lnTo>
                  <a:lnTo>
                    <a:pt x="1870116" y="2844160"/>
                  </a:lnTo>
                  <a:lnTo>
                    <a:pt x="1928842" y="2904190"/>
                  </a:lnTo>
                  <a:lnTo>
                    <a:pt x="1981042" y="2901579"/>
                  </a:lnTo>
                  <a:lnTo>
                    <a:pt x="2025414" y="2960308"/>
                  </a:lnTo>
                  <a:lnTo>
                    <a:pt x="2017582" y="3005983"/>
                  </a:lnTo>
                  <a:lnTo>
                    <a:pt x="2052821" y="3020340"/>
                  </a:lnTo>
                  <a:lnTo>
                    <a:pt x="2021499" y="3071234"/>
                  </a:lnTo>
                  <a:lnTo>
                    <a:pt x="1953635" y="3085591"/>
                  </a:lnTo>
                  <a:lnTo>
                    <a:pt x="1884470" y="3174332"/>
                  </a:lnTo>
                  <a:lnTo>
                    <a:pt x="1948417" y="3255246"/>
                  </a:lnTo>
                  <a:lnTo>
                    <a:pt x="1941892" y="3312668"/>
                  </a:lnTo>
                  <a:lnTo>
                    <a:pt x="2017582" y="3410544"/>
                  </a:lnTo>
                  <a:lnTo>
                    <a:pt x="1975821" y="3444476"/>
                  </a:lnTo>
                  <a:lnTo>
                    <a:pt x="1964078" y="3465356"/>
                  </a:lnTo>
                  <a:lnTo>
                    <a:pt x="1932756" y="3460135"/>
                  </a:lnTo>
                  <a:lnTo>
                    <a:pt x="1884470" y="3409240"/>
                  </a:lnTo>
                  <a:lnTo>
                    <a:pt x="1864895" y="3406630"/>
                  </a:lnTo>
                  <a:lnTo>
                    <a:pt x="1820523" y="3387055"/>
                  </a:lnTo>
                  <a:lnTo>
                    <a:pt x="1799644" y="3353123"/>
                  </a:lnTo>
                  <a:lnTo>
                    <a:pt x="1734390" y="3336158"/>
                  </a:lnTo>
                  <a:lnTo>
                    <a:pt x="1692629" y="3349208"/>
                  </a:lnTo>
                  <a:lnTo>
                    <a:pt x="1680886" y="3333547"/>
                  </a:lnTo>
                  <a:lnTo>
                    <a:pt x="1585617" y="3293090"/>
                  </a:lnTo>
                  <a:lnTo>
                    <a:pt x="1482520" y="3280040"/>
                  </a:lnTo>
                  <a:lnTo>
                    <a:pt x="1423791" y="3265686"/>
                  </a:lnTo>
                  <a:lnTo>
                    <a:pt x="1415962" y="3276125"/>
                  </a:lnTo>
                  <a:lnTo>
                    <a:pt x="1327219" y="3204349"/>
                  </a:lnTo>
                  <a:lnTo>
                    <a:pt x="1247612" y="3171724"/>
                  </a:lnTo>
                  <a:lnTo>
                    <a:pt x="1187582" y="3122131"/>
                  </a:lnTo>
                  <a:lnTo>
                    <a:pt x="1238478" y="3107777"/>
                  </a:lnTo>
                  <a:lnTo>
                    <a:pt x="1295900" y="3035998"/>
                  </a:lnTo>
                  <a:lnTo>
                    <a:pt x="1256750" y="3002069"/>
                  </a:lnTo>
                  <a:lnTo>
                    <a:pt x="1359845" y="2966833"/>
                  </a:lnTo>
                  <a:lnTo>
                    <a:pt x="1357237" y="2947258"/>
                  </a:lnTo>
                  <a:lnTo>
                    <a:pt x="1294594" y="2961612"/>
                  </a:lnTo>
                  <a:lnTo>
                    <a:pt x="1297204" y="2922461"/>
                  </a:lnTo>
                  <a:lnTo>
                    <a:pt x="1333744" y="2897665"/>
                  </a:lnTo>
                  <a:lnTo>
                    <a:pt x="1401608" y="2891140"/>
                  </a:lnTo>
                  <a:lnTo>
                    <a:pt x="1412048" y="2861125"/>
                  </a:lnTo>
                  <a:lnTo>
                    <a:pt x="1396387" y="2811532"/>
                  </a:lnTo>
                  <a:lnTo>
                    <a:pt x="1425098" y="2764552"/>
                  </a:lnTo>
                  <a:lnTo>
                    <a:pt x="1423791" y="2738452"/>
                  </a:lnTo>
                  <a:lnTo>
                    <a:pt x="1320694" y="2708435"/>
                  </a:lnTo>
                  <a:lnTo>
                    <a:pt x="1280239" y="2709741"/>
                  </a:lnTo>
                  <a:lnTo>
                    <a:pt x="1237174" y="2666674"/>
                  </a:lnTo>
                  <a:lnTo>
                    <a:pt x="1183665" y="2681030"/>
                  </a:lnTo>
                  <a:lnTo>
                    <a:pt x="1094924" y="2648405"/>
                  </a:lnTo>
                  <a:lnTo>
                    <a:pt x="1096228" y="2630134"/>
                  </a:lnTo>
                  <a:lnTo>
                    <a:pt x="1071434" y="2590983"/>
                  </a:lnTo>
                  <a:lnTo>
                    <a:pt x="1015316" y="2587068"/>
                  </a:lnTo>
                  <a:lnTo>
                    <a:pt x="1010098" y="2558357"/>
                  </a:lnTo>
                  <a:lnTo>
                    <a:pt x="1027062" y="2540086"/>
                  </a:lnTo>
                  <a:lnTo>
                    <a:pt x="982691" y="2487885"/>
                  </a:lnTo>
                  <a:lnTo>
                    <a:pt x="910915" y="2497021"/>
                  </a:lnTo>
                  <a:lnTo>
                    <a:pt x="890033" y="2493104"/>
                  </a:lnTo>
                  <a:lnTo>
                    <a:pt x="871764" y="2513986"/>
                  </a:lnTo>
                  <a:lnTo>
                    <a:pt x="845664" y="2510071"/>
                  </a:lnTo>
                  <a:lnTo>
                    <a:pt x="828697" y="2450039"/>
                  </a:lnTo>
                  <a:lnTo>
                    <a:pt x="813036" y="2418717"/>
                  </a:lnTo>
                  <a:lnTo>
                    <a:pt x="826089" y="2409582"/>
                  </a:lnTo>
                  <a:lnTo>
                    <a:pt x="882204" y="2412192"/>
                  </a:lnTo>
                  <a:lnTo>
                    <a:pt x="909608" y="2391313"/>
                  </a:lnTo>
                  <a:lnTo>
                    <a:pt x="890033" y="2366517"/>
                  </a:lnTo>
                  <a:lnTo>
                    <a:pt x="843051" y="2349550"/>
                  </a:lnTo>
                  <a:lnTo>
                    <a:pt x="846968" y="2332585"/>
                  </a:lnTo>
                  <a:lnTo>
                    <a:pt x="818257" y="2315620"/>
                  </a:lnTo>
                  <a:lnTo>
                    <a:pt x="773885" y="2252977"/>
                  </a:lnTo>
                  <a:lnTo>
                    <a:pt x="788242" y="2226877"/>
                  </a:lnTo>
                  <a:lnTo>
                    <a:pt x="781717" y="2181201"/>
                  </a:lnTo>
                  <a:lnTo>
                    <a:pt x="713853" y="2157711"/>
                  </a:lnTo>
                  <a:lnTo>
                    <a:pt x="677313" y="2169455"/>
                  </a:lnTo>
                  <a:lnTo>
                    <a:pt x="666873" y="2144661"/>
                  </a:lnTo>
                  <a:lnTo>
                    <a:pt x="593791" y="2119865"/>
                  </a:lnTo>
                  <a:lnTo>
                    <a:pt x="571605" y="2061139"/>
                  </a:lnTo>
                  <a:lnTo>
                    <a:pt x="566386" y="2012853"/>
                  </a:lnTo>
                  <a:lnTo>
                    <a:pt x="532455" y="1989360"/>
                  </a:lnTo>
                  <a:lnTo>
                    <a:pt x="562469" y="1958041"/>
                  </a:lnTo>
                  <a:lnTo>
                    <a:pt x="541590" y="1864077"/>
                  </a:lnTo>
                  <a:lnTo>
                    <a:pt x="591180" y="1805351"/>
                  </a:lnTo>
                  <a:lnTo>
                    <a:pt x="580741" y="1787080"/>
                  </a:lnTo>
                  <a:lnTo>
                    <a:pt x="660348" y="1729661"/>
                  </a:lnTo>
                  <a:lnTo>
                    <a:pt x="587266" y="1680068"/>
                  </a:lnTo>
                  <a:lnTo>
                    <a:pt x="736039" y="1544345"/>
                  </a:lnTo>
                  <a:lnTo>
                    <a:pt x="801292" y="1481702"/>
                  </a:lnTo>
                  <a:lnTo>
                    <a:pt x="827393" y="1426891"/>
                  </a:lnTo>
                  <a:lnTo>
                    <a:pt x="724295" y="1351200"/>
                  </a:lnTo>
                  <a:lnTo>
                    <a:pt x="753004" y="1279422"/>
                  </a:lnTo>
                  <a:lnTo>
                    <a:pt x="690363" y="1195899"/>
                  </a:lnTo>
                  <a:lnTo>
                    <a:pt x="737345" y="1098023"/>
                  </a:lnTo>
                  <a:lnTo>
                    <a:pt x="656434" y="966215"/>
                  </a:lnTo>
                  <a:lnTo>
                    <a:pt x="720378" y="877471"/>
                  </a:lnTo>
                  <a:lnTo>
                    <a:pt x="613366" y="797864"/>
                  </a:lnTo>
                  <a:lnTo>
                    <a:pt x="623808" y="713037"/>
                  </a:lnTo>
                  <a:lnTo>
                    <a:pt x="679924" y="701291"/>
                  </a:lnTo>
                  <a:lnTo>
                    <a:pt x="798679" y="651701"/>
                  </a:lnTo>
                  <a:close/>
                  <a:moveTo>
                    <a:pt x="3399289" y="363054"/>
                  </a:moveTo>
                  <a:lnTo>
                    <a:pt x="3399289" y="727775"/>
                  </a:lnTo>
                  <a:lnTo>
                    <a:pt x="3378733" y="709123"/>
                  </a:lnTo>
                  <a:lnTo>
                    <a:pt x="3376123" y="683023"/>
                  </a:lnTo>
                  <a:lnTo>
                    <a:pt x="3292603" y="671276"/>
                  </a:lnTo>
                  <a:lnTo>
                    <a:pt x="3316093" y="612551"/>
                  </a:lnTo>
                  <a:lnTo>
                    <a:pt x="3278247" y="514672"/>
                  </a:lnTo>
                  <a:lnTo>
                    <a:pt x="3275636" y="474217"/>
                  </a:lnTo>
                  <a:close/>
                  <a:moveTo>
                    <a:pt x="2502827" y="0"/>
                  </a:moveTo>
                  <a:lnTo>
                    <a:pt x="2748573" y="0"/>
                  </a:lnTo>
                  <a:lnTo>
                    <a:pt x="2702727" y="27895"/>
                  </a:lnTo>
                  <a:lnTo>
                    <a:pt x="2599627" y="159704"/>
                  </a:lnTo>
                  <a:lnTo>
                    <a:pt x="2490007" y="286291"/>
                  </a:lnTo>
                  <a:lnTo>
                    <a:pt x="2504361" y="394609"/>
                  </a:lnTo>
                  <a:lnTo>
                    <a:pt x="2637473" y="499011"/>
                  </a:lnTo>
                  <a:lnTo>
                    <a:pt x="2597019" y="510757"/>
                  </a:lnTo>
                  <a:lnTo>
                    <a:pt x="2369942" y="493792"/>
                  </a:lnTo>
                  <a:lnTo>
                    <a:pt x="2351671" y="437675"/>
                  </a:lnTo>
                  <a:lnTo>
                    <a:pt x="2225084" y="403745"/>
                  </a:lnTo>
                  <a:lnTo>
                    <a:pt x="2214642" y="333273"/>
                  </a:lnTo>
                  <a:lnTo>
                    <a:pt x="2286420" y="305866"/>
                  </a:lnTo>
                  <a:lnTo>
                    <a:pt x="2282505" y="235394"/>
                  </a:lnTo>
                  <a:lnTo>
                    <a:pt x="2420839" y="121857"/>
                  </a:lnTo>
                  <a:lnTo>
                    <a:pt x="2356892" y="10489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1" name="Freeform: Shape 393">
              <a:extLst>
                <a:ext uri="{FF2B5EF4-FFF2-40B4-BE49-F238E27FC236}">
                  <a16:creationId xmlns:a16="http://schemas.microsoft.com/office/drawing/2014/main" id="{A68C5A82-0A84-E340-B722-A4504D0A64A4}"/>
                </a:ext>
              </a:extLst>
            </p:cNvPr>
            <p:cNvSpPr/>
            <p:nvPr userDrawn="1"/>
          </p:nvSpPr>
          <p:spPr>
            <a:xfrm>
              <a:off x="8672839" y="6558287"/>
              <a:ext cx="122673" cy="123977"/>
            </a:xfrm>
            <a:custGeom>
              <a:avLst/>
              <a:gdLst>
                <a:gd name="connsiteX0" fmla="*/ 39231 w 50516"/>
                <a:gd name="connsiteY0" fmla="*/ 0 h 51053"/>
                <a:gd name="connsiteX1" fmla="*/ 50516 w 50516"/>
                <a:gd name="connsiteY1" fmla="*/ 16122 h 51053"/>
                <a:gd name="connsiteX2" fmla="*/ 48904 w 50516"/>
                <a:gd name="connsiteY2" fmla="*/ 32782 h 51053"/>
                <a:gd name="connsiteX3" fmla="*/ 40843 w 50516"/>
                <a:gd name="connsiteY3" fmla="*/ 36544 h 51053"/>
                <a:gd name="connsiteX4" fmla="*/ 25796 w 50516"/>
                <a:gd name="connsiteY4" fmla="*/ 34931 h 51053"/>
                <a:gd name="connsiteX5" fmla="*/ 17197 w 50516"/>
                <a:gd name="connsiteY5" fmla="*/ 51054 h 51053"/>
                <a:gd name="connsiteX6" fmla="*/ 0 w 50516"/>
                <a:gd name="connsiteY6" fmla="*/ 48904 h 51053"/>
                <a:gd name="connsiteX7" fmla="*/ 2687 w 50516"/>
                <a:gd name="connsiteY7" fmla="*/ 33319 h 51053"/>
                <a:gd name="connsiteX8" fmla="*/ 6449 w 50516"/>
                <a:gd name="connsiteY8" fmla="*/ 31170 h 51053"/>
                <a:gd name="connsiteX9" fmla="*/ 7524 w 50516"/>
                <a:gd name="connsiteY9" fmla="*/ 13973 h 51053"/>
                <a:gd name="connsiteX10" fmla="*/ 15585 w 50516"/>
                <a:gd name="connsiteY10" fmla="*/ 5912 h 51053"/>
                <a:gd name="connsiteX11" fmla="*/ 22571 w 50516"/>
                <a:gd name="connsiteY11" fmla="*/ 9136 h 51053"/>
                <a:gd name="connsiteX12" fmla="*/ 39231 w 50516"/>
                <a:gd name="connsiteY12" fmla="*/ 0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16" h="51053">
                  <a:moveTo>
                    <a:pt x="39231" y="0"/>
                  </a:moveTo>
                  <a:lnTo>
                    <a:pt x="50516" y="16122"/>
                  </a:lnTo>
                  <a:lnTo>
                    <a:pt x="48904" y="32782"/>
                  </a:lnTo>
                  <a:lnTo>
                    <a:pt x="40843" y="36544"/>
                  </a:lnTo>
                  <a:lnTo>
                    <a:pt x="25796" y="34931"/>
                  </a:lnTo>
                  <a:lnTo>
                    <a:pt x="17197" y="51054"/>
                  </a:lnTo>
                  <a:lnTo>
                    <a:pt x="0" y="48904"/>
                  </a:lnTo>
                  <a:lnTo>
                    <a:pt x="2687" y="33319"/>
                  </a:lnTo>
                  <a:lnTo>
                    <a:pt x="6449" y="31170"/>
                  </a:lnTo>
                  <a:lnTo>
                    <a:pt x="7524" y="13973"/>
                  </a:lnTo>
                  <a:lnTo>
                    <a:pt x="15585" y="5912"/>
                  </a:lnTo>
                  <a:lnTo>
                    <a:pt x="22571" y="9136"/>
                  </a:lnTo>
                  <a:lnTo>
                    <a:pt x="39231"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2" name="Freeform: Shape 395">
              <a:extLst>
                <a:ext uri="{FF2B5EF4-FFF2-40B4-BE49-F238E27FC236}">
                  <a16:creationId xmlns:a16="http://schemas.microsoft.com/office/drawing/2014/main" id="{AC5A836B-3858-ED4B-AB93-E2377C2CC10C}"/>
                </a:ext>
              </a:extLst>
            </p:cNvPr>
            <p:cNvSpPr/>
            <p:nvPr userDrawn="1"/>
          </p:nvSpPr>
          <p:spPr>
            <a:xfrm>
              <a:off x="8710685" y="6183741"/>
              <a:ext cx="379764" cy="395425"/>
            </a:xfrm>
            <a:custGeom>
              <a:avLst/>
              <a:gdLst>
                <a:gd name="connsiteX0" fmla="*/ 65563 w 156385"/>
                <a:gd name="connsiteY0" fmla="*/ 151549 h 162834"/>
                <a:gd name="connsiteX1" fmla="*/ 34394 w 156385"/>
                <a:gd name="connsiteY1" fmla="*/ 151011 h 162834"/>
                <a:gd name="connsiteX2" fmla="*/ 24183 w 156385"/>
                <a:gd name="connsiteY2" fmla="*/ 154236 h 162834"/>
                <a:gd name="connsiteX3" fmla="*/ 6987 w 156385"/>
                <a:gd name="connsiteY3" fmla="*/ 162834 h 162834"/>
                <a:gd name="connsiteX4" fmla="*/ 0 w 156385"/>
                <a:gd name="connsiteY4" fmla="*/ 159610 h 162834"/>
                <a:gd name="connsiteX5" fmla="*/ 0 w 156385"/>
                <a:gd name="connsiteY5" fmla="*/ 138114 h 162834"/>
                <a:gd name="connsiteX6" fmla="*/ 6449 w 156385"/>
                <a:gd name="connsiteY6" fmla="*/ 127365 h 162834"/>
                <a:gd name="connsiteX7" fmla="*/ 8061 w 156385"/>
                <a:gd name="connsiteY7" fmla="*/ 104257 h 162834"/>
                <a:gd name="connsiteX8" fmla="*/ 13972 w 156385"/>
                <a:gd name="connsiteY8" fmla="*/ 90822 h 162834"/>
                <a:gd name="connsiteX9" fmla="*/ 24721 w 156385"/>
                <a:gd name="connsiteY9" fmla="*/ 75775 h 162834"/>
                <a:gd name="connsiteX10" fmla="*/ 36006 w 156385"/>
                <a:gd name="connsiteY10" fmla="*/ 68251 h 162834"/>
                <a:gd name="connsiteX11" fmla="*/ 45142 w 156385"/>
                <a:gd name="connsiteY11" fmla="*/ 58040 h 162834"/>
                <a:gd name="connsiteX12" fmla="*/ 33857 w 156385"/>
                <a:gd name="connsiteY12" fmla="*/ 54278 h 162834"/>
                <a:gd name="connsiteX13" fmla="*/ 35469 w 156385"/>
                <a:gd name="connsiteY13" fmla="*/ 20959 h 162834"/>
                <a:gd name="connsiteX14" fmla="*/ 47292 w 156385"/>
                <a:gd name="connsiteY14" fmla="*/ 13435 h 162834"/>
                <a:gd name="connsiteX15" fmla="*/ 65563 w 156385"/>
                <a:gd name="connsiteY15" fmla="*/ 19884 h 162834"/>
                <a:gd name="connsiteX16" fmla="*/ 88672 w 156385"/>
                <a:gd name="connsiteY16" fmla="*/ 13435 h 162834"/>
                <a:gd name="connsiteX17" fmla="*/ 109094 w 156385"/>
                <a:gd name="connsiteY17" fmla="*/ 13435 h 162834"/>
                <a:gd name="connsiteX18" fmla="*/ 126828 w 156385"/>
                <a:gd name="connsiteY18" fmla="*/ 0 h 162834"/>
                <a:gd name="connsiteX19" fmla="*/ 140263 w 156385"/>
                <a:gd name="connsiteY19" fmla="*/ 19884 h 162834"/>
                <a:gd name="connsiteX20" fmla="*/ 143487 w 156385"/>
                <a:gd name="connsiteY20" fmla="*/ 34394 h 162834"/>
                <a:gd name="connsiteX21" fmla="*/ 156385 w 156385"/>
                <a:gd name="connsiteY21" fmla="*/ 67176 h 162834"/>
                <a:gd name="connsiteX22" fmla="*/ 146174 w 156385"/>
                <a:gd name="connsiteY22" fmla="*/ 88135 h 162834"/>
                <a:gd name="connsiteX23" fmla="*/ 132202 w 156385"/>
                <a:gd name="connsiteY23" fmla="*/ 106944 h 162834"/>
                <a:gd name="connsiteX24" fmla="*/ 124141 w 156385"/>
                <a:gd name="connsiteY24" fmla="*/ 118767 h 162834"/>
                <a:gd name="connsiteX25" fmla="*/ 124141 w 156385"/>
                <a:gd name="connsiteY25" fmla="*/ 148862 h 162834"/>
                <a:gd name="connsiteX26" fmla="*/ 65563 w 156385"/>
                <a:gd name="connsiteY26" fmla="*/ 151549 h 16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385" h="162834">
                  <a:moveTo>
                    <a:pt x="65563" y="151549"/>
                  </a:moveTo>
                  <a:lnTo>
                    <a:pt x="34394" y="151011"/>
                  </a:lnTo>
                  <a:lnTo>
                    <a:pt x="24183" y="154236"/>
                  </a:lnTo>
                  <a:lnTo>
                    <a:pt x="6987" y="162834"/>
                  </a:lnTo>
                  <a:lnTo>
                    <a:pt x="0" y="159610"/>
                  </a:lnTo>
                  <a:lnTo>
                    <a:pt x="0" y="138114"/>
                  </a:lnTo>
                  <a:lnTo>
                    <a:pt x="6449" y="127365"/>
                  </a:lnTo>
                  <a:lnTo>
                    <a:pt x="8061" y="104257"/>
                  </a:lnTo>
                  <a:lnTo>
                    <a:pt x="13972" y="90822"/>
                  </a:lnTo>
                  <a:lnTo>
                    <a:pt x="24721" y="75775"/>
                  </a:lnTo>
                  <a:lnTo>
                    <a:pt x="36006" y="68251"/>
                  </a:lnTo>
                  <a:lnTo>
                    <a:pt x="45142" y="58040"/>
                  </a:lnTo>
                  <a:lnTo>
                    <a:pt x="33857" y="54278"/>
                  </a:lnTo>
                  <a:lnTo>
                    <a:pt x="35469" y="20959"/>
                  </a:lnTo>
                  <a:lnTo>
                    <a:pt x="47292" y="13435"/>
                  </a:lnTo>
                  <a:lnTo>
                    <a:pt x="65563" y="19884"/>
                  </a:lnTo>
                  <a:lnTo>
                    <a:pt x="88672" y="13435"/>
                  </a:lnTo>
                  <a:lnTo>
                    <a:pt x="109094" y="13435"/>
                  </a:lnTo>
                  <a:lnTo>
                    <a:pt x="126828" y="0"/>
                  </a:lnTo>
                  <a:lnTo>
                    <a:pt x="140263" y="19884"/>
                  </a:lnTo>
                  <a:lnTo>
                    <a:pt x="143487" y="34394"/>
                  </a:lnTo>
                  <a:lnTo>
                    <a:pt x="156385" y="67176"/>
                  </a:lnTo>
                  <a:lnTo>
                    <a:pt x="146174" y="88135"/>
                  </a:lnTo>
                  <a:lnTo>
                    <a:pt x="132202" y="106944"/>
                  </a:lnTo>
                  <a:lnTo>
                    <a:pt x="124141" y="118767"/>
                  </a:lnTo>
                  <a:lnTo>
                    <a:pt x="124141" y="148862"/>
                  </a:lnTo>
                  <a:lnTo>
                    <a:pt x="65563" y="15154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3" name="Freeform: Shape 459">
              <a:extLst>
                <a:ext uri="{FF2B5EF4-FFF2-40B4-BE49-F238E27FC236}">
                  <a16:creationId xmlns:a16="http://schemas.microsoft.com/office/drawing/2014/main" id="{EB8D77C9-6750-604A-A5C3-CCBBF6B990F3}"/>
                </a:ext>
              </a:extLst>
            </p:cNvPr>
            <p:cNvSpPr/>
            <p:nvPr userDrawn="1"/>
          </p:nvSpPr>
          <p:spPr>
            <a:xfrm>
              <a:off x="10546870" y="3084284"/>
              <a:ext cx="871437" cy="698193"/>
            </a:xfrm>
            <a:custGeom>
              <a:avLst/>
              <a:gdLst>
                <a:gd name="connsiteX0" fmla="*/ 178790 w 871437"/>
                <a:gd name="connsiteY0" fmla="*/ 0 h 698193"/>
                <a:gd name="connsiteX1" fmla="*/ 191841 w 871437"/>
                <a:gd name="connsiteY1" fmla="*/ 7829 h 698193"/>
                <a:gd name="connsiteX2" fmla="*/ 300157 w 871437"/>
                <a:gd name="connsiteY2" fmla="*/ 69166 h 698193"/>
                <a:gd name="connsiteX3" fmla="*/ 357578 w 871437"/>
                <a:gd name="connsiteY3" fmla="*/ 101794 h 698193"/>
                <a:gd name="connsiteX4" fmla="*/ 424136 w 871437"/>
                <a:gd name="connsiteY4" fmla="*/ 178791 h 698193"/>
                <a:gd name="connsiteX5" fmla="*/ 506354 w 871437"/>
                <a:gd name="connsiteY5" fmla="*/ 165741 h 698193"/>
                <a:gd name="connsiteX6" fmla="*/ 626416 w 871437"/>
                <a:gd name="connsiteY6" fmla="*/ 159213 h 698193"/>
                <a:gd name="connsiteX7" fmla="*/ 709938 w 871437"/>
                <a:gd name="connsiteY7" fmla="*/ 220552 h 698193"/>
                <a:gd name="connsiteX8" fmla="*/ 704717 w 871437"/>
                <a:gd name="connsiteY8" fmla="*/ 304074 h 698193"/>
                <a:gd name="connsiteX9" fmla="*/ 738652 w 871437"/>
                <a:gd name="connsiteY9" fmla="*/ 304074 h 698193"/>
                <a:gd name="connsiteX10" fmla="*/ 753006 w 871437"/>
                <a:gd name="connsiteY10" fmla="*/ 371936 h 698193"/>
                <a:gd name="connsiteX11" fmla="*/ 841747 w 871437"/>
                <a:gd name="connsiteY11" fmla="*/ 374546 h 698193"/>
                <a:gd name="connsiteX12" fmla="*/ 860018 w 871437"/>
                <a:gd name="connsiteY12" fmla="*/ 413697 h 698193"/>
                <a:gd name="connsiteX13" fmla="*/ 871437 w 871437"/>
                <a:gd name="connsiteY13" fmla="*/ 413697 h 698193"/>
                <a:gd name="connsiteX14" fmla="*/ 871437 w 871437"/>
                <a:gd name="connsiteY14" fmla="*/ 505898 h 698193"/>
                <a:gd name="connsiteX15" fmla="*/ 819563 w 871437"/>
                <a:gd name="connsiteY15" fmla="*/ 502438 h 698193"/>
                <a:gd name="connsiteX16" fmla="*/ 801292 w 871437"/>
                <a:gd name="connsiteY16" fmla="*/ 537674 h 698193"/>
                <a:gd name="connsiteX17" fmla="*/ 852189 w 871437"/>
                <a:gd name="connsiteY17" fmla="*/ 557249 h 698193"/>
                <a:gd name="connsiteX18" fmla="*/ 866543 w 871437"/>
                <a:gd name="connsiteY18" fmla="*/ 617282 h 698193"/>
                <a:gd name="connsiteX19" fmla="*/ 827392 w 871437"/>
                <a:gd name="connsiteY19" fmla="*/ 698193 h 698193"/>
                <a:gd name="connsiteX20" fmla="*/ 775192 w 871437"/>
                <a:gd name="connsiteY20" fmla="*/ 681229 h 698193"/>
                <a:gd name="connsiteX21" fmla="*/ 737345 w 871437"/>
                <a:gd name="connsiteY21" fmla="*/ 681229 h 698193"/>
                <a:gd name="connsiteX22" fmla="*/ 739956 w 871437"/>
                <a:gd name="connsiteY22" fmla="*/ 631638 h 698193"/>
                <a:gd name="connsiteX23" fmla="*/ 647298 w 871437"/>
                <a:gd name="connsiteY23" fmla="*/ 597706 h 698193"/>
                <a:gd name="connsiteX24" fmla="*/ 574215 w 871437"/>
                <a:gd name="connsiteY24" fmla="*/ 558556 h 698193"/>
                <a:gd name="connsiteX25" fmla="*/ 528540 w 871437"/>
                <a:gd name="connsiteY25" fmla="*/ 520709 h 698193"/>
                <a:gd name="connsiteX26" fmla="*/ 448932 w 871437"/>
                <a:gd name="connsiteY26" fmla="*/ 464594 h 698193"/>
                <a:gd name="connsiteX27" fmla="*/ 415003 w 871437"/>
                <a:gd name="connsiteY27" fmla="*/ 379765 h 698193"/>
                <a:gd name="connsiteX28" fmla="*/ 391510 w 871437"/>
                <a:gd name="connsiteY28" fmla="*/ 365411 h 698193"/>
                <a:gd name="connsiteX29" fmla="*/ 315820 w 871437"/>
                <a:gd name="connsiteY29" fmla="*/ 369325 h 698193"/>
                <a:gd name="connsiteX30" fmla="*/ 289719 w 871437"/>
                <a:gd name="connsiteY30" fmla="*/ 352360 h 698193"/>
                <a:gd name="connsiteX31" fmla="*/ 281888 w 871437"/>
                <a:gd name="connsiteY31" fmla="*/ 285803 h 698193"/>
                <a:gd name="connsiteX32" fmla="*/ 187926 w 871437"/>
                <a:gd name="connsiteY32" fmla="*/ 241431 h 698193"/>
                <a:gd name="connsiteX33" fmla="*/ 129198 w 871437"/>
                <a:gd name="connsiteY33" fmla="*/ 289718 h 698193"/>
                <a:gd name="connsiteX34" fmla="*/ 69168 w 871437"/>
                <a:gd name="connsiteY34" fmla="*/ 318428 h 698193"/>
                <a:gd name="connsiteX35" fmla="*/ 80914 w 871437"/>
                <a:gd name="connsiteY35" fmla="*/ 360190 h 698193"/>
                <a:gd name="connsiteX36" fmla="*/ 2611 w 871437"/>
                <a:gd name="connsiteY36" fmla="*/ 361494 h 698193"/>
                <a:gd name="connsiteX37" fmla="*/ 0 w 871437"/>
                <a:gd name="connsiteY37" fmla="*/ 50897 h 6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437" h="698193">
                  <a:moveTo>
                    <a:pt x="178790" y="0"/>
                  </a:moveTo>
                  <a:lnTo>
                    <a:pt x="191841" y="7829"/>
                  </a:lnTo>
                  <a:lnTo>
                    <a:pt x="300157" y="69166"/>
                  </a:lnTo>
                  <a:lnTo>
                    <a:pt x="357578" y="101794"/>
                  </a:lnTo>
                  <a:lnTo>
                    <a:pt x="424136" y="178791"/>
                  </a:lnTo>
                  <a:lnTo>
                    <a:pt x="506354" y="165741"/>
                  </a:lnTo>
                  <a:lnTo>
                    <a:pt x="626416" y="159213"/>
                  </a:lnTo>
                  <a:lnTo>
                    <a:pt x="709938" y="220552"/>
                  </a:lnTo>
                  <a:lnTo>
                    <a:pt x="704717" y="304074"/>
                  </a:lnTo>
                  <a:lnTo>
                    <a:pt x="738652" y="304074"/>
                  </a:lnTo>
                  <a:lnTo>
                    <a:pt x="753006" y="371936"/>
                  </a:lnTo>
                  <a:lnTo>
                    <a:pt x="841747" y="374546"/>
                  </a:lnTo>
                  <a:lnTo>
                    <a:pt x="860018" y="413697"/>
                  </a:lnTo>
                  <a:lnTo>
                    <a:pt x="871437" y="413697"/>
                  </a:lnTo>
                  <a:lnTo>
                    <a:pt x="871437" y="505898"/>
                  </a:lnTo>
                  <a:lnTo>
                    <a:pt x="819563" y="502438"/>
                  </a:lnTo>
                  <a:lnTo>
                    <a:pt x="801292" y="537674"/>
                  </a:lnTo>
                  <a:lnTo>
                    <a:pt x="852189" y="557249"/>
                  </a:lnTo>
                  <a:lnTo>
                    <a:pt x="866543" y="617282"/>
                  </a:lnTo>
                  <a:lnTo>
                    <a:pt x="827392" y="698193"/>
                  </a:lnTo>
                  <a:lnTo>
                    <a:pt x="775192" y="681229"/>
                  </a:lnTo>
                  <a:lnTo>
                    <a:pt x="737345" y="681229"/>
                  </a:lnTo>
                  <a:lnTo>
                    <a:pt x="739956" y="631638"/>
                  </a:lnTo>
                  <a:lnTo>
                    <a:pt x="647298" y="597706"/>
                  </a:lnTo>
                  <a:lnTo>
                    <a:pt x="574215" y="558556"/>
                  </a:lnTo>
                  <a:lnTo>
                    <a:pt x="528540" y="520709"/>
                  </a:lnTo>
                  <a:lnTo>
                    <a:pt x="448932" y="464594"/>
                  </a:lnTo>
                  <a:lnTo>
                    <a:pt x="415003" y="379765"/>
                  </a:lnTo>
                  <a:lnTo>
                    <a:pt x="391510" y="365411"/>
                  </a:lnTo>
                  <a:lnTo>
                    <a:pt x="315820" y="369325"/>
                  </a:lnTo>
                  <a:lnTo>
                    <a:pt x="289719" y="352360"/>
                  </a:lnTo>
                  <a:lnTo>
                    <a:pt x="281888" y="285803"/>
                  </a:lnTo>
                  <a:lnTo>
                    <a:pt x="187926" y="241431"/>
                  </a:lnTo>
                  <a:lnTo>
                    <a:pt x="129198" y="289718"/>
                  </a:lnTo>
                  <a:lnTo>
                    <a:pt x="69168" y="318428"/>
                  </a:lnTo>
                  <a:lnTo>
                    <a:pt x="80914" y="360190"/>
                  </a:lnTo>
                  <a:lnTo>
                    <a:pt x="2611" y="361494"/>
                  </a:lnTo>
                  <a:lnTo>
                    <a:pt x="0" y="5089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4" name="Freeform: Shape 397">
              <a:extLst>
                <a:ext uri="{FF2B5EF4-FFF2-40B4-BE49-F238E27FC236}">
                  <a16:creationId xmlns:a16="http://schemas.microsoft.com/office/drawing/2014/main" id="{ED1011A3-B330-044C-BC3A-9EE9BC5F9D01}"/>
                </a:ext>
              </a:extLst>
            </p:cNvPr>
            <p:cNvSpPr/>
            <p:nvPr userDrawn="1"/>
          </p:nvSpPr>
          <p:spPr>
            <a:xfrm>
              <a:off x="10270202" y="4609870"/>
              <a:ext cx="541587" cy="707328"/>
            </a:xfrm>
            <a:custGeom>
              <a:avLst/>
              <a:gdLst>
                <a:gd name="connsiteX0" fmla="*/ 197766 w 223023"/>
                <a:gd name="connsiteY0" fmla="*/ 159072 h 291274"/>
                <a:gd name="connsiteX1" fmla="*/ 187018 w 223023"/>
                <a:gd name="connsiteY1" fmla="*/ 179494 h 291274"/>
                <a:gd name="connsiteX2" fmla="*/ 174120 w 223023"/>
                <a:gd name="connsiteY2" fmla="*/ 177882 h 291274"/>
                <a:gd name="connsiteX3" fmla="*/ 168208 w 223023"/>
                <a:gd name="connsiteY3" fmla="*/ 184868 h 291274"/>
                <a:gd name="connsiteX4" fmla="*/ 163372 w 223023"/>
                <a:gd name="connsiteY4" fmla="*/ 199915 h 291274"/>
                <a:gd name="connsiteX5" fmla="*/ 166596 w 223023"/>
                <a:gd name="connsiteY5" fmla="*/ 219799 h 291274"/>
                <a:gd name="connsiteX6" fmla="*/ 163909 w 223023"/>
                <a:gd name="connsiteY6" fmla="*/ 223561 h 291274"/>
                <a:gd name="connsiteX7" fmla="*/ 150474 w 223023"/>
                <a:gd name="connsiteY7" fmla="*/ 223561 h 291274"/>
                <a:gd name="connsiteX8" fmla="*/ 132739 w 223023"/>
                <a:gd name="connsiteY8" fmla="*/ 234847 h 291274"/>
                <a:gd name="connsiteX9" fmla="*/ 130052 w 223023"/>
                <a:gd name="connsiteY9" fmla="*/ 249357 h 291274"/>
                <a:gd name="connsiteX10" fmla="*/ 123603 w 223023"/>
                <a:gd name="connsiteY10" fmla="*/ 255268 h 291274"/>
                <a:gd name="connsiteX11" fmla="*/ 105869 w 223023"/>
                <a:gd name="connsiteY11" fmla="*/ 255268 h 291274"/>
                <a:gd name="connsiteX12" fmla="*/ 94583 w 223023"/>
                <a:gd name="connsiteY12" fmla="*/ 262792 h 291274"/>
                <a:gd name="connsiteX13" fmla="*/ 94583 w 223023"/>
                <a:gd name="connsiteY13" fmla="*/ 274615 h 291274"/>
                <a:gd name="connsiteX14" fmla="*/ 80611 w 223023"/>
                <a:gd name="connsiteY14" fmla="*/ 282676 h 291274"/>
                <a:gd name="connsiteX15" fmla="*/ 64489 w 223023"/>
                <a:gd name="connsiteY15" fmla="*/ 279989 h 291274"/>
                <a:gd name="connsiteX16" fmla="*/ 45142 w 223023"/>
                <a:gd name="connsiteY16" fmla="*/ 289662 h 291274"/>
                <a:gd name="connsiteX17" fmla="*/ 31707 w 223023"/>
                <a:gd name="connsiteY17" fmla="*/ 291274 h 291274"/>
                <a:gd name="connsiteX18" fmla="*/ 22571 w 223023"/>
                <a:gd name="connsiteY18" fmla="*/ 270853 h 291274"/>
                <a:gd name="connsiteX19" fmla="*/ 0 w 223023"/>
                <a:gd name="connsiteY19" fmla="*/ 221949 h 291274"/>
                <a:gd name="connsiteX20" fmla="*/ 85985 w 223023"/>
                <a:gd name="connsiteY20" fmla="*/ 192391 h 291274"/>
                <a:gd name="connsiteX21" fmla="*/ 105332 w 223023"/>
                <a:gd name="connsiteY21" fmla="*/ 132739 h 291274"/>
                <a:gd name="connsiteX22" fmla="*/ 91896 w 223023"/>
                <a:gd name="connsiteY22" fmla="*/ 111243 h 291274"/>
                <a:gd name="connsiteX23" fmla="*/ 92434 w 223023"/>
                <a:gd name="connsiteY23" fmla="*/ 99420 h 291274"/>
                <a:gd name="connsiteX24" fmla="*/ 101033 w 223023"/>
                <a:gd name="connsiteY24" fmla="*/ 87060 h 291274"/>
                <a:gd name="connsiteX25" fmla="*/ 101033 w 223023"/>
                <a:gd name="connsiteY25" fmla="*/ 74699 h 291274"/>
                <a:gd name="connsiteX26" fmla="*/ 113930 w 223023"/>
                <a:gd name="connsiteY26" fmla="*/ 68788 h 291274"/>
                <a:gd name="connsiteX27" fmla="*/ 108556 w 223023"/>
                <a:gd name="connsiteY27" fmla="*/ 64489 h 291274"/>
                <a:gd name="connsiteX28" fmla="*/ 110706 w 223023"/>
                <a:gd name="connsiteY28" fmla="*/ 44605 h 291274"/>
                <a:gd name="connsiteX29" fmla="*/ 125216 w 223023"/>
                <a:gd name="connsiteY29" fmla="*/ 44605 h 291274"/>
                <a:gd name="connsiteX30" fmla="*/ 138113 w 223023"/>
                <a:gd name="connsiteY30" fmla="*/ 65564 h 291274"/>
                <a:gd name="connsiteX31" fmla="*/ 154235 w 223023"/>
                <a:gd name="connsiteY31" fmla="*/ 76312 h 291274"/>
                <a:gd name="connsiteX32" fmla="*/ 175194 w 223023"/>
                <a:gd name="connsiteY32" fmla="*/ 80074 h 291274"/>
                <a:gd name="connsiteX33" fmla="*/ 192392 w 223023"/>
                <a:gd name="connsiteY33" fmla="*/ 85448 h 291274"/>
                <a:gd name="connsiteX34" fmla="*/ 205289 w 223023"/>
                <a:gd name="connsiteY34" fmla="*/ 102645 h 291274"/>
                <a:gd name="connsiteX35" fmla="*/ 212813 w 223023"/>
                <a:gd name="connsiteY35" fmla="*/ 112318 h 291274"/>
                <a:gd name="connsiteX36" fmla="*/ 223024 w 223023"/>
                <a:gd name="connsiteY36" fmla="*/ 116080 h 291274"/>
                <a:gd name="connsiteX37" fmla="*/ 223024 w 223023"/>
                <a:gd name="connsiteY37" fmla="*/ 123066 h 291274"/>
                <a:gd name="connsiteX38" fmla="*/ 212813 w 223023"/>
                <a:gd name="connsiteY38" fmla="*/ 140801 h 291274"/>
                <a:gd name="connsiteX39" fmla="*/ 207976 w 223023"/>
                <a:gd name="connsiteY39" fmla="*/ 149399 h 291274"/>
                <a:gd name="connsiteX40" fmla="*/ 197766 w 223023"/>
                <a:gd name="connsiteY40" fmla="*/ 159072 h 291274"/>
                <a:gd name="connsiteX41" fmla="*/ 126828 w 223023"/>
                <a:gd name="connsiteY41" fmla="*/ 15047 h 291274"/>
                <a:gd name="connsiteX42" fmla="*/ 123066 w 223023"/>
                <a:gd name="connsiteY42" fmla="*/ 20421 h 291274"/>
                <a:gd name="connsiteX43" fmla="*/ 117692 w 223023"/>
                <a:gd name="connsiteY43" fmla="*/ 10211 h 291274"/>
                <a:gd name="connsiteX44" fmla="*/ 125753 w 223023"/>
                <a:gd name="connsiteY44" fmla="*/ 0 h 291274"/>
                <a:gd name="connsiteX45" fmla="*/ 129515 w 223023"/>
                <a:gd name="connsiteY45" fmla="*/ 2687 h 291274"/>
                <a:gd name="connsiteX46" fmla="*/ 126828 w 223023"/>
                <a:gd name="connsiteY46" fmla="*/ 15047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3023" h="291274">
                  <a:moveTo>
                    <a:pt x="197766" y="159072"/>
                  </a:moveTo>
                  <a:lnTo>
                    <a:pt x="187018" y="179494"/>
                  </a:lnTo>
                  <a:lnTo>
                    <a:pt x="174120" y="177882"/>
                  </a:lnTo>
                  <a:lnTo>
                    <a:pt x="168208" y="184868"/>
                  </a:lnTo>
                  <a:lnTo>
                    <a:pt x="163372" y="199915"/>
                  </a:lnTo>
                  <a:lnTo>
                    <a:pt x="166596" y="219799"/>
                  </a:lnTo>
                  <a:lnTo>
                    <a:pt x="163909" y="223561"/>
                  </a:lnTo>
                  <a:lnTo>
                    <a:pt x="150474" y="223561"/>
                  </a:lnTo>
                  <a:lnTo>
                    <a:pt x="132739" y="234847"/>
                  </a:lnTo>
                  <a:lnTo>
                    <a:pt x="130052" y="249357"/>
                  </a:lnTo>
                  <a:lnTo>
                    <a:pt x="123603" y="255268"/>
                  </a:lnTo>
                  <a:lnTo>
                    <a:pt x="105869" y="255268"/>
                  </a:lnTo>
                  <a:lnTo>
                    <a:pt x="94583" y="262792"/>
                  </a:lnTo>
                  <a:lnTo>
                    <a:pt x="94583" y="274615"/>
                  </a:lnTo>
                  <a:lnTo>
                    <a:pt x="80611" y="282676"/>
                  </a:lnTo>
                  <a:lnTo>
                    <a:pt x="64489" y="279989"/>
                  </a:lnTo>
                  <a:lnTo>
                    <a:pt x="45142" y="289662"/>
                  </a:lnTo>
                  <a:lnTo>
                    <a:pt x="31707" y="291274"/>
                  </a:lnTo>
                  <a:lnTo>
                    <a:pt x="22571" y="270853"/>
                  </a:lnTo>
                  <a:lnTo>
                    <a:pt x="0" y="221949"/>
                  </a:lnTo>
                  <a:lnTo>
                    <a:pt x="85985" y="192391"/>
                  </a:lnTo>
                  <a:lnTo>
                    <a:pt x="105332" y="132739"/>
                  </a:lnTo>
                  <a:lnTo>
                    <a:pt x="91896" y="111243"/>
                  </a:lnTo>
                  <a:lnTo>
                    <a:pt x="92434" y="99420"/>
                  </a:lnTo>
                  <a:lnTo>
                    <a:pt x="101033" y="87060"/>
                  </a:lnTo>
                  <a:lnTo>
                    <a:pt x="101033" y="74699"/>
                  </a:lnTo>
                  <a:lnTo>
                    <a:pt x="113930" y="68788"/>
                  </a:lnTo>
                  <a:lnTo>
                    <a:pt x="108556" y="64489"/>
                  </a:lnTo>
                  <a:lnTo>
                    <a:pt x="110706" y="44605"/>
                  </a:lnTo>
                  <a:lnTo>
                    <a:pt x="125216" y="44605"/>
                  </a:lnTo>
                  <a:lnTo>
                    <a:pt x="138113" y="65564"/>
                  </a:lnTo>
                  <a:lnTo>
                    <a:pt x="154235" y="76312"/>
                  </a:lnTo>
                  <a:lnTo>
                    <a:pt x="175194" y="80074"/>
                  </a:lnTo>
                  <a:lnTo>
                    <a:pt x="192392" y="85448"/>
                  </a:lnTo>
                  <a:lnTo>
                    <a:pt x="205289" y="102645"/>
                  </a:lnTo>
                  <a:lnTo>
                    <a:pt x="212813" y="112318"/>
                  </a:lnTo>
                  <a:lnTo>
                    <a:pt x="223024" y="116080"/>
                  </a:lnTo>
                  <a:lnTo>
                    <a:pt x="223024" y="123066"/>
                  </a:lnTo>
                  <a:lnTo>
                    <a:pt x="212813" y="140801"/>
                  </a:lnTo>
                  <a:lnTo>
                    <a:pt x="207976" y="149399"/>
                  </a:lnTo>
                  <a:lnTo>
                    <a:pt x="197766" y="159072"/>
                  </a:lnTo>
                  <a:close/>
                  <a:moveTo>
                    <a:pt x="126828" y="15047"/>
                  </a:moveTo>
                  <a:lnTo>
                    <a:pt x="123066" y="20421"/>
                  </a:lnTo>
                  <a:lnTo>
                    <a:pt x="117692" y="10211"/>
                  </a:lnTo>
                  <a:lnTo>
                    <a:pt x="125753" y="0"/>
                  </a:lnTo>
                  <a:lnTo>
                    <a:pt x="129515" y="2687"/>
                  </a:lnTo>
                  <a:lnTo>
                    <a:pt x="126828" y="1504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5" name="Freeform: Shape 451">
              <a:extLst>
                <a:ext uri="{FF2B5EF4-FFF2-40B4-BE49-F238E27FC236}">
                  <a16:creationId xmlns:a16="http://schemas.microsoft.com/office/drawing/2014/main" id="{2D06591F-5CD7-8C4C-9BED-DAE05C3ABDDD}"/>
                </a:ext>
              </a:extLst>
            </p:cNvPr>
            <p:cNvSpPr/>
            <p:nvPr userDrawn="1"/>
          </p:nvSpPr>
          <p:spPr>
            <a:xfrm>
              <a:off x="10888789" y="4203847"/>
              <a:ext cx="529518" cy="598724"/>
            </a:xfrm>
            <a:custGeom>
              <a:avLst/>
              <a:gdLst>
                <a:gd name="connsiteX0" fmla="*/ 529518 w 529518"/>
                <a:gd name="connsiteY0" fmla="*/ 0 h 598724"/>
                <a:gd name="connsiteX1" fmla="*/ 529518 w 529518"/>
                <a:gd name="connsiteY1" fmla="*/ 577028 h 598724"/>
                <a:gd name="connsiteX2" fmla="*/ 508965 w 529518"/>
                <a:gd name="connsiteY2" fmla="*/ 598724 h 598724"/>
                <a:gd name="connsiteX3" fmla="*/ 458068 w 529518"/>
                <a:gd name="connsiteY3" fmla="*/ 580452 h 598724"/>
                <a:gd name="connsiteX4" fmla="*/ 437186 w 529518"/>
                <a:gd name="connsiteY4" fmla="*/ 528252 h 598724"/>
                <a:gd name="connsiteX5" fmla="*/ 383681 w 529518"/>
                <a:gd name="connsiteY5" fmla="*/ 472134 h 598724"/>
                <a:gd name="connsiteX6" fmla="*/ 255788 w 529518"/>
                <a:gd name="connsiteY6" fmla="*/ 486491 h 598724"/>
                <a:gd name="connsiteX7" fmla="*/ 142248 w 529518"/>
                <a:gd name="connsiteY7" fmla="*/ 487795 h 598724"/>
                <a:gd name="connsiteX8" fmla="*/ 44372 w 529518"/>
                <a:gd name="connsiteY8" fmla="*/ 498237 h 598724"/>
                <a:gd name="connsiteX9" fmla="*/ 70472 w 529518"/>
                <a:gd name="connsiteY9" fmla="*/ 412104 h 598724"/>
                <a:gd name="connsiteX10" fmla="*/ 170959 w 529518"/>
                <a:gd name="connsiteY10" fmla="*/ 372953 h 598724"/>
                <a:gd name="connsiteX11" fmla="*/ 165738 w 529518"/>
                <a:gd name="connsiteY11" fmla="*/ 339022 h 598724"/>
                <a:gd name="connsiteX12" fmla="*/ 131808 w 529518"/>
                <a:gd name="connsiteY12" fmla="*/ 327275 h 598724"/>
                <a:gd name="connsiteX13" fmla="*/ 129198 w 529518"/>
                <a:gd name="connsiteY13" fmla="*/ 260720 h 598724"/>
                <a:gd name="connsiteX14" fmla="*/ 62640 w 529518"/>
                <a:gd name="connsiteY14" fmla="*/ 228092 h 598724"/>
                <a:gd name="connsiteX15" fmla="*/ 33930 w 529518"/>
                <a:gd name="connsiteY15" fmla="*/ 182417 h 598724"/>
                <a:gd name="connsiteX16" fmla="*/ 0 w 529518"/>
                <a:gd name="connsiteY16" fmla="*/ 143266 h 598724"/>
                <a:gd name="connsiteX17" fmla="*/ 116148 w 529518"/>
                <a:gd name="connsiteY17" fmla="*/ 182417 h 598724"/>
                <a:gd name="connsiteX18" fmla="*/ 186620 w 529518"/>
                <a:gd name="connsiteY18" fmla="*/ 170673 h 598724"/>
                <a:gd name="connsiteX19" fmla="*/ 228381 w 529518"/>
                <a:gd name="connsiteY19" fmla="*/ 179806 h 598724"/>
                <a:gd name="connsiteX20" fmla="*/ 242735 w 529518"/>
                <a:gd name="connsiteY20" fmla="*/ 162842 h 598724"/>
                <a:gd name="connsiteX21" fmla="*/ 291021 w 529518"/>
                <a:gd name="connsiteY21" fmla="*/ 169367 h 598724"/>
                <a:gd name="connsiteX22" fmla="*/ 382375 w 529518"/>
                <a:gd name="connsiteY22" fmla="*/ 138045 h 598724"/>
                <a:gd name="connsiteX23" fmla="*/ 384985 w 529518"/>
                <a:gd name="connsiteY23" fmla="*/ 72794 h 598724"/>
                <a:gd name="connsiteX24" fmla="*/ 424136 w 529518"/>
                <a:gd name="connsiteY24" fmla="*/ 29729 h 598724"/>
                <a:gd name="connsiteX25" fmla="*/ 476337 w 529518"/>
                <a:gd name="connsiteY25" fmla="*/ 29729 h 598724"/>
                <a:gd name="connsiteX26" fmla="*/ 484168 w 529518"/>
                <a:gd name="connsiteY26" fmla="*/ 8847 h 59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9518" h="598724">
                  <a:moveTo>
                    <a:pt x="529518" y="0"/>
                  </a:moveTo>
                  <a:lnTo>
                    <a:pt x="529518" y="577028"/>
                  </a:lnTo>
                  <a:lnTo>
                    <a:pt x="508965" y="598724"/>
                  </a:lnTo>
                  <a:lnTo>
                    <a:pt x="458068" y="580452"/>
                  </a:lnTo>
                  <a:lnTo>
                    <a:pt x="437186" y="528252"/>
                  </a:lnTo>
                  <a:lnTo>
                    <a:pt x="383681" y="472134"/>
                  </a:lnTo>
                  <a:lnTo>
                    <a:pt x="255788" y="486491"/>
                  </a:lnTo>
                  <a:lnTo>
                    <a:pt x="142248" y="487795"/>
                  </a:lnTo>
                  <a:lnTo>
                    <a:pt x="44372" y="498237"/>
                  </a:lnTo>
                  <a:lnTo>
                    <a:pt x="70472" y="412104"/>
                  </a:lnTo>
                  <a:lnTo>
                    <a:pt x="170959" y="372953"/>
                  </a:lnTo>
                  <a:lnTo>
                    <a:pt x="165738" y="339022"/>
                  </a:lnTo>
                  <a:lnTo>
                    <a:pt x="131808" y="327275"/>
                  </a:lnTo>
                  <a:lnTo>
                    <a:pt x="129198" y="260720"/>
                  </a:lnTo>
                  <a:lnTo>
                    <a:pt x="62640" y="228092"/>
                  </a:lnTo>
                  <a:lnTo>
                    <a:pt x="33930" y="182417"/>
                  </a:lnTo>
                  <a:lnTo>
                    <a:pt x="0" y="143266"/>
                  </a:lnTo>
                  <a:lnTo>
                    <a:pt x="116148" y="182417"/>
                  </a:lnTo>
                  <a:lnTo>
                    <a:pt x="186620" y="170673"/>
                  </a:lnTo>
                  <a:lnTo>
                    <a:pt x="228381" y="179806"/>
                  </a:lnTo>
                  <a:lnTo>
                    <a:pt x="242735" y="162842"/>
                  </a:lnTo>
                  <a:lnTo>
                    <a:pt x="291021" y="169367"/>
                  </a:lnTo>
                  <a:lnTo>
                    <a:pt x="382375" y="138045"/>
                  </a:lnTo>
                  <a:lnTo>
                    <a:pt x="384985" y="72794"/>
                  </a:lnTo>
                  <a:lnTo>
                    <a:pt x="424136" y="29729"/>
                  </a:lnTo>
                  <a:lnTo>
                    <a:pt x="476337" y="29729"/>
                  </a:lnTo>
                  <a:lnTo>
                    <a:pt x="484168" y="884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6" name="Freeform: Shape 455">
              <a:extLst>
                <a:ext uri="{FF2B5EF4-FFF2-40B4-BE49-F238E27FC236}">
                  <a16:creationId xmlns:a16="http://schemas.microsoft.com/office/drawing/2014/main" id="{73AD3AE6-5A8C-394D-AF6D-EC38D19CC0D2}"/>
                </a:ext>
              </a:extLst>
            </p:cNvPr>
            <p:cNvSpPr/>
            <p:nvPr userDrawn="1"/>
          </p:nvSpPr>
          <p:spPr>
            <a:xfrm>
              <a:off x="11350773" y="3588029"/>
              <a:ext cx="67535" cy="204892"/>
            </a:xfrm>
            <a:custGeom>
              <a:avLst/>
              <a:gdLst>
                <a:gd name="connsiteX0" fmla="*/ 18269 w 67535"/>
                <a:gd name="connsiteY0" fmla="*/ 0 h 204892"/>
                <a:gd name="connsiteX1" fmla="*/ 67535 w 67535"/>
                <a:gd name="connsiteY1" fmla="*/ 3285 h 204892"/>
                <a:gd name="connsiteX2" fmla="*/ 67535 w 67535"/>
                <a:gd name="connsiteY2" fmla="*/ 194075 h 204892"/>
                <a:gd name="connsiteX3" fmla="*/ 46982 w 67535"/>
                <a:gd name="connsiteY3" fmla="*/ 204892 h 204892"/>
                <a:gd name="connsiteX4" fmla="*/ 26100 w 67535"/>
                <a:gd name="connsiteY4" fmla="*/ 195756 h 204892"/>
                <a:gd name="connsiteX5" fmla="*/ 65251 w 67535"/>
                <a:gd name="connsiteY5" fmla="*/ 114845 h 204892"/>
                <a:gd name="connsiteX6" fmla="*/ 50894 w 67535"/>
                <a:gd name="connsiteY6" fmla="*/ 54812 h 204892"/>
                <a:gd name="connsiteX7" fmla="*/ 0 w 67535"/>
                <a:gd name="connsiteY7" fmla="*/ 35237 h 20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35" h="204892">
                  <a:moveTo>
                    <a:pt x="18269" y="0"/>
                  </a:moveTo>
                  <a:lnTo>
                    <a:pt x="67535" y="3285"/>
                  </a:lnTo>
                  <a:lnTo>
                    <a:pt x="67535" y="194075"/>
                  </a:lnTo>
                  <a:lnTo>
                    <a:pt x="46982" y="204892"/>
                  </a:lnTo>
                  <a:lnTo>
                    <a:pt x="26100" y="195756"/>
                  </a:lnTo>
                  <a:lnTo>
                    <a:pt x="65251" y="114845"/>
                  </a:lnTo>
                  <a:lnTo>
                    <a:pt x="50894" y="54812"/>
                  </a:lnTo>
                  <a:lnTo>
                    <a:pt x="0" y="3523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grpSp>
      <p:sp>
        <p:nvSpPr>
          <p:cNvPr id="27" name="Graphic 355">
            <a:extLst>
              <a:ext uri="{FF2B5EF4-FFF2-40B4-BE49-F238E27FC236}">
                <a16:creationId xmlns:a16="http://schemas.microsoft.com/office/drawing/2014/main" id="{D6C1D3ED-4F0A-2E41-8912-FB6BABD315AF}"/>
              </a:ext>
            </a:extLst>
          </p:cNvPr>
          <p:cNvSpPr/>
          <p:nvPr userDrawn="1"/>
        </p:nvSpPr>
        <p:spPr>
          <a:xfrm>
            <a:off x="4762687" y="146141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0" name="Graphic 355">
            <a:extLst>
              <a:ext uri="{FF2B5EF4-FFF2-40B4-BE49-F238E27FC236}">
                <a16:creationId xmlns:a16="http://schemas.microsoft.com/office/drawing/2014/main" id="{EF27A0E8-EB0C-2B46-A27B-F527F4904EAA}"/>
              </a:ext>
            </a:extLst>
          </p:cNvPr>
          <p:cNvSpPr/>
          <p:nvPr userDrawn="1"/>
        </p:nvSpPr>
        <p:spPr>
          <a:xfrm>
            <a:off x="4792216" y="189184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4822198" y="192182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2" name="Graphic 355">
            <a:extLst>
              <a:ext uri="{FF2B5EF4-FFF2-40B4-BE49-F238E27FC236}">
                <a16:creationId xmlns:a16="http://schemas.microsoft.com/office/drawing/2014/main" id="{7D4C04FD-E9A9-7944-AE48-E6FC507808D2}"/>
              </a:ext>
            </a:extLst>
          </p:cNvPr>
          <p:cNvSpPr/>
          <p:nvPr userDrawn="1"/>
        </p:nvSpPr>
        <p:spPr>
          <a:xfrm>
            <a:off x="4942108" y="174482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3" name="Graphic 355">
            <a:extLst>
              <a:ext uri="{FF2B5EF4-FFF2-40B4-BE49-F238E27FC236}">
                <a16:creationId xmlns:a16="http://schemas.microsoft.com/office/drawing/2014/main" id="{723205C3-8980-4748-872C-3916DCF6746C}"/>
              </a:ext>
            </a:extLst>
          </p:cNvPr>
          <p:cNvSpPr/>
          <p:nvPr userDrawn="1"/>
        </p:nvSpPr>
        <p:spPr>
          <a:xfrm>
            <a:off x="4943836" y="176808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4" name="Graphic 355">
            <a:extLst>
              <a:ext uri="{FF2B5EF4-FFF2-40B4-BE49-F238E27FC236}">
                <a16:creationId xmlns:a16="http://schemas.microsoft.com/office/drawing/2014/main" id="{BF24CDF1-3885-0B4B-A350-A3B985A323DD}"/>
              </a:ext>
            </a:extLst>
          </p:cNvPr>
          <p:cNvSpPr/>
          <p:nvPr userDrawn="1"/>
        </p:nvSpPr>
        <p:spPr>
          <a:xfrm>
            <a:off x="4833440" y="175330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5" name="Graphic 355">
            <a:extLst>
              <a:ext uri="{FF2B5EF4-FFF2-40B4-BE49-F238E27FC236}">
                <a16:creationId xmlns:a16="http://schemas.microsoft.com/office/drawing/2014/main" id="{E78D47AF-B556-8C4F-BC52-FFBA7B57522E}"/>
              </a:ext>
            </a:extLst>
          </p:cNvPr>
          <p:cNvSpPr/>
          <p:nvPr userDrawn="1"/>
        </p:nvSpPr>
        <p:spPr>
          <a:xfrm>
            <a:off x="4610434" y="162706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6" name="Graphic 355">
            <a:extLst>
              <a:ext uri="{FF2B5EF4-FFF2-40B4-BE49-F238E27FC236}">
                <a16:creationId xmlns:a16="http://schemas.microsoft.com/office/drawing/2014/main" id="{84486ACF-5CC9-9B4E-B89F-67859F38BBB2}"/>
              </a:ext>
            </a:extLst>
          </p:cNvPr>
          <p:cNvSpPr/>
          <p:nvPr userDrawn="1"/>
        </p:nvSpPr>
        <p:spPr>
          <a:xfrm>
            <a:off x="4482481" y="170732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7" name="Graphic 355">
            <a:extLst>
              <a:ext uri="{FF2B5EF4-FFF2-40B4-BE49-F238E27FC236}">
                <a16:creationId xmlns:a16="http://schemas.microsoft.com/office/drawing/2014/main" id="{D44E0993-41FD-8C4E-9BCD-CA2033EE4B5D}"/>
              </a:ext>
            </a:extLst>
          </p:cNvPr>
          <p:cNvSpPr/>
          <p:nvPr userDrawn="1"/>
        </p:nvSpPr>
        <p:spPr>
          <a:xfrm>
            <a:off x="7862571" y="338342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8" name="Graphic 355">
            <a:extLst>
              <a:ext uri="{FF2B5EF4-FFF2-40B4-BE49-F238E27FC236}">
                <a16:creationId xmlns:a16="http://schemas.microsoft.com/office/drawing/2014/main" id="{98258FA9-FE00-E349-8533-CED3DCF0CAFF}"/>
              </a:ext>
            </a:extLst>
          </p:cNvPr>
          <p:cNvSpPr/>
          <p:nvPr userDrawn="1"/>
        </p:nvSpPr>
        <p:spPr>
          <a:xfrm>
            <a:off x="7818776" y="343431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9" name="Graphic 355">
            <a:extLst>
              <a:ext uri="{FF2B5EF4-FFF2-40B4-BE49-F238E27FC236}">
                <a16:creationId xmlns:a16="http://schemas.microsoft.com/office/drawing/2014/main" id="{F09B6263-76D6-9743-B315-350B65A7EDD4}"/>
              </a:ext>
            </a:extLst>
          </p:cNvPr>
          <p:cNvSpPr/>
          <p:nvPr userDrawn="1"/>
        </p:nvSpPr>
        <p:spPr>
          <a:xfrm>
            <a:off x="7818776" y="494807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13" name="Rectangle 12">
            <a:extLst>
              <a:ext uri="{FF2B5EF4-FFF2-40B4-BE49-F238E27FC236}">
                <a16:creationId xmlns:a16="http://schemas.microsoft.com/office/drawing/2014/main" id="{81D84470-F870-A545-A0A2-BE7FB760925A}"/>
              </a:ext>
            </a:extLst>
          </p:cNvPr>
          <p:cNvSpPr/>
          <p:nvPr userDrawn="1"/>
        </p:nvSpPr>
        <p:spPr>
          <a:xfrm>
            <a:off x="4658871" y="3333975"/>
            <a:ext cx="2426371" cy="1101449"/>
          </a:xfrm>
          <a:prstGeom prst="rect">
            <a:avLst/>
          </a:prstGeom>
          <a:solidFill>
            <a:srgbClr val="F4B7C8">
              <a:alpha val="400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 Placeholder 14">
            <a:extLst>
              <a:ext uri="{FF2B5EF4-FFF2-40B4-BE49-F238E27FC236}">
                <a16:creationId xmlns:a16="http://schemas.microsoft.com/office/drawing/2014/main" id="{A1C833D0-AD64-C541-B37A-F7695B2C8077}"/>
              </a:ext>
            </a:extLst>
          </p:cNvPr>
          <p:cNvSpPr>
            <a:spLocks noGrp="1"/>
          </p:cNvSpPr>
          <p:nvPr>
            <p:ph type="body" sz="quarter" idx="47" hasCustomPrompt="1"/>
          </p:nvPr>
        </p:nvSpPr>
        <p:spPr>
          <a:xfrm>
            <a:off x="4712469" y="3420547"/>
            <a:ext cx="1166933" cy="928465"/>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UK, Ireland, Channel Islands, Middle East and Africa</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endParaRPr>
          </a:p>
          <a:p>
            <a:pPr marL="0" marR="0" lvl="0" indent="0" algn="l" defTabSz="685800" rtl="0" eaLnBrk="1" fontAlgn="auto" latinLnBrk="0" hangingPunct="1">
              <a:lnSpc>
                <a:spcPct val="105000"/>
              </a:lnSpc>
              <a:spcBef>
                <a:spcPts val="0"/>
              </a:spcBef>
              <a:spcAft>
                <a:spcPts val="0"/>
              </a:spcAft>
              <a:buClrTx/>
              <a:buSzTx/>
              <a:buFontTx/>
              <a:buNone/>
              <a:tabLst/>
              <a:defRPr/>
            </a:pPr>
            <a:endParaRPr lang="en-US" dirty="0">
              <a:solidFill>
                <a:schemeClr val="tx1"/>
              </a:solidFill>
            </a:endParaRPr>
          </a:p>
          <a:p>
            <a:pPr marL="0" marR="0" lvl="0" indent="0" algn="l" defTabSz="685800" rtl="0" eaLnBrk="1" fontAlgn="auto" latinLnBrk="0" hangingPunct="1">
              <a:lnSpc>
                <a:spcPct val="105000"/>
              </a:lnSpc>
              <a:spcBef>
                <a:spcPts val="0"/>
              </a:spcBef>
              <a:spcAft>
                <a:spcPts val="0"/>
              </a:spcAft>
              <a:buClrTx/>
              <a:buSzTx/>
              <a:buFontTx/>
              <a:buNone/>
              <a:tabLst/>
              <a:defRPr/>
            </a:pPr>
            <a:r>
              <a:rPr lang="en-US" dirty="0">
                <a:solidFill>
                  <a:schemeClr val="tx1"/>
                </a:solidFill>
              </a:rPr>
              <a:t>Guernsey</a:t>
            </a:r>
          </a:p>
          <a:p>
            <a:pPr lvl="0">
              <a:spcAft>
                <a:spcPts val="0"/>
              </a:spcAft>
            </a:pPr>
            <a:r>
              <a:rPr lang="en-US" dirty="0">
                <a:solidFill>
                  <a:schemeClr val="tx1"/>
                </a:solidFill>
              </a:rPr>
              <a:t>Jersey </a:t>
            </a:r>
          </a:p>
          <a:p>
            <a:pPr lvl="0">
              <a:spcAft>
                <a:spcPts val="0"/>
              </a:spcAft>
            </a:pPr>
            <a:endParaRPr lang="en-US" dirty="0">
              <a:solidFill>
                <a:schemeClr val="tx1"/>
              </a:solidFill>
            </a:endParaRPr>
          </a:p>
          <a:p>
            <a:pPr lvl="0">
              <a:spcAft>
                <a:spcPts val="0"/>
              </a:spcAft>
            </a:pPr>
            <a:r>
              <a:rPr lang="en-US" dirty="0">
                <a:solidFill>
                  <a:schemeClr val="tx1"/>
                </a:solidFill>
              </a:rPr>
              <a:t>Ireland</a:t>
            </a:r>
          </a:p>
          <a:p>
            <a:pPr lvl="0">
              <a:spcAft>
                <a:spcPts val="0"/>
              </a:spcAft>
            </a:pPr>
            <a:r>
              <a:rPr lang="en-US" b="0" noProof="0" dirty="0">
                <a:solidFill>
                  <a:schemeClr val="tx1"/>
                </a:solidFill>
              </a:rPr>
              <a:t>Dublin</a:t>
            </a:r>
          </a:p>
          <a:p>
            <a:pPr lvl="0">
              <a:spcAft>
                <a:spcPts val="0"/>
              </a:spcAft>
            </a:pPr>
            <a:r>
              <a:rPr lang="en-US" b="0" noProof="0" dirty="0">
                <a:solidFill>
                  <a:schemeClr val="tx1"/>
                </a:solidFill>
              </a:rPr>
              <a:t>Shannon</a:t>
            </a:r>
          </a:p>
        </p:txBody>
      </p:sp>
      <p:sp>
        <p:nvSpPr>
          <p:cNvPr id="240" name="Text Placeholder 14">
            <a:extLst>
              <a:ext uri="{FF2B5EF4-FFF2-40B4-BE49-F238E27FC236}">
                <a16:creationId xmlns:a16="http://schemas.microsoft.com/office/drawing/2014/main" id="{5438F40E-9DF3-5E4F-B92A-5F8183DB7986}"/>
              </a:ext>
            </a:extLst>
          </p:cNvPr>
          <p:cNvSpPr>
            <a:spLocks noGrp="1"/>
          </p:cNvSpPr>
          <p:nvPr>
            <p:ph type="body" sz="quarter" idx="48" hasCustomPrompt="1"/>
          </p:nvPr>
        </p:nvSpPr>
        <p:spPr>
          <a:xfrm>
            <a:off x="5470211" y="3688721"/>
            <a:ext cx="706405" cy="739908"/>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a:spcAft>
                <a:spcPts val="0"/>
              </a:spcAft>
            </a:pPr>
            <a:r>
              <a:rPr lang="en-US" dirty="0">
                <a:solidFill>
                  <a:schemeClr val="tx1"/>
                </a:solidFill>
              </a:rPr>
              <a:t>Mauritius</a:t>
            </a: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United Kingdom</a:t>
            </a:r>
          </a:p>
          <a:p>
            <a:pPr lvl="0">
              <a:spcAft>
                <a:spcPts val="0"/>
              </a:spcAft>
            </a:pPr>
            <a:r>
              <a:rPr lang="en-US" b="0" noProof="0" dirty="0">
                <a:solidFill>
                  <a:schemeClr val="tx1"/>
                </a:solidFill>
              </a:rPr>
              <a:t>Bristol</a:t>
            </a:r>
          </a:p>
          <a:p>
            <a:pPr lvl="0">
              <a:spcAft>
                <a:spcPts val="0"/>
              </a:spcAft>
            </a:pPr>
            <a:r>
              <a:rPr lang="en-US" b="0" noProof="0" dirty="0">
                <a:solidFill>
                  <a:schemeClr val="tx1"/>
                </a:solidFill>
              </a:rPr>
              <a:t>Edinburgh</a:t>
            </a:r>
          </a:p>
          <a:p>
            <a:pPr lvl="0">
              <a:spcAft>
                <a:spcPts val="0"/>
              </a:spcAft>
            </a:pPr>
            <a:r>
              <a:rPr lang="en-US" b="0" noProof="0" dirty="0">
                <a:solidFill>
                  <a:schemeClr val="tx1"/>
                </a:solidFill>
              </a:rPr>
              <a:t>London</a:t>
            </a:r>
          </a:p>
          <a:p>
            <a:pPr lvl="0">
              <a:spcAft>
                <a:spcPts val="0"/>
              </a:spcAft>
            </a:pPr>
            <a:r>
              <a:rPr lang="en-US" b="0" noProof="0" dirty="0">
                <a:solidFill>
                  <a:schemeClr val="tx1"/>
                </a:solidFill>
              </a:rPr>
              <a:t>Reading</a:t>
            </a:r>
          </a:p>
        </p:txBody>
      </p:sp>
      <p:sp>
        <p:nvSpPr>
          <p:cNvPr id="241" name="Text Placeholder 14">
            <a:extLst>
              <a:ext uri="{FF2B5EF4-FFF2-40B4-BE49-F238E27FC236}">
                <a16:creationId xmlns:a16="http://schemas.microsoft.com/office/drawing/2014/main" id="{0B8C98DE-C9DF-CB4A-B8F0-89A4454116D6}"/>
              </a:ext>
            </a:extLst>
          </p:cNvPr>
          <p:cNvSpPr>
            <a:spLocks noGrp="1"/>
          </p:cNvSpPr>
          <p:nvPr>
            <p:ph type="body" sz="quarter" idx="49" hasCustomPrompt="1"/>
          </p:nvPr>
        </p:nvSpPr>
        <p:spPr>
          <a:xfrm>
            <a:off x="6282115" y="3688977"/>
            <a:ext cx="706405" cy="502934"/>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dirty="0">
                <a:solidFill>
                  <a:schemeClr val="tx1"/>
                </a:solidFill>
              </a:rPr>
              <a:t>UAE</a:t>
            </a:r>
          </a:p>
          <a:p>
            <a:pPr lvl="0">
              <a:spcAft>
                <a:spcPts val="0"/>
              </a:spcAft>
            </a:pPr>
            <a:r>
              <a:rPr lang="en-US" b="0" noProof="0" dirty="0">
                <a:solidFill>
                  <a:schemeClr val="tx1"/>
                </a:solidFill>
              </a:rPr>
              <a:t>Abu Dhabi</a:t>
            </a:r>
          </a:p>
          <a:p>
            <a:pPr lvl="0">
              <a:spcAft>
                <a:spcPts val="0"/>
              </a:spcAft>
            </a:pPr>
            <a:r>
              <a:rPr lang="en-US" b="0" noProof="0" dirty="0">
                <a:solidFill>
                  <a:schemeClr val="tx1"/>
                </a:solidFill>
              </a:rPr>
              <a:t>Dubai</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56688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ur Network-Asia-Pacific">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2200" y="0"/>
            <a:ext cx="4271270" cy="5143500"/>
          </a:xfrm>
          <a:prstGeom prst="rect">
            <a:avLst/>
          </a:prstGeom>
          <a:solidFill>
            <a:srgbClr val="F4B7C8"/>
          </a:solidFill>
          <a:ln w="3175">
            <a:solidFill>
              <a:srgbClr val="F4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3F5EE41E-00A6-7E18-1BBF-20D08C378FB2}"/>
              </a:ext>
            </a:extLst>
          </p:cNvPr>
          <p:cNvGrpSpPr/>
          <p:nvPr userDrawn="1"/>
        </p:nvGrpSpPr>
        <p:grpSpPr>
          <a:xfrm>
            <a:off x="4295136" y="-2408"/>
            <a:ext cx="4270979" cy="5145908"/>
            <a:chOff x="5726848" y="-3211"/>
            <a:chExt cx="5694638" cy="6861211"/>
          </a:xfrm>
        </p:grpSpPr>
        <p:sp>
          <p:nvSpPr>
            <p:cNvPr id="315" name="Graphic 355">
              <a:extLst>
                <a:ext uri="{FF2B5EF4-FFF2-40B4-BE49-F238E27FC236}">
                  <a16:creationId xmlns:a16="http://schemas.microsoft.com/office/drawing/2014/main" id="{828336F9-8391-A147-8151-04582D3F9E13}"/>
                </a:ext>
              </a:extLst>
            </p:cNvPr>
            <p:cNvSpPr/>
            <p:nvPr userDrawn="1"/>
          </p:nvSpPr>
          <p:spPr>
            <a:xfrm>
              <a:off x="7366544" y="3143836"/>
              <a:ext cx="95250" cy="168777"/>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6" name="Graphic 355">
              <a:extLst>
                <a:ext uri="{FF2B5EF4-FFF2-40B4-BE49-F238E27FC236}">
                  <a16:creationId xmlns:a16="http://schemas.microsoft.com/office/drawing/2014/main" id="{69D4C116-ACF8-FC49-92F2-A11A60743E97}"/>
                </a:ext>
              </a:extLst>
            </p:cNvPr>
            <p:cNvSpPr/>
            <p:nvPr userDrawn="1"/>
          </p:nvSpPr>
          <p:spPr>
            <a:xfrm>
              <a:off x="7139135" y="3253409"/>
              <a:ext cx="95250" cy="168777"/>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7" name="Freeform: Shape 47">
              <a:extLst>
                <a:ext uri="{FF2B5EF4-FFF2-40B4-BE49-F238E27FC236}">
                  <a16:creationId xmlns:a16="http://schemas.microsoft.com/office/drawing/2014/main" id="{443F55DE-16E8-1E4C-AFC2-436A6283B311}"/>
                </a:ext>
              </a:extLst>
            </p:cNvPr>
            <p:cNvSpPr/>
            <p:nvPr userDrawn="1"/>
          </p:nvSpPr>
          <p:spPr>
            <a:xfrm>
              <a:off x="6574014" y="3436141"/>
              <a:ext cx="205167" cy="159045"/>
            </a:xfrm>
            <a:custGeom>
              <a:avLst/>
              <a:gdLst>
                <a:gd name="connsiteX0" fmla="*/ 0 w 138650"/>
                <a:gd name="connsiteY0" fmla="*/ 55353 h 107481"/>
                <a:gd name="connsiteX1" fmla="*/ 5374 w 138650"/>
                <a:gd name="connsiteY1" fmla="*/ 53741 h 107481"/>
                <a:gd name="connsiteX2" fmla="*/ 6449 w 138650"/>
                <a:gd name="connsiteY2" fmla="*/ 61802 h 107481"/>
                <a:gd name="connsiteX3" fmla="*/ 29020 w 138650"/>
                <a:gd name="connsiteY3" fmla="*/ 56965 h 107481"/>
                <a:gd name="connsiteX4" fmla="*/ 52665 w 138650"/>
                <a:gd name="connsiteY4" fmla="*/ 57503 h 107481"/>
                <a:gd name="connsiteX5" fmla="*/ 69863 w 138650"/>
                <a:gd name="connsiteY5" fmla="*/ 58577 h 107481"/>
                <a:gd name="connsiteX6" fmla="*/ 89747 w 138650"/>
                <a:gd name="connsiteY6" fmla="*/ 38156 h 107481"/>
                <a:gd name="connsiteX7" fmla="*/ 111243 w 138650"/>
                <a:gd name="connsiteY7" fmla="*/ 18809 h 107481"/>
                <a:gd name="connsiteX8" fmla="*/ 129515 w 138650"/>
                <a:gd name="connsiteY8" fmla="*/ 0 h 107481"/>
                <a:gd name="connsiteX9" fmla="*/ 134889 w 138650"/>
                <a:gd name="connsiteY9" fmla="*/ 10211 h 107481"/>
                <a:gd name="connsiteX10" fmla="*/ 138650 w 138650"/>
                <a:gd name="connsiteY10" fmla="*/ 34394 h 107481"/>
                <a:gd name="connsiteX11" fmla="*/ 124141 w 138650"/>
                <a:gd name="connsiteY11" fmla="*/ 34394 h 107481"/>
                <a:gd name="connsiteX12" fmla="*/ 121991 w 138650"/>
                <a:gd name="connsiteY12" fmla="*/ 54278 h 107481"/>
                <a:gd name="connsiteX13" fmla="*/ 127365 w 138650"/>
                <a:gd name="connsiteY13" fmla="*/ 58577 h 107481"/>
                <a:gd name="connsiteX14" fmla="*/ 114467 w 138650"/>
                <a:gd name="connsiteY14" fmla="*/ 64489 h 107481"/>
                <a:gd name="connsiteX15" fmla="*/ 114467 w 138650"/>
                <a:gd name="connsiteY15" fmla="*/ 76849 h 107481"/>
                <a:gd name="connsiteX16" fmla="*/ 105869 w 138650"/>
                <a:gd name="connsiteY16" fmla="*/ 89209 h 107481"/>
                <a:gd name="connsiteX17" fmla="*/ 105332 w 138650"/>
                <a:gd name="connsiteY17" fmla="*/ 101033 h 107481"/>
                <a:gd name="connsiteX18" fmla="*/ 99420 w 138650"/>
                <a:gd name="connsiteY18" fmla="*/ 107481 h 107481"/>
                <a:gd name="connsiteX19" fmla="*/ 13435 w 138650"/>
                <a:gd name="connsiteY19" fmla="*/ 92434 h 107481"/>
                <a:gd name="connsiteX20" fmla="*/ 2150 w 138650"/>
                <a:gd name="connsiteY20" fmla="*/ 61802 h 107481"/>
                <a:gd name="connsiteX21" fmla="*/ 0 w 138650"/>
                <a:gd name="connsiteY21" fmla="*/ 55353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650" h="107481">
                  <a:moveTo>
                    <a:pt x="0" y="55353"/>
                  </a:moveTo>
                  <a:lnTo>
                    <a:pt x="5374" y="53741"/>
                  </a:lnTo>
                  <a:lnTo>
                    <a:pt x="6449" y="61802"/>
                  </a:lnTo>
                  <a:lnTo>
                    <a:pt x="29020" y="56965"/>
                  </a:lnTo>
                  <a:lnTo>
                    <a:pt x="52665" y="57503"/>
                  </a:lnTo>
                  <a:lnTo>
                    <a:pt x="69863" y="58577"/>
                  </a:lnTo>
                  <a:lnTo>
                    <a:pt x="89747" y="38156"/>
                  </a:lnTo>
                  <a:lnTo>
                    <a:pt x="111243" y="18809"/>
                  </a:lnTo>
                  <a:lnTo>
                    <a:pt x="129515" y="0"/>
                  </a:lnTo>
                  <a:lnTo>
                    <a:pt x="134889" y="10211"/>
                  </a:lnTo>
                  <a:lnTo>
                    <a:pt x="138650" y="34394"/>
                  </a:lnTo>
                  <a:lnTo>
                    <a:pt x="124141" y="34394"/>
                  </a:lnTo>
                  <a:lnTo>
                    <a:pt x="121991" y="54278"/>
                  </a:lnTo>
                  <a:lnTo>
                    <a:pt x="127365" y="58577"/>
                  </a:lnTo>
                  <a:lnTo>
                    <a:pt x="114467" y="64489"/>
                  </a:lnTo>
                  <a:lnTo>
                    <a:pt x="114467" y="76849"/>
                  </a:lnTo>
                  <a:lnTo>
                    <a:pt x="105869" y="89209"/>
                  </a:lnTo>
                  <a:lnTo>
                    <a:pt x="105332" y="101033"/>
                  </a:lnTo>
                  <a:lnTo>
                    <a:pt x="99420" y="107481"/>
                  </a:lnTo>
                  <a:lnTo>
                    <a:pt x="13435" y="92434"/>
                  </a:lnTo>
                  <a:lnTo>
                    <a:pt x="2150" y="61802"/>
                  </a:lnTo>
                  <a:lnTo>
                    <a:pt x="0" y="5535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8" name="Freeform: Shape 48">
              <a:extLst>
                <a:ext uri="{FF2B5EF4-FFF2-40B4-BE49-F238E27FC236}">
                  <a16:creationId xmlns:a16="http://schemas.microsoft.com/office/drawing/2014/main" id="{DC9AAB6A-8A5B-074F-A671-B40697C5AE32}"/>
                </a:ext>
              </a:extLst>
            </p:cNvPr>
            <p:cNvSpPr/>
            <p:nvPr userDrawn="1"/>
          </p:nvSpPr>
          <p:spPr>
            <a:xfrm>
              <a:off x="6950156" y="2850855"/>
              <a:ext cx="622662" cy="437374"/>
            </a:xfrm>
            <a:custGeom>
              <a:avLst/>
              <a:gdLst>
                <a:gd name="connsiteX0" fmla="*/ 22034 w 420789"/>
                <a:gd name="connsiteY0" fmla="*/ 94046 h 295573"/>
                <a:gd name="connsiteX1" fmla="*/ 51054 w 420789"/>
                <a:gd name="connsiteY1" fmla="*/ 106406 h 295573"/>
                <a:gd name="connsiteX2" fmla="*/ 72550 w 420789"/>
                <a:gd name="connsiteY2" fmla="*/ 102107 h 295573"/>
                <a:gd name="connsiteX3" fmla="*/ 78462 w 420789"/>
                <a:gd name="connsiteY3" fmla="*/ 87597 h 295573"/>
                <a:gd name="connsiteX4" fmla="*/ 101033 w 420789"/>
                <a:gd name="connsiteY4" fmla="*/ 82761 h 295573"/>
                <a:gd name="connsiteX5" fmla="*/ 117155 w 420789"/>
                <a:gd name="connsiteY5" fmla="*/ 73087 h 295573"/>
                <a:gd name="connsiteX6" fmla="*/ 123066 w 420789"/>
                <a:gd name="connsiteY6" fmla="*/ 46754 h 295573"/>
                <a:gd name="connsiteX7" fmla="*/ 147249 w 420789"/>
                <a:gd name="connsiteY7" fmla="*/ 40305 h 295573"/>
                <a:gd name="connsiteX8" fmla="*/ 151549 w 420789"/>
                <a:gd name="connsiteY8" fmla="*/ 28482 h 295573"/>
                <a:gd name="connsiteX9" fmla="*/ 164984 w 420789"/>
                <a:gd name="connsiteY9" fmla="*/ 37081 h 295573"/>
                <a:gd name="connsiteX10" fmla="*/ 173583 w 420789"/>
                <a:gd name="connsiteY10" fmla="*/ 38156 h 295573"/>
                <a:gd name="connsiteX11" fmla="*/ 189705 w 420789"/>
                <a:gd name="connsiteY11" fmla="*/ 38156 h 295573"/>
                <a:gd name="connsiteX12" fmla="*/ 211201 w 420789"/>
                <a:gd name="connsiteY12" fmla="*/ 45142 h 295573"/>
                <a:gd name="connsiteX13" fmla="*/ 219799 w 420789"/>
                <a:gd name="connsiteY13" fmla="*/ 48904 h 295573"/>
                <a:gd name="connsiteX14" fmla="*/ 240221 w 420789"/>
                <a:gd name="connsiteY14" fmla="*/ 38156 h 295573"/>
                <a:gd name="connsiteX15" fmla="*/ 249894 w 420789"/>
                <a:gd name="connsiteY15" fmla="*/ 44605 h 295573"/>
                <a:gd name="connsiteX16" fmla="*/ 259030 w 420789"/>
                <a:gd name="connsiteY16" fmla="*/ 29557 h 295573"/>
                <a:gd name="connsiteX17" fmla="*/ 276227 w 420789"/>
                <a:gd name="connsiteY17" fmla="*/ 30095 h 295573"/>
                <a:gd name="connsiteX18" fmla="*/ 280527 w 420789"/>
                <a:gd name="connsiteY18" fmla="*/ 25258 h 295573"/>
                <a:gd name="connsiteX19" fmla="*/ 283751 w 420789"/>
                <a:gd name="connsiteY19" fmla="*/ 11823 h 295573"/>
                <a:gd name="connsiteX20" fmla="*/ 296111 w 420789"/>
                <a:gd name="connsiteY20" fmla="*/ 0 h 295573"/>
                <a:gd name="connsiteX21" fmla="*/ 311696 w 420789"/>
                <a:gd name="connsiteY21" fmla="*/ 7524 h 295573"/>
                <a:gd name="connsiteX22" fmla="*/ 308471 w 420789"/>
                <a:gd name="connsiteY22" fmla="*/ 17734 h 295573"/>
                <a:gd name="connsiteX23" fmla="*/ 317070 w 420789"/>
                <a:gd name="connsiteY23" fmla="*/ 19347 h 295573"/>
                <a:gd name="connsiteX24" fmla="*/ 314383 w 420789"/>
                <a:gd name="connsiteY24" fmla="*/ 46754 h 295573"/>
                <a:gd name="connsiteX25" fmla="*/ 325669 w 420789"/>
                <a:gd name="connsiteY25" fmla="*/ 57502 h 295573"/>
                <a:gd name="connsiteX26" fmla="*/ 335879 w 420789"/>
                <a:gd name="connsiteY26" fmla="*/ 50516 h 295573"/>
                <a:gd name="connsiteX27" fmla="*/ 348777 w 420789"/>
                <a:gd name="connsiteY27" fmla="*/ 47292 h 295573"/>
                <a:gd name="connsiteX28" fmla="*/ 366512 w 420789"/>
                <a:gd name="connsiteY28" fmla="*/ 32782 h 295573"/>
                <a:gd name="connsiteX29" fmla="*/ 386395 w 420789"/>
                <a:gd name="connsiteY29" fmla="*/ 35469 h 295573"/>
                <a:gd name="connsiteX30" fmla="*/ 415953 w 420789"/>
                <a:gd name="connsiteY30" fmla="*/ 35469 h 295573"/>
                <a:gd name="connsiteX31" fmla="*/ 420790 w 420789"/>
                <a:gd name="connsiteY31" fmla="*/ 45142 h 295573"/>
                <a:gd name="connsiteX32" fmla="*/ 404130 w 420789"/>
                <a:gd name="connsiteY32" fmla="*/ 48904 h 295573"/>
                <a:gd name="connsiteX33" fmla="*/ 389620 w 420789"/>
                <a:gd name="connsiteY33" fmla="*/ 54815 h 295573"/>
                <a:gd name="connsiteX34" fmla="*/ 356838 w 420789"/>
                <a:gd name="connsiteY34" fmla="*/ 58577 h 295573"/>
                <a:gd name="connsiteX35" fmla="*/ 326206 w 420789"/>
                <a:gd name="connsiteY35" fmla="*/ 65563 h 295573"/>
                <a:gd name="connsiteX36" fmla="*/ 309547 w 420789"/>
                <a:gd name="connsiteY36" fmla="*/ 79536 h 295573"/>
                <a:gd name="connsiteX37" fmla="*/ 316533 w 420789"/>
                <a:gd name="connsiteY37" fmla="*/ 93509 h 295573"/>
                <a:gd name="connsiteX38" fmla="*/ 319757 w 420789"/>
                <a:gd name="connsiteY38" fmla="*/ 109631 h 295573"/>
                <a:gd name="connsiteX39" fmla="*/ 305247 w 420789"/>
                <a:gd name="connsiteY39" fmla="*/ 123066 h 295573"/>
                <a:gd name="connsiteX40" fmla="*/ 306322 w 420789"/>
                <a:gd name="connsiteY40" fmla="*/ 135426 h 295573"/>
                <a:gd name="connsiteX41" fmla="*/ 298261 w 420789"/>
                <a:gd name="connsiteY41" fmla="*/ 147249 h 295573"/>
                <a:gd name="connsiteX42" fmla="*/ 270853 w 420789"/>
                <a:gd name="connsiteY42" fmla="*/ 146174 h 295573"/>
                <a:gd name="connsiteX43" fmla="*/ 282138 w 420789"/>
                <a:gd name="connsiteY43" fmla="*/ 167671 h 295573"/>
                <a:gd name="connsiteX44" fmla="*/ 263867 w 420789"/>
                <a:gd name="connsiteY44" fmla="*/ 175732 h 295573"/>
                <a:gd name="connsiteX45" fmla="*/ 251506 w 420789"/>
                <a:gd name="connsiteY45" fmla="*/ 195078 h 295573"/>
                <a:gd name="connsiteX46" fmla="*/ 253119 w 420789"/>
                <a:gd name="connsiteY46" fmla="*/ 213888 h 295573"/>
                <a:gd name="connsiteX47" fmla="*/ 241833 w 420789"/>
                <a:gd name="connsiteY47" fmla="*/ 223024 h 295573"/>
                <a:gd name="connsiteX48" fmla="*/ 231085 w 420789"/>
                <a:gd name="connsiteY48" fmla="*/ 219799 h 295573"/>
                <a:gd name="connsiteX49" fmla="*/ 209051 w 420789"/>
                <a:gd name="connsiteY49" fmla="*/ 224098 h 295573"/>
                <a:gd name="connsiteX50" fmla="*/ 205827 w 420789"/>
                <a:gd name="connsiteY50" fmla="*/ 232697 h 295573"/>
                <a:gd name="connsiteX51" fmla="*/ 184331 w 420789"/>
                <a:gd name="connsiteY51" fmla="*/ 232697 h 295573"/>
                <a:gd name="connsiteX52" fmla="*/ 168208 w 420789"/>
                <a:gd name="connsiteY52" fmla="*/ 250431 h 295573"/>
                <a:gd name="connsiteX53" fmla="*/ 167134 w 420789"/>
                <a:gd name="connsiteY53" fmla="*/ 277302 h 295573"/>
                <a:gd name="connsiteX54" fmla="*/ 129515 w 420789"/>
                <a:gd name="connsiteY54" fmla="*/ 290199 h 295573"/>
                <a:gd name="connsiteX55" fmla="*/ 109631 w 420789"/>
                <a:gd name="connsiteY55" fmla="*/ 287512 h 295573"/>
                <a:gd name="connsiteX56" fmla="*/ 103720 w 420789"/>
                <a:gd name="connsiteY56" fmla="*/ 294499 h 295573"/>
                <a:gd name="connsiteX57" fmla="*/ 86523 w 420789"/>
                <a:gd name="connsiteY57" fmla="*/ 290737 h 295573"/>
                <a:gd name="connsiteX58" fmla="*/ 57503 w 420789"/>
                <a:gd name="connsiteY58" fmla="*/ 295574 h 295573"/>
                <a:gd name="connsiteX59" fmla="*/ 9674 w 420789"/>
                <a:gd name="connsiteY59" fmla="*/ 279451 h 295573"/>
                <a:gd name="connsiteX60" fmla="*/ 35469 w 420789"/>
                <a:gd name="connsiteY60" fmla="*/ 250969 h 295573"/>
                <a:gd name="connsiteX61" fmla="*/ 33320 w 420789"/>
                <a:gd name="connsiteY61" fmla="*/ 230547 h 295573"/>
                <a:gd name="connsiteX62" fmla="*/ 11823 w 420789"/>
                <a:gd name="connsiteY62" fmla="*/ 225173 h 295573"/>
                <a:gd name="connsiteX63" fmla="*/ 9674 w 420789"/>
                <a:gd name="connsiteY63" fmla="*/ 205289 h 295573"/>
                <a:gd name="connsiteX64" fmla="*/ 0 w 420789"/>
                <a:gd name="connsiteY64" fmla="*/ 180031 h 295573"/>
                <a:gd name="connsiteX65" fmla="*/ 12361 w 420789"/>
                <a:gd name="connsiteY65" fmla="*/ 162297 h 295573"/>
                <a:gd name="connsiteX66" fmla="*/ 0 w 420789"/>
                <a:gd name="connsiteY66" fmla="*/ 157460 h 295573"/>
                <a:gd name="connsiteX67" fmla="*/ 8061 w 420789"/>
                <a:gd name="connsiteY67" fmla="*/ 134352 h 295573"/>
                <a:gd name="connsiteX68" fmla="*/ 22034 w 420789"/>
                <a:gd name="connsiteY68" fmla="*/ 94046 h 29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0789" h="295573">
                  <a:moveTo>
                    <a:pt x="22034" y="94046"/>
                  </a:moveTo>
                  <a:lnTo>
                    <a:pt x="51054" y="106406"/>
                  </a:lnTo>
                  <a:lnTo>
                    <a:pt x="72550" y="102107"/>
                  </a:lnTo>
                  <a:lnTo>
                    <a:pt x="78462" y="87597"/>
                  </a:lnTo>
                  <a:lnTo>
                    <a:pt x="101033" y="82761"/>
                  </a:lnTo>
                  <a:lnTo>
                    <a:pt x="117155" y="73087"/>
                  </a:lnTo>
                  <a:lnTo>
                    <a:pt x="123066" y="46754"/>
                  </a:lnTo>
                  <a:lnTo>
                    <a:pt x="147249" y="40305"/>
                  </a:lnTo>
                  <a:lnTo>
                    <a:pt x="151549" y="28482"/>
                  </a:lnTo>
                  <a:lnTo>
                    <a:pt x="164984" y="37081"/>
                  </a:lnTo>
                  <a:lnTo>
                    <a:pt x="173583" y="38156"/>
                  </a:lnTo>
                  <a:lnTo>
                    <a:pt x="189705" y="38156"/>
                  </a:lnTo>
                  <a:lnTo>
                    <a:pt x="211201" y="45142"/>
                  </a:lnTo>
                  <a:lnTo>
                    <a:pt x="219799" y="48904"/>
                  </a:lnTo>
                  <a:lnTo>
                    <a:pt x="240221" y="38156"/>
                  </a:lnTo>
                  <a:lnTo>
                    <a:pt x="249894" y="44605"/>
                  </a:lnTo>
                  <a:lnTo>
                    <a:pt x="259030" y="29557"/>
                  </a:lnTo>
                  <a:lnTo>
                    <a:pt x="276227" y="30095"/>
                  </a:lnTo>
                  <a:lnTo>
                    <a:pt x="280527" y="25258"/>
                  </a:lnTo>
                  <a:lnTo>
                    <a:pt x="283751" y="11823"/>
                  </a:lnTo>
                  <a:lnTo>
                    <a:pt x="296111" y="0"/>
                  </a:lnTo>
                  <a:lnTo>
                    <a:pt x="311696" y="7524"/>
                  </a:lnTo>
                  <a:lnTo>
                    <a:pt x="308471" y="17734"/>
                  </a:lnTo>
                  <a:lnTo>
                    <a:pt x="317070" y="19347"/>
                  </a:lnTo>
                  <a:lnTo>
                    <a:pt x="314383" y="46754"/>
                  </a:lnTo>
                  <a:lnTo>
                    <a:pt x="325669" y="57502"/>
                  </a:lnTo>
                  <a:lnTo>
                    <a:pt x="335879" y="50516"/>
                  </a:lnTo>
                  <a:lnTo>
                    <a:pt x="348777" y="47292"/>
                  </a:lnTo>
                  <a:lnTo>
                    <a:pt x="366512" y="32782"/>
                  </a:lnTo>
                  <a:lnTo>
                    <a:pt x="386395" y="35469"/>
                  </a:lnTo>
                  <a:lnTo>
                    <a:pt x="415953" y="35469"/>
                  </a:lnTo>
                  <a:lnTo>
                    <a:pt x="420790" y="45142"/>
                  </a:lnTo>
                  <a:lnTo>
                    <a:pt x="404130" y="48904"/>
                  </a:lnTo>
                  <a:lnTo>
                    <a:pt x="389620" y="54815"/>
                  </a:lnTo>
                  <a:lnTo>
                    <a:pt x="356838" y="58577"/>
                  </a:lnTo>
                  <a:lnTo>
                    <a:pt x="326206" y="65563"/>
                  </a:lnTo>
                  <a:lnTo>
                    <a:pt x="309547" y="79536"/>
                  </a:lnTo>
                  <a:lnTo>
                    <a:pt x="316533" y="93509"/>
                  </a:lnTo>
                  <a:lnTo>
                    <a:pt x="319757" y="109631"/>
                  </a:lnTo>
                  <a:lnTo>
                    <a:pt x="305247" y="123066"/>
                  </a:lnTo>
                  <a:lnTo>
                    <a:pt x="306322" y="135426"/>
                  </a:lnTo>
                  <a:lnTo>
                    <a:pt x="298261" y="147249"/>
                  </a:lnTo>
                  <a:lnTo>
                    <a:pt x="270853" y="146174"/>
                  </a:lnTo>
                  <a:lnTo>
                    <a:pt x="282138" y="167671"/>
                  </a:lnTo>
                  <a:lnTo>
                    <a:pt x="263867" y="175732"/>
                  </a:lnTo>
                  <a:lnTo>
                    <a:pt x="251506" y="195078"/>
                  </a:lnTo>
                  <a:lnTo>
                    <a:pt x="253119" y="213888"/>
                  </a:lnTo>
                  <a:lnTo>
                    <a:pt x="241833" y="223024"/>
                  </a:lnTo>
                  <a:lnTo>
                    <a:pt x="231085" y="219799"/>
                  </a:lnTo>
                  <a:lnTo>
                    <a:pt x="209051" y="224098"/>
                  </a:lnTo>
                  <a:lnTo>
                    <a:pt x="205827" y="232697"/>
                  </a:lnTo>
                  <a:lnTo>
                    <a:pt x="184331" y="232697"/>
                  </a:lnTo>
                  <a:lnTo>
                    <a:pt x="168208" y="250431"/>
                  </a:lnTo>
                  <a:lnTo>
                    <a:pt x="167134" y="277302"/>
                  </a:lnTo>
                  <a:lnTo>
                    <a:pt x="129515" y="290199"/>
                  </a:lnTo>
                  <a:lnTo>
                    <a:pt x="109631" y="287512"/>
                  </a:lnTo>
                  <a:lnTo>
                    <a:pt x="103720" y="294499"/>
                  </a:lnTo>
                  <a:lnTo>
                    <a:pt x="86523" y="290737"/>
                  </a:lnTo>
                  <a:lnTo>
                    <a:pt x="57503" y="295574"/>
                  </a:lnTo>
                  <a:lnTo>
                    <a:pt x="9674" y="279451"/>
                  </a:lnTo>
                  <a:lnTo>
                    <a:pt x="35469" y="250969"/>
                  </a:lnTo>
                  <a:lnTo>
                    <a:pt x="33320" y="230547"/>
                  </a:lnTo>
                  <a:lnTo>
                    <a:pt x="11823" y="225173"/>
                  </a:lnTo>
                  <a:lnTo>
                    <a:pt x="9674" y="205289"/>
                  </a:lnTo>
                  <a:lnTo>
                    <a:pt x="0" y="180031"/>
                  </a:lnTo>
                  <a:lnTo>
                    <a:pt x="12361" y="162297"/>
                  </a:lnTo>
                  <a:lnTo>
                    <a:pt x="0" y="157460"/>
                  </a:lnTo>
                  <a:lnTo>
                    <a:pt x="8061" y="134352"/>
                  </a:lnTo>
                  <a:lnTo>
                    <a:pt x="22034" y="940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19" name="Freeform: Shape 50">
              <a:extLst>
                <a:ext uri="{FF2B5EF4-FFF2-40B4-BE49-F238E27FC236}">
                  <a16:creationId xmlns:a16="http://schemas.microsoft.com/office/drawing/2014/main" id="{18DA8AA2-83EC-0D4E-9B60-133519A60F5D}"/>
                </a:ext>
              </a:extLst>
            </p:cNvPr>
            <p:cNvSpPr/>
            <p:nvPr userDrawn="1"/>
          </p:nvSpPr>
          <p:spPr>
            <a:xfrm>
              <a:off x="6234452" y="2714872"/>
              <a:ext cx="124055" cy="125645"/>
            </a:xfrm>
            <a:custGeom>
              <a:avLst/>
              <a:gdLst>
                <a:gd name="connsiteX0" fmla="*/ 0 w 83835"/>
                <a:gd name="connsiteY0" fmla="*/ 5374 h 84910"/>
                <a:gd name="connsiteX1" fmla="*/ 39768 w 83835"/>
                <a:gd name="connsiteY1" fmla="*/ 0 h 84910"/>
                <a:gd name="connsiteX2" fmla="*/ 45680 w 83835"/>
                <a:gd name="connsiteY2" fmla="*/ 9136 h 84910"/>
                <a:gd name="connsiteX3" fmla="*/ 56428 w 83835"/>
                <a:gd name="connsiteY3" fmla="*/ 15047 h 84910"/>
                <a:gd name="connsiteX4" fmla="*/ 50516 w 83835"/>
                <a:gd name="connsiteY4" fmla="*/ 23646 h 84910"/>
                <a:gd name="connsiteX5" fmla="*/ 66101 w 83835"/>
                <a:gd name="connsiteY5" fmla="*/ 35469 h 84910"/>
                <a:gd name="connsiteX6" fmla="*/ 58040 w 83835"/>
                <a:gd name="connsiteY6" fmla="*/ 46217 h 84910"/>
                <a:gd name="connsiteX7" fmla="*/ 70401 w 83835"/>
                <a:gd name="connsiteY7" fmla="*/ 55353 h 84910"/>
                <a:gd name="connsiteX8" fmla="*/ 83298 w 83835"/>
                <a:gd name="connsiteY8" fmla="*/ 60727 h 84910"/>
                <a:gd name="connsiteX9" fmla="*/ 83836 w 83835"/>
                <a:gd name="connsiteY9" fmla="*/ 83835 h 84910"/>
                <a:gd name="connsiteX10" fmla="*/ 73625 w 83835"/>
                <a:gd name="connsiteY10" fmla="*/ 84910 h 84910"/>
                <a:gd name="connsiteX11" fmla="*/ 61802 w 83835"/>
                <a:gd name="connsiteY11" fmla="*/ 65563 h 84910"/>
                <a:gd name="connsiteX12" fmla="*/ 61802 w 83835"/>
                <a:gd name="connsiteY12" fmla="*/ 60189 h 84910"/>
                <a:gd name="connsiteX13" fmla="*/ 48905 w 83835"/>
                <a:gd name="connsiteY13" fmla="*/ 60189 h 84910"/>
                <a:gd name="connsiteX14" fmla="*/ 40305 w 83835"/>
                <a:gd name="connsiteY14" fmla="*/ 51054 h 84910"/>
                <a:gd name="connsiteX15" fmla="*/ 34394 w 83835"/>
                <a:gd name="connsiteY15" fmla="*/ 52128 h 84910"/>
                <a:gd name="connsiteX16" fmla="*/ 23109 w 83835"/>
                <a:gd name="connsiteY16" fmla="*/ 42455 h 84910"/>
                <a:gd name="connsiteX17" fmla="*/ 1612 w 83835"/>
                <a:gd name="connsiteY17" fmla="*/ 33857 h 84910"/>
                <a:gd name="connsiteX18" fmla="*/ 4300 w 83835"/>
                <a:gd name="connsiteY18" fmla="*/ 17197 h 84910"/>
                <a:gd name="connsiteX19" fmla="*/ 0 w 83835"/>
                <a:gd name="connsiteY19" fmla="*/ 5374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35" h="84910">
                  <a:moveTo>
                    <a:pt x="0" y="5374"/>
                  </a:moveTo>
                  <a:lnTo>
                    <a:pt x="39768" y="0"/>
                  </a:lnTo>
                  <a:lnTo>
                    <a:pt x="45680" y="9136"/>
                  </a:lnTo>
                  <a:lnTo>
                    <a:pt x="56428" y="15047"/>
                  </a:lnTo>
                  <a:lnTo>
                    <a:pt x="50516" y="23646"/>
                  </a:lnTo>
                  <a:lnTo>
                    <a:pt x="66101" y="35469"/>
                  </a:lnTo>
                  <a:lnTo>
                    <a:pt x="58040" y="46217"/>
                  </a:lnTo>
                  <a:lnTo>
                    <a:pt x="70401" y="55353"/>
                  </a:lnTo>
                  <a:lnTo>
                    <a:pt x="83298" y="60727"/>
                  </a:lnTo>
                  <a:lnTo>
                    <a:pt x="83836" y="83835"/>
                  </a:lnTo>
                  <a:lnTo>
                    <a:pt x="73625" y="84910"/>
                  </a:lnTo>
                  <a:lnTo>
                    <a:pt x="61802" y="65563"/>
                  </a:lnTo>
                  <a:lnTo>
                    <a:pt x="61802" y="60189"/>
                  </a:lnTo>
                  <a:lnTo>
                    <a:pt x="48905" y="60189"/>
                  </a:lnTo>
                  <a:lnTo>
                    <a:pt x="40305" y="51054"/>
                  </a:lnTo>
                  <a:lnTo>
                    <a:pt x="34394" y="52128"/>
                  </a:lnTo>
                  <a:lnTo>
                    <a:pt x="23109" y="42455"/>
                  </a:lnTo>
                  <a:lnTo>
                    <a:pt x="1612" y="33857"/>
                  </a:lnTo>
                  <a:lnTo>
                    <a:pt x="4300" y="17197"/>
                  </a:lnTo>
                  <a:lnTo>
                    <a:pt x="0" y="53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0" name="Freeform: Shape 53">
              <a:extLst>
                <a:ext uri="{FF2B5EF4-FFF2-40B4-BE49-F238E27FC236}">
                  <a16:creationId xmlns:a16="http://schemas.microsoft.com/office/drawing/2014/main" id="{069520BD-B866-594E-B810-846941008148}"/>
                </a:ext>
              </a:extLst>
            </p:cNvPr>
            <p:cNvSpPr/>
            <p:nvPr userDrawn="1"/>
          </p:nvSpPr>
          <p:spPr>
            <a:xfrm>
              <a:off x="8123910" y="3420237"/>
              <a:ext cx="194830" cy="257652"/>
            </a:xfrm>
            <a:custGeom>
              <a:avLst/>
              <a:gdLst>
                <a:gd name="connsiteX0" fmla="*/ 131665 w 131664"/>
                <a:gd name="connsiteY0" fmla="*/ 132739 h 174119"/>
                <a:gd name="connsiteX1" fmla="*/ 131127 w 131664"/>
                <a:gd name="connsiteY1" fmla="*/ 154236 h 174119"/>
                <a:gd name="connsiteX2" fmla="*/ 120916 w 131664"/>
                <a:gd name="connsiteY2" fmla="*/ 149937 h 174119"/>
                <a:gd name="connsiteX3" fmla="*/ 122528 w 131664"/>
                <a:gd name="connsiteY3" fmla="*/ 174120 h 174119"/>
                <a:gd name="connsiteX4" fmla="*/ 114467 w 131664"/>
                <a:gd name="connsiteY4" fmla="*/ 158535 h 174119"/>
                <a:gd name="connsiteX5" fmla="*/ 112855 w 131664"/>
                <a:gd name="connsiteY5" fmla="*/ 143488 h 174119"/>
                <a:gd name="connsiteX6" fmla="*/ 107481 w 131664"/>
                <a:gd name="connsiteY6" fmla="*/ 128978 h 174119"/>
                <a:gd name="connsiteX7" fmla="*/ 95658 w 131664"/>
                <a:gd name="connsiteY7" fmla="*/ 111781 h 174119"/>
                <a:gd name="connsiteX8" fmla="*/ 69325 w 131664"/>
                <a:gd name="connsiteY8" fmla="*/ 110706 h 174119"/>
                <a:gd name="connsiteX9" fmla="*/ 72012 w 131664"/>
                <a:gd name="connsiteY9" fmla="*/ 123066 h 174119"/>
                <a:gd name="connsiteX10" fmla="*/ 62876 w 131664"/>
                <a:gd name="connsiteY10" fmla="*/ 139726 h 174119"/>
                <a:gd name="connsiteX11" fmla="*/ 50516 w 131664"/>
                <a:gd name="connsiteY11" fmla="*/ 133814 h 174119"/>
                <a:gd name="connsiteX12" fmla="*/ 46217 w 131664"/>
                <a:gd name="connsiteY12" fmla="*/ 139188 h 174119"/>
                <a:gd name="connsiteX13" fmla="*/ 38156 w 131664"/>
                <a:gd name="connsiteY13" fmla="*/ 135964 h 174119"/>
                <a:gd name="connsiteX14" fmla="*/ 26870 w 131664"/>
                <a:gd name="connsiteY14" fmla="*/ 133277 h 174119"/>
                <a:gd name="connsiteX15" fmla="*/ 22571 w 131664"/>
                <a:gd name="connsiteY15" fmla="*/ 108556 h 174119"/>
                <a:gd name="connsiteX16" fmla="*/ 12897 w 131664"/>
                <a:gd name="connsiteY16" fmla="*/ 85985 h 174119"/>
                <a:gd name="connsiteX17" fmla="*/ 17734 w 131664"/>
                <a:gd name="connsiteY17" fmla="*/ 67713 h 174119"/>
                <a:gd name="connsiteX18" fmla="*/ 0 w 131664"/>
                <a:gd name="connsiteY18" fmla="*/ 59652 h 174119"/>
                <a:gd name="connsiteX19" fmla="*/ 6449 w 131664"/>
                <a:gd name="connsiteY19" fmla="*/ 48367 h 174119"/>
                <a:gd name="connsiteX20" fmla="*/ 24183 w 131664"/>
                <a:gd name="connsiteY20" fmla="*/ 37081 h 174119"/>
                <a:gd name="connsiteX21" fmla="*/ 3762 w 131664"/>
                <a:gd name="connsiteY21" fmla="*/ 20959 h 174119"/>
                <a:gd name="connsiteX22" fmla="*/ 13972 w 131664"/>
                <a:gd name="connsiteY22" fmla="*/ 0 h 174119"/>
                <a:gd name="connsiteX23" fmla="*/ 36543 w 131664"/>
                <a:gd name="connsiteY23" fmla="*/ 13435 h 174119"/>
                <a:gd name="connsiteX24" fmla="*/ 50516 w 131664"/>
                <a:gd name="connsiteY24" fmla="*/ 15047 h 174119"/>
                <a:gd name="connsiteX25" fmla="*/ 53203 w 131664"/>
                <a:gd name="connsiteY25" fmla="*/ 36006 h 174119"/>
                <a:gd name="connsiteX26" fmla="*/ 80611 w 131664"/>
                <a:gd name="connsiteY26" fmla="*/ 40305 h 174119"/>
                <a:gd name="connsiteX27" fmla="*/ 107481 w 131664"/>
                <a:gd name="connsiteY27" fmla="*/ 39768 h 174119"/>
                <a:gd name="connsiteX28" fmla="*/ 124141 w 131664"/>
                <a:gd name="connsiteY28" fmla="*/ 45142 h 174119"/>
                <a:gd name="connsiteX29" fmla="*/ 110706 w 131664"/>
                <a:gd name="connsiteY29" fmla="*/ 70938 h 174119"/>
                <a:gd name="connsiteX30" fmla="*/ 97808 w 131664"/>
                <a:gd name="connsiteY30" fmla="*/ 72550 h 174119"/>
                <a:gd name="connsiteX31" fmla="*/ 89209 w 131664"/>
                <a:gd name="connsiteY31" fmla="*/ 89747 h 174119"/>
                <a:gd name="connsiteX32" fmla="*/ 104794 w 131664"/>
                <a:gd name="connsiteY32" fmla="*/ 105332 h 174119"/>
                <a:gd name="connsiteX33" fmla="*/ 109630 w 131664"/>
                <a:gd name="connsiteY33" fmla="*/ 85985 h 174119"/>
                <a:gd name="connsiteX34" fmla="*/ 117691 w 131664"/>
                <a:gd name="connsiteY34" fmla="*/ 85985 h 174119"/>
                <a:gd name="connsiteX35" fmla="*/ 131665 w 131664"/>
                <a:gd name="connsiteY35" fmla="*/ 132739 h 17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1664" h="174119">
                  <a:moveTo>
                    <a:pt x="131665" y="132739"/>
                  </a:moveTo>
                  <a:lnTo>
                    <a:pt x="131127" y="154236"/>
                  </a:lnTo>
                  <a:lnTo>
                    <a:pt x="120916" y="149937"/>
                  </a:lnTo>
                  <a:lnTo>
                    <a:pt x="122528" y="174120"/>
                  </a:lnTo>
                  <a:lnTo>
                    <a:pt x="114467" y="158535"/>
                  </a:lnTo>
                  <a:lnTo>
                    <a:pt x="112855" y="143488"/>
                  </a:lnTo>
                  <a:lnTo>
                    <a:pt x="107481" y="128978"/>
                  </a:lnTo>
                  <a:lnTo>
                    <a:pt x="95658" y="111781"/>
                  </a:lnTo>
                  <a:lnTo>
                    <a:pt x="69325" y="110706"/>
                  </a:lnTo>
                  <a:lnTo>
                    <a:pt x="72012" y="123066"/>
                  </a:lnTo>
                  <a:lnTo>
                    <a:pt x="62876" y="139726"/>
                  </a:lnTo>
                  <a:lnTo>
                    <a:pt x="50516" y="133814"/>
                  </a:lnTo>
                  <a:lnTo>
                    <a:pt x="46217" y="139188"/>
                  </a:lnTo>
                  <a:lnTo>
                    <a:pt x="38156" y="135964"/>
                  </a:lnTo>
                  <a:lnTo>
                    <a:pt x="26870" y="133277"/>
                  </a:lnTo>
                  <a:lnTo>
                    <a:pt x="22571" y="108556"/>
                  </a:lnTo>
                  <a:lnTo>
                    <a:pt x="12897" y="85985"/>
                  </a:lnTo>
                  <a:lnTo>
                    <a:pt x="17734" y="67713"/>
                  </a:lnTo>
                  <a:lnTo>
                    <a:pt x="0" y="59652"/>
                  </a:lnTo>
                  <a:lnTo>
                    <a:pt x="6449" y="48367"/>
                  </a:lnTo>
                  <a:lnTo>
                    <a:pt x="24183" y="37081"/>
                  </a:lnTo>
                  <a:lnTo>
                    <a:pt x="3762" y="20959"/>
                  </a:lnTo>
                  <a:lnTo>
                    <a:pt x="13972" y="0"/>
                  </a:lnTo>
                  <a:lnTo>
                    <a:pt x="36543" y="13435"/>
                  </a:lnTo>
                  <a:lnTo>
                    <a:pt x="50516" y="15047"/>
                  </a:lnTo>
                  <a:lnTo>
                    <a:pt x="53203" y="36006"/>
                  </a:lnTo>
                  <a:lnTo>
                    <a:pt x="80611" y="40305"/>
                  </a:lnTo>
                  <a:lnTo>
                    <a:pt x="107481" y="39768"/>
                  </a:lnTo>
                  <a:lnTo>
                    <a:pt x="124141" y="45142"/>
                  </a:lnTo>
                  <a:lnTo>
                    <a:pt x="110706" y="70938"/>
                  </a:lnTo>
                  <a:lnTo>
                    <a:pt x="97808" y="72550"/>
                  </a:lnTo>
                  <a:lnTo>
                    <a:pt x="89209" y="89747"/>
                  </a:lnTo>
                  <a:lnTo>
                    <a:pt x="104794" y="105332"/>
                  </a:lnTo>
                  <a:lnTo>
                    <a:pt x="109630" y="85985"/>
                  </a:lnTo>
                  <a:lnTo>
                    <a:pt x="117691" y="85985"/>
                  </a:lnTo>
                  <a:lnTo>
                    <a:pt x="131665" y="13273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1" name="Freeform: Shape 59">
              <a:extLst>
                <a:ext uri="{FF2B5EF4-FFF2-40B4-BE49-F238E27FC236}">
                  <a16:creationId xmlns:a16="http://schemas.microsoft.com/office/drawing/2014/main" id="{79815DFC-8B2A-9643-86B4-2EB2D5C5C767}"/>
                </a:ext>
              </a:extLst>
            </p:cNvPr>
            <p:cNvSpPr/>
            <p:nvPr userDrawn="1"/>
          </p:nvSpPr>
          <p:spPr>
            <a:xfrm>
              <a:off x="9233251" y="4331567"/>
              <a:ext cx="53278" cy="60436"/>
            </a:xfrm>
            <a:custGeom>
              <a:avLst/>
              <a:gdLst>
                <a:gd name="connsiteX0" fmla="*/ 0 w 36005"/>
                <a:gd name="connsiteY0" fmla="*/ 26333 h 40842"/>
                <a:gd name="connsiteX1" fmla="*/ 11285 w 36005"/>
                <a:gd name="connsiteY1" fmla="*/ 15585 h 40842"/>
                <a:gd name="connsiteX2" fmla="*/ 36006 w 36005"/>
                <a:gd name="connsiteY2" fmla="*/ 0 h 40842"/>
                <a:gd name="connsiteX3" fmla="*/ 34931 w 36005"/>
                <a:gd name="connsiteY3" fmla="*/ 13972 h 40842"/>
                <a:gd name="connsiteX4" fmla="*/ 33319 w 36005"/>
                <a:gd name="connsiteY4" fmla="*/ 32244 h 40842"/>
                <a:gd name="connsiteX5" fmla="*/ 19347 w 36005"/>
                <a:gd name="connsiteY5" fmla="*/ 31170 h 40842"/>
                <a:gd name="connsiteX6" fmla="*/ 13435 w 36005"/>
                <a:gd name="connsiteY6" fmla="*/ 40843 h 40842"/>
                <a:gd name="connsiteX7" fmla="*/ 0 w 36005"/>
                <a:gd name="connsiteY7" fmla="*/ 26333 h 4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05" h="40842">
                  <a:moveTo>
                    <a:pt x="0" y="26333"/>
                  </a:moveTo>
                  <a:lnTo>
                    <a:pt x="11285" y="15585"/>
                  </a:lnTo>
                  <a:lnTo>
                    <a:pt x="36006" y="0"/>
                  </a:lnTo>
                  <a:lnTo>
                    <a:pt x="34931" y="13972"/>
                  </a:lnTo>
                  <a:lnTo>
                    <a:pt x="33319" y="32244"/>
                  </a:lnTo>
                  <a:lnTo>
                    <a:pt x="19347" y="31170"/>
                  </a:lnTo>
                  <a:lnTo>
                    <a:pt x="13435" y="40843"/>
                  </a:lnTo>
                  <a:lnTo>
                    <a:pt x="0" y="2633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2" name="Freeform: Shape 61">
              <a:extLst>
                <a:ext uri="{FF2B5EF4-FFF2-40B4-BE49-F238E27FC236}">
                  <a16:creationId xmlns:a16="http://schemas.microsoft.com/office/drawing/2014/main" id="{F5B2186F-F43B-254E-941F-C3A42448AF06}"/>
                </a:ext>
              </a:extLst>
            </p:cNvPr>
            <p:cNvSpPr/>
            <p:nvPr userDrawn="1"/>
          </p:nvSpPr>
          <p:spPr>
            <a:xfrm>
              <a:off x="8154128" y="3334352"/>
              <a:ext cx="140755" cy="72366"/>
            </a:xfrm>
            <a:custGeom>
              <a:avLst/>
              <a:gdLst>
                <a:gd name="connsiteX0" fmla="*/ 83298 w 95121"/>
                <a:gd name="connsiteY0" fmla="*/ 16660 h 48904"/>
                <a:gd name="connsiteX1" fmla="*/ 95121 w 95121"/>
                <a:gd name="connsiteY1" fmla="*/ 26333 h 48904"/>
                <a:gd name="connsiteX2" fmla="*/ 92972 w 95121"/>
                <a:gd name="connsiteY2" fmla="*/ 45142 h 48904"/>
                <a:gd name="connsiteX3" fmla="*/ 69326 w 95121"/>
                <a:gd name="connsiteY3" fmla="*/ 46217 h 48904"/>
                <a:gd name="connsiteX4" fmla="*/ 45142 w 95121"/>
                <a:gd name="connsiteY4" fmla="*/ 44067 h 48904"/>
                <a:gd name="connsiteX5" fmla="*/ 26870 w 95121"/>
                <a:gd name="connsiteY5" fmla="*/ 48904 h 48904"/>
                <a:gd name="connsiteX6" fmla="*/ 537 w 95121"/>
                <a:gd name="connsiteY6" fmla="*/ 37081 h 48904"/>
                <a:gd name="connsiteX7" fmla="*/ 0 w 95121"/>
                <a:gd name="connsiteY7" fmla="*/ 31170 h 48904"/>
                <a:gd name="connsiteX8" fmla="*/ 18809 w 95121"/>
                <a:gd name="connsiteY8" fmla="*/ 8061 h 48904"/>
                <a:gd name="connsiteX9" fmla="*/ 34394 w 95121"/>
                <a:gd name="connsiteY9" fmla="*/ 0 h 48904"/>
                <a:gd name="connsiteX10" fmla="*/ 54816 w 95121"/>
                <a:gd name="connsiteY10" fmla="*/ 6986 h 48904"/>
                <a:gd name="connsiteX11" fmla="*/ 69863 w 95121"/>
                <a:gd name="connsiteY11" fmla="*/ 7524 h 48904"/>
                <a:gd name="connsiteX12" fmla="*/ 83298 w 95121"/>
                <a:gd name="connsiteY12" fmla="*/ 16660 h 4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121" h="48904">
                  <a:moveTo>
                    <a:pt x="83298" y="16660"/>
                  </a:moveTo>
                  <a:lnTo>
                    <a:pt x="95121" y="26333"/>
                  </a:lnTo>
                  <a:lnTo>
                    <a:pt x="92972" y="45142"/>
                  </a:lnTo>
                  <a:lnTo>
                    <a:pt x="69326" y="46217"/>
                  </a:lnTo>
                  <a:lnTo>
                    <a:pt x="45142" y="44067"/>
                  </a:lnTo>
                  <a:lnTo>
                    <a:pt x="26870" y="48904"/>
                  </a:lnTo>
                  <a:lnTo>
                    <a:pt x="537" y="37081"/>
                  </a:lnTo>
                  <a:lnTo>
                    <a:pt x="0" y="31170"/>
                  </a:lnTo>
                  <a:lnTo>
                    <a:pt x="18809" y="8061"/>
                  </a:lnTo>
                  <a:lnTo>
                    <a:pt x="34394" y="0"/>
                  </a:lnTo>
                  <a:lnTo>
                    <a:pt x="54816" y="6986"/>
                  </a:lnTo>
                  <a:lnTo>
                    <a:pt x="69863" y="7524"/>
                  </a:lnTo>
                  <a:lnTo>
                    <a:pt x="83298" y="166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3" name="Freeform: Shape 283">
              <a:extLst>
                <a:ext uri="{FF2B5EF4-FFF2-40B4-BE49-F238E27FC236}">
                  <a16:creationId xmlns:a16="http://schemas.microsoft.com/office/drawing/2014/main" id="{6554583A-5616-C44A-A6CC-50974AEB1C13}"/>
                </a:ext>
              </a:extLst>
            </p:cNvPr>
            <p:cNvSpPr/>
            <p:nvPr userDrawn="1"/>
          </p:nvSpPr>
          <p:spPr>
            <a:xfrm>
              <a:off x="5726849" y="2022949"/>
              <a:ext cx="46373" cy="113711"/>
            </a:xfrm>
            <a:custGeom>
              <a:avLst/>
              <a:gdLst>
                <a:gd name="connsiteX0" fmla="*/ 0 w 46373"/>
                <a:gd name="connsiteY0" fmla="*/ 83977 h 113711"/>
                <a:gd name="connsiteX1" fmla="*/ 8203 w 46373"/>
                <a:gd name="connsiteY1" fmla="*/ 112997 h 113711"/>
                <a:gd name="connsiteX2" fmla="*/ 0 w 46373"/>
                <a:gd name="connsiteY2" fmla="*/ 113711 h 113711"/>
                <a:gd name="connsiteX3" fmla="*/ 0 w 46373"/>
                <a:gd name="connsiteY3" fmla="*/ 0 h 113711"/>
                <a:gd name="connsiteX4" fmla="*/ 8203 w 46373"/>
                <a:gd name="connsiteY4" fmla="*/ 4847 h 113711"/>
                <a:gd name="connsiteX5" fmla="*/ 5816 w 46373"/>
                <a:gd name="connsiteY5" fmla="*/ 15186 h 113711"/>
                <a:gd name="connsiteX6" fmla="*/ 34444 w 46373"/>
                <a:gd name="connsiteY6" fmla="*/ 25523 h 113711"/>
                <a:gd name="connsiteX7" fmla="*/ 46373 w 46373"/>
                <a:gd name="connsiteY7" fmla="*/ 40633 h 113711"/>
                <a:gd name="connsiteX8" fmla="*/ 29672 w 46373"/>
                <a:gd name="connsiteY8" fmla="*/ 53356 h 113711"/>
                <a:gd name="connsiteX9" fmla="*/ 0 w 46373"/>
                <a:gd name="connsiteY9" fmla="*/ 51975 h 1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3" h="113711">
                  <a:moveTo>
                    <a:pt x="0" y="83977"/>
                  </a:moveTo>
                  <a:lnTo>
                    <a:pt x="8203" y="112997"/>
                  </a:lnTo>
                  <a:lnTo>
                    <a:pt x="0" y="113711"/>
                  </a:lnTo>
                  <a:close/>
                  <a:moveTo>
                    <a:pt x="0" y="0"/>
                  </a:moveTo>
                  <a:lnTo>
                    <a:pt x="8203" y="4847"/>
                  </a:lnTo>
                  <a:lnTo>
                    <a:pt x="5816" y="15186"/>
                  </a:lnTo>
                  <a:lnTo>
                    <a:pt x="34444" y="25523"/>
                  </a:lnTo>
                  <a:lnTo>
                    <a:pt x="46373" y="40633"/>
                  </a:lnTo>
                  <a:lnTo>
                    <a:pt x="29672" y="53356"/>
                  </a:lnTo>
                  <a:lnTo>
                    <a:pt x="0" y="5197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24" name="Freeform: Shape 71">
              <a:extLst>
                <a:ext uri="{FF2B5EF4-FFF2-40B4-BE49-F238E27FC236}">
                  <a16:creationId xmlns:a16="http://schemas.microsoft.com/office/drawing/2014/main" id="{8810D89D-476C-544D-ABDA-C31DE3921141}"/>
                </a:ext>
              </a:extLst>
            </p:cNvPr>
            <p:cNvSpPr/>
            <p:nvPr userDrawn="1"/>
          </p:nvSpPr>
          <p:spPr>
            <a:xfrm>
              <a:off x="5753340" y="2989225"/>
              <a:ext cx="98607" cy="52484"/>
            </a:xfrm>
            <a:custGeom>
              <a:avLst/>
              <a:gdLst>
                <a:gd name="connsiteX0" fmla="*/ 47292 w 66638"/>
                <a:gd name="connsiteY0" fmla="*/ 13973 h 35468"/>
                <a:gd name="connsiteX1" fmla="*/ 66639 w 66638"/>
                <a:gd name="connsiteY1" fmla="*/ 0 h 35468"/>
                <a:gd name="connsiteX2" fmla="*/ 40305 w 66638"/>
                <a:gd name="connsiteY2" fmla="*/ 9673 h 35468"/>
                <a:gd name="connsiteX3" fmla="*/ 19884 w 66638"/>
                <a:gd name="connsiteY3" fmla="*/ 9136 h 35468"/>
                <a:gd name="connsiteX4" fmla="*/ 15585 w 66638"/>
                <a:gd name="connsiteY4" fmla="*/ 17197 h 35468"/>
                <a:gd name="connsiteX5" fmla="*/ 13435 w 66638"/>
                <a:gd name="connsiteY5" fmla="*/ 17197 h 35468"/>
                <a:gd name="connsiteX6" fmla="*/ 0 w 66638"/>
                <a:gd name="connsiteY6" fmla="*/ 18272 h 35468"/>
                <a:gd name="connsiteX7" fmla="*/ 6449 w 66638"/>
                <a:gd name="connsiteY7" fmla="*/ 31170 h 35468"/>
                <a:gd name="connsiteX8" fmla="*/ 20422 w 66638"/>
                <a:gd name="connsiteY8" fmla="*/ 35469 h 35468"/>
                <a:gd name="connsiteX9" fmla="*/ 49979 w 66638"/>
                <a:gd name="connsiteY9" fmla="*/ 22571 h 35468"/>
                <a:gd name="connsiteX10" fmla="*/ 48905 w 66638"/>
                <a:gd name="connsiteY10" fmla="*/ 19884 h 35468"/>
                <a:gd name="connsiteX11" fmla="*/ 47292 w 66638"/>
                <a:gd name="connsiteY11" fmla="*/ 13973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38" h="35468">
                  <a:moveTo>
                    <a:pt x="47292" y="13973"/>
                  </a:moveTo>
                  <a:lnTo>
                    <a:pt x="66639" y="0"/>
                  </a:lnTo>
                  <a:lnTo>
                    <a:pt x="40305" y="9673"/>
                  </a:lnTo>
                  <a:lnTo>
                    <a:pt x="19884" y="9136"/>
                  </a:lnTo>
                  <a:lnTo>
                    <a:pt x="15585" y="17197"/>
                  </a:lnTo>
                  <a:lnTo>
                    <a:pt x="13435" y="17197"/>
                  </a:lnTo>
                  <a:lnTo>
                    <a:pt x="0" y="18272"/>
                  </a:lnTo>
                  <a:lnTo>
                    <a:pt x="6449" y="31170"/>
                  </a:lnTo>
                  <a:lnTo>
                    <a:pt x="20422" y="35469"/>
                  </a:lnTo>
                  <a:lnTo>
                    <a:pt x="49979" y="22571"/>
                  </a:lnTo>
                  <a:lnTo>
                    <a:pt x="48905" y="19884"/>
                  </a:lnTo>
                  <a:lnTo>
                    <a:pt x="47292" y="1397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5" name="Freeform: Shape 74">
              <a:extLst>
                <a:ext uri="{FF2B5EF4-FFF2-40B4-BE49-F238E27FC236}">
                  <a16:creationId xmlns:a16="http://schemas.microsoft.com/office/drawing/2014/main" id="{57348D39-5090-DC42-846F-BE5C8E400E11}"/>
                </a:ext>
              </a:extLst>
            </p:cNvPr>
            <p:cNvSpPr/>
            <p:nvPr userDrawn="1"/>
          </p:nvSpPr>
          <p:spPr>
            <a:xfrm>
              <a:off x="6153340" y="4023018"/>
              <a:ext cx="70775" cy="76342"/>
            </a:xfrm>
            <a:custGeom>
              <a:avLst/>
              <a:gdLst>
                <a:gd name="connsiteX0" fmla="*/ 40843 w 47829"/>
                <a:gd name="connsiteY0" fmla="*/ 0 h 51591"/>
                <a:gd name="connsiteX1" fmla="*/ 47829 w 47829"/>
                <a:gd name="connsiteY1" fmla="*/ 9136 h 51591"/>
                <a:gd name="connsiteX2" fmla="*/ 46754 w 47829"/>
                <a:gd name="connsiteY2" fmla="*/ 20959 h 51591"/>
                <a:gd name="connsiteX3" fmla="*/ 30632 w 47829"/>
                <a:gd name="connsiteY3" fmla="*/ 27945 h 51591"/>
                <a:gd name="connsiteX4" fmla="*/ 42993 w 47829"/>
                <a:gd name="connsiteY4" fmla="*/ 36006 h 51591"/>
                <a:gd name="connsiteX5" fmla="*/ 32244 w 47829"/>
                <a:gd name="connsiteY5" fmla="*/ 51591 h 51591"/>
                <a:gd name="connsiteX6" fmla="*/ 25796 w 47829"/>
                <a:gd name="connsiteY6" fmla="*/ 46217 h 51591"/>
                <a:gd name="connsiteX7" fmla="*/ 18809 w 47829"/>
                <a:gd name="connsiteY7" fmla="*/ 48367 h 51591"/>
                <a:gd name="connsiteX8" fmla="*/ 2687 w 47829"/>
                <a:gd name="connsiteY8" fmla="*/ 47829 h 51591"/>
                <a:gd name="connsiteX9" fmla="*/ 2150 w 47829"/>
                <a:gd name="connsiteY9" fmla="*/ 39231 h 51591"/>
                <a:gd name="connsiteX10" fmla="*/ 0 w 47829"/>
                <a:gd name="connsiteY10" fmla="*/ 31170 h 51591"/>
                <a:gd name="connsiteX11" fmla="*/ 9674 w 47829"/>
                <a:gd name="connsiteY11" fmla="*/ 17735 h 51591"/>
                <a:gd name="connsiteX12" fmla="*/ 19884 w 47829"/>
                <a:gd name="connsiteY12" fmla="*/ 4837 h 51591"/>
                <a:gd name="connsiteX13" fmla="*/ 32244 w 47829"/>
                <a:gd name="connsiteY13" fmla="*/ 7524 h 51591"/>
                <a:gd name="connsiteX14" fmla="*/ 40843 w 47829"/>
                <a:gd name="connsiteY14" fmla="*/ 0 h 5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29" h="51591">
                  <a:moveTo>
                    <a:pt x="40843" y="0"/>
                  </a:moveTo>
                  <a:lnTo>
                    <a:pt x="47829" y="9136"/>
                  </a:lnTo>
                  <a:lnTo>
                    <a:pt x="46754" y="20959"/>
                  </a:lnTo>
                  <a:lnTo>
                    <a:pt x="30632" y="27945"/>
                  </a:lnTo>
                  <a:lnTo>
                    <a:pt x="42993" y="36006"/>
                  </a:lnTo>
                  <a:lnTo>
                    <a:pt x="32244" y="51591"/>
                  </a:lnTo>
                  <a:lnTo>
                    <a:pt x="25796" y="46217"/>
                  </a:lnTo>
                  <a:lnTo>
                    <a:pt x="18809" y="48367"/>
                  </a:lnTo>
                  <a:lnTo>
                    <a:pt x="2687" y="47829"/>
                  </a:lnTo>
                  <a:lnTo>
                    <a:pt x="2150" y="39231"/>
                  </a:lnTo>
                  <a:lnTo>
                    <a:pt x="0" y="31170"/>
                  </a:lnTo>
                  <a:lnTo>
                    <a:pt x="9674" y="17735"/>
                  </a:lnTo>
                  <a:lnTo>
                    <a:pt x="19884" y="4837"/>
                  </a:lnTo>
                  <a:lnTo>
                    <a:pt x="32244" y="7524"/>
                  </a:lnTo>
                  <a:lnTo>
                    <a:pt x="40843"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6" name="Freeform: Shape 80">
              <a:extLst>
                <a:ext uri="{FF2B5EF4-FFF2-40B4-BE49-F238E27FC236}">
                  <a16:creationId xmlns:a16="http://schemas.microsoft.com/office/drawing/2014/main" id="{ED418A41-652A-094D-9812-63DBC331DA8A}"/>
                </a:ext>
              </a:extLst>
            </p:cNvPr>
            <p:cNvSpPr/>
            <p:nvPr userDrawn="1"/>
          </p:nvSpPr>
          <p:spPr>
            <a:xfrm>
              <a:off x="5926700" y="3793199"/>
              <a:ext cx="287076" cy="237772"/>
            </a:xfrm>
            <a:custGeom>
              <a:avLst/>
              <a:gdLst>
                <a:gd name="connsiteX0" fmla="*/ 173045 w 194003"/>
                <a:gd name="connsiteY0" fmla="*/ 159610 h 160684"/>
                <a:gd name="connsiteX1" fmla="*/ 163372 w 194003"/>
                <a:gd name="connsiteY1" fmla="*/ 150474 h 160684"/>
                <a:gd name="connsiteX2" fmla="*/ 151548 w 194003"/>
                <a:gd name="connsiteY2" fmla="*/ 133277 h 160684"/>
                <a:gd name="connsiteX3" fmla="*/ 138651 w 194003"/>
                <a:gd name="connsiteY3" fmla="*/ 124141 h 160684"/>
                <a:gd name="connsiteX4" fmla="*/ 131127 w 194003"/>
                <a:gd name="connsiteY4" fmla="*/ 113930 h 160684"/>
                <a:gd name="connsiteX5" fmla="*/ 106407 w 194003"/>
                <a:gd name="connsiteY5" fmla="*/ 102107 h 160684"/>
                <a:gd name="connsiteX6" fmla="*/ 86522 w 194003"/>
                <a:gd name="connsiteY6" fmla="*/ 101570 h 160684"/>
                <a:gd name="connsiteX7" fmla="*/ 79536 w 194003"/>
                <a:gd name="connsiteY7" fmla="*/ 95658 h 160684"/>
                <a:gd name="connsiteX8" fmla="*/ 62876 w 194003"/>
                <a:gd name="connsiteY8" fmla="*/ 102644 h 160684"/>
                <a:gd name="connsiteX9" fmla="*/ 45680 w 194003"/>
                <a:gd name="connsiteY9" fmla="*/ 89209 h 160684"/>
                <a:gd name="connsiteX10" fmla="*/ 36544 w 194003"/>
                <a:gd name="connsiteY10" fmla="*/ 110706 h 160684"/>
                <a:gd name="connsiteX11" fmla="*/ 3224 w 194003"/>
                <a:gd name="connsiteY11" fmla="*/ 104794 h 160684"/>
                <a:gd name="connsiteX12" fmla="*/ 0 w 194003"/>
                <a:gd name="connsiteY12" fmla="*/ 92971 h 160684"/>
                <a:gd name="connsiteX13" fmla="*/ 12361 w 194003"/>
                <a:gd name="connsiteY13" fmla="*/ 49979 h 160684"/>
                <a:gd name="connsiteX14" fmla="*/ 15048 w 194003"/>
                <a:gd name="connsiteY14" fmla="*/ 30632 h 160684"/>
                <a:gd name="connsiteX15" fmla="*/ 24183 w 194003"/>
                <a:gd name="connsiteY15" fmla="*/ 21496 h 160684"/>
                <a:gd name="connsiteX16" fmla="*/ 45142 w 194003"/>
                <a:gd name="connsiteY16" fmla="*/ 16659 h 160684"/>
                <a:gd name="connsiteX17" fmla="*/ 59652 w 194003"/>
                <a:gd name="connsiteY17" fmla="*/ 0 h 160684"/>
                <a:gd name="connsiteX18" fmla="*/ 76311 w 194003"/>
                <a:gd name="connsiteY18" fmla="*/ 33857 h 160684"/>
                <a:gd name="connsiteX19" fmla="*/ 84373 w 194003"/>
                <a:gd name="connsiteY19" fmla="*/ 60727 h 160684"/>
                <a:gd name="connsiteX20" fmla="*/ 99957 w 194003"/>
                <a:gd name="connsiteY20" fmla="*/ 74699 h 160684"/>
                <a:gd name="connsiteX21" fmla="*/ 139188 w 194003"/>
                <a:gd name="connsiteY21" fmla="*/ 102107 h 160684"/>
                <a:gd name="connsiteX22" fmla="*/ 155311 w 194003"/>
                <a:gd name="connsiteY22" fmla="*/ 118767 h 160684"/>
                <a:gd name="connsiteX23" fmla="*/ 170896 w 194003"/>
                <a:gd name="connsiteY23" fmla="*/ 135426 h 160684"/>
                <a:gd name="connsiteX24" fmla="*/ 180031 w 194003"/>
                <a:gd name="connsiteY24" fmla="*/ 145100 h 160684"/>
                <a:gd name="connsiteX25" fmla="*/ 194004 w 194003"/>
                <a:gd name="connsiteY25" fmla="*/ 153698 h 160684"/>
                <a:gd name="connsiteX26" fmla="*/ 185405 w 194003"/>
                <a:gd name="connsiteY26" fmla="*/ 160684 h 160684"/>
                <a:gd name="connsiteX27" fmla="*/ 173045 w 194003"/>
                <a:gd name="connsiteY27" fmla="*/ 159610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003" h="160684">
                  <a:moveTo>
                    <a:pt x="173045" y="159610"/>
                  </a:moveTo>
                  <a:lnTo>
                    <a:pt x="163372" y="150474"/>
                  </a:lnTo>
                  <a:lnTo>
                    <a:pt x="151548" y="133277"/>
                  </a:lnTo>
                  <a:lnTo>
                    <a:pt x="138651" y="124141"/>
                  </a:lnTo>
                  <a:lnTo>
                    <a:pt x="131127" y="113930"/>
                  </a:lnTo>
                  <a:lnTo>
                    <a:pt x="106407" y="102107"/>
                  </a:lnTo>
                  <a:lnTo>
                    <a:pt x="86522" y="101570"/>
                  </a:lnTo>
                  <a:lnTo>
                    <a:pt x="79536" y="95658"/>
                  </a:lnTo>
                  <a:lnTo>
                    <a:pt x="62876" y="102644"/>
                  </a:lnTo>
                  <a:lnTo>
                    <a:pt x="45680" y="89209"/>
                  </a:lnTo>
                  <a:lnTo>
                    <a:pt x="36544" y="110706"/>
                  </a:lnTo>
                  <a:lnTo>
                    <a:pt x="3224" y="104794"/>
                  </a:lnTo>
                  <a:lnTo>
                    <a:pt x="0" y="92971"/>
                  </a:lnTo>
                  <a:lnTo>
                    <a:pt x="12361" y="49979"/>
                  </a:lnTo>
                  <a:lnTo>
                    <a:pt x="15048" y="30632"/>
                  </a:lnTo>
                  <a:lnTo>
                    <a:pt x="24183" y="21496"/>
                  </a:lnTo>
                  <a:lnTo>
                    <a:pt x="45142" y="16659"/>
                  </a:lnTo>
                  <a:lnTo>
                    <a:pt x="59652" y="0"/>
                  </a:lnTo>
                  <a:lnTo>
                    <a:pt x="76311" y="33857"/>
                  </a:lnTo>
                  <a:lnTo>
                    <a:pt x="84373" y="60727"/>
                  </a:lnTo>
                  <a:lnTo>
                    <a:pt x="99957" y="74699"/>
                  </a:lnTo>
                  <a:lnTo>
                    <a:pt x="139188" y="102107"/>
                  </a:lnTo>
                  <a:lnTo>
                    <a:pt x="155311" y="118767"/>
                  </a:lnTo>
                  <a:lnTo>
                    <a:pt x="170896" y="135426"/>
                  </a:lnTo>
                  <a:lnTo>
                    <a:pt x="180031" y="145100"/>
                  </a:lnTo>
                  <a:lnTo>
                    <a:pt x="194004" y="153698"/>
                  </a:lnTo>
                  <a:lnTo>
                    <a:pt x="185405" y="160684"/>
                  </a:lnTo>
                  <a:lnTo>
                    <a:pt x="173045" y="15961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7" name="Freeform: Shape 82">
              <a:extLst>
                <a:ext uri="{FF2B5EF4-FFF2-40B4-BE49-F238E27FC236}">
                  <a16:creationId xmlns:a16="http://schemas.microsoft.com/office/drawing/2014/main" id="{49BF59A6-376B-6E41-9DB8-06B494995FB9}"/>
                </a:ext>
              </a:extLst>
            </p:cNvPr>
            <p:cNvSpPr/>
            <p:nvPr userDrawn="1"/>
          </p:nvSpPr>
          <p:spPr>
            <a:xfrm>
              <a:off x="5781173" y="3926002"/>
              <a:ext cx="632205" cy="491450"/>
            </a:xfrm>
            <a:custGeom>
              <a:avLst/>
              <a:gdLst>
                <a:gd name="connsiteX0" fmla="*/ 143488 w 427238"/>
                <a:gd name="connsiteY0" fmla="*/ 0 h 332117"/>
                <a:gd name="connsiteX1" fmla="*/ 160685 w 427238"/>
                <a:gd name="connsiteY1" fmla="*/ 13435 h 332117"/>
                <a:gd name="connsiteX2" fmla="*/ 177344 w 427238"/>
                <a:gd name="connsiteY2" fmla="*/ 6449 h 332117"/>
                <a:gd name="connsiteX3" fmla="*/ 184331 w 427238"/>
                <a:gd name="connsiteY3" fmla="*/ 12360 h 332117"/>
                <a:gd name="connsiteX4" fmla="*/ 204214 w 427238"/>
                <a:gd name="connsiteY4" fmla="*/ 12898 h 332117"/>
                <a:gd name="connsiteX5" fmla="*/ 228936 w 427238"/>
                <a:gd name="connsiteY5" fmla="*/ 24721 h 332117"/>
                <a:gd name="connsiteX6" fmla="*/ 236459 w 427238"/>
                <a:gd name="connsiteY6" fmla="*/ 34931 h 332117"/>
                <a:gd name="connsiteX7" fmla="*/ 249357 w 427238"/>
                <a:gd name="connsiteY7" fmla="*/ 44067 h 332117"/>
                <a:gd name="connsiteX8" fmla="*/ 261180 w 427238"/>
                <a:gd name="connsiteY8" fmla="*/ 61264 h 332117"/>
                <a:gd name="connsiteX9" fmla="*/ 270853 w 427238"/>
                <a:gd name="connsiteY9" fmla="*/ 70400 h 332117"/>
                <a:gd name="connsiteX10" fmla="*/ 260642 w 427238"/>
                <a:gd name="connsiteY10" fmla="*/ 83298 h 332117"/>
                <a:gd name="connsiteX11" fmla="*/ 250969 w 427238"/>
                <a:gd name="connsiteY11" fmla="*/ 96733 h 332117"/>
                <a:gd name="connsiteX12" fmla="*/ 253119 w 427238"/>
                <a:gd name="connsiteY12" fmla="*/ 104794 h 332117"/>
                <a:gd name="connsiteX13" fmla="*/ 253656 w 427238"/>
                <a:gd name="connsiteY13" fmla="*/ 113393 h 332117"/>
                <a:gd name="connsiteX14" fmla="*/ 269778 w 427238"/>
                <a:gd name="connsiteY14" fmla="*/ 113930 h 332117"/>
                <a:gd name="connsiteX15" fmla="*/ 276764 w 427238"/>
                <a:gd name="connsiteY15" fmla="*/ 111780 h 332117"/>
                <a:gd name="connsiteX16" fmla="*/ 283214 w 427238"/>
                <a:gd name="connsiteY16" fmla="*/ 117155 h 332117"/>
                <a:gd name="connsiteX17" fmla="*/ 276764 w 427238"/>
                <a:gd name="connsiteY17" fmla="*/ 127365 h 332117"/>
                <a:gd name="connsiteX18" fmla="*/ 287512 w 427238"/>
                <a:gd name="connsiteY18" fmla="*/ 143487 h 332117"/>
                <a:gd name="connsiteX19" fmla="*/ 298261 w 427238"/>
                <a:gd name="connsiteY19" fmla="*/ 157460 h 332117"/>
                <a:gd name="connsiteX20" fmla="*/ 309009 w 427238"/>
                <a:gd name="connsiteY20" fmla="*/ 167671 h 332117"/>
                <a:gd name="connsiteX21" fmla="*/ 403055 w 427238"/>
                <a:gd name="connsiteY21" fmla="*/ 201527 h 332117"/>
                <a:gd name="connsiteX22" fmla="*/ 427238 w 427238"/>
                <a:gd name="connsiteY22" fmla="*/ 201527 h 332117"/>
                <a:gd name="connsiteX23" fmla="*/ 346090 w 427238"/>
                <a:gd name="connsiteY23" fmla="*/ 287512 h 332117"/>
                <a:gd name="connsiteX24" fmla="*/ 308471 w 427238"/>
                <a:gd name="connsiteY24" fmla="*/ 288587 h 332117"/>
                <a:gd name="connsiteX25" fmla="*/ 282676 w 427238"/>
                <a:gd name="connsiteY25" fmla="*/ 308471 h 332117"/>
                <a:gd name="connsiteX26" fmla="*/ 264404 w 427238"/>
                <a:gd name="connsiteY26" fmla="*/ 309009 h 332117"/>
                <a:gd name="connsiteX27" fmla="*/ 256881 w 427238"/>
                <a:gd name="connsiteY27" fmla="*/ 318144 h 332117"/>
                <a:gd name="connsiteX28" fmla="*/ 236997 w 427238"/>
                <a:gd name="connsiteY28" fmla="*/ 318144 h 332117"/>
                <a:gd name="connsiteX29" fmla="*/ 225173 w 427238"/>
                <a:gd name="connsiteY29" fmla="*/ 308471 h 332117"/>
                <a:gd name="connsiteX30" fmla="*/ 198840 w 427238"/>
                <a:gd name="connsiteY30" fmla="*/ 320294 h 332117"/>
                <a:gd name="connsiteX31" fmla="*/ 190242 w 427238"/>
                <a:gd name="connsiteY31" fmla="*/ 332117 h 332117"/>
                <a:gd name="connsiteX32" fmla="*/ 170896 w 427238"/>
                <a:gd name="connsiteY32" fmla="*/ 329967 h 332117"/>
                <a:gd name="connsiteX33" fmla="*/ 164447 w 427238"/>
                <a:gd name="connsiteY33" fmla="*/ 326743 h 332117"/>
                <a:gd name="connsiteX34" fmla="*/ 157460 w 427238"/>
                <a:gd name="connsiteY34" fmla="*/ 327818 h 332117"/>
                <a:gd name="connsiteX35" fmla="*/ 148325 w 427238"/>
                <a:gd name="connsiteY35" fmla="*/ 327280 h 332117"/>
                <a:gd name="connsiteX36" fmla="*/ 111781 w 427238"/>
                <a:gd name="connsiteY36" fmla="*/ 303097 h 332117"/>
                <a:gd name="connsiteX37" fmla="*/ 91897 w 427238"/>
                <a:gd name="connsiteY37" fmla="*/ 303097 h 332117"/>
                <a:gd name="connsiteX38" fmla="*/ 82223 w 427238"/>
                <a:gd name="connsiteY38" fmla="*/ 293424 h 332117"/>
                <a:gd name="connsiteX39" fmla="*/ 82223 w 427238"/>
                <a:gd name="connsiteY39" fmla="*/ 277302 h 332117"/>
                <a:gd name="connsiteX40" fmla="*/ 67176 w 427238"/>
                <a:gd name="connsiteY40" fmla="*/ 272465 h 332117"/>
                <a:gd name="connsiteX41" fmla="*/ 50516 w 427238"/>
                <a:gd name="connsiteY41" fmla="*/ 241295 h 332117"/>
                <a:gd name="connsiteX42" fmla="*/ 37618 w 427238"/>
                <a:gd name="connsiteY42" fmla="*/ 234846 h 332117"/>
                <a:gd name="connsiteX43" fmla="*/ 32244 w 427238"/>
                <a:gd name="connsiteY43" fmla="*/ 223561 h 332117"/>
                <a:gd name="connsiteX44" fmla="*/ 17735 w 427238"/>
                <a:gd name="connsiteY44" fmla="*/ 209589 h 332117"/>
                <a:gd name="connsiteX45" fmla="*/ 0 w 427238"/>
                <a:gd name="connsiteY45" fmla="*/ 207439 h 332117"/>
                <a:gd name="connsiteX46" fmla="*/ 9674 w 427238"/>
                <a:gd name="connsiteY46" fmla="*/ 191317 h 332117"/>
                <a:gd name="connsiteX47" fmla="*/ 24721 w 427238"/>
                <a:gd name="connsiteY47" fmla="*/ 190779 h 332117"/>
                <a:gd name="connsiteX48" fmla="*/ 29020 w 427238"/>
                <a:gd name="connsiteY48" fmla="*/ 182181 h 332117"/>
                <a:gd name="connsiteX49" fmla="*/ 28483 w 427238"/>
                <a:gd name="connsiteY49" fmla="*/ 156385 h 332117"/>
                <a:gd name="connsiteX50" fmla="*/ 37081 w 427238"/>
                <a:gd name="connsiteY50" fmla="*/ 126291 h 332117"/>
                <a:gd name="connsiteX51" fmla="*/ 50516 w 427238"/>
                <a:gd name="connsiteY51" fmla="*/ 118229 h 332117"/>
                <a:gd name="connsiteX52" fmla="*/ 53741 w 427238"/>
                <a:gd name="connsiteY52" fmla="*/ 106406 h 332117"/>
                <a:gd name="connsiteX53" fmla="*/ 66101 w 427238"/>
                <a:gd name="connsiteY53" fmla="*/ 84373 h 332117"/>
                <a:gd name="connsiteX54" fmla="*/ 83298 w 427238"/>
                <a:gd name="connsiteY54" fmla="*/ 69863 h 332117"/>
                <a:gd name="connsiteX55" fmla="*/ 95121 w 427238"/>
                <a:gd name="connsiteY55" fmla="*/ 41380 h 332117"/>
                <a:gd name="connsiteX56" fmla="*/ 99958 w 427238"/>
                <a:gd name="connsiteY56" fmla="*/ 16659 h 332117"/>
                <a:gd name="connsiteX57" fmla="*/ 133277 w 427238"/>
                <a:gd name="connsiteY57" fmla="*/ 22571 h 332117"/>
                <a:gd name="connsiteX58" fmla="*/ 143488 w 427238"/>
                <a:gd name="connsiteY58" fmla="*/ 0 h 33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7238" h="332117">
                  <a:moveTo>
                    <a:pt x="143488" y="0"/>
                  </a:moveTo>
                  <a:lnTo>
                    <a:pt x="160685" y="13435"/>
                  </a:lnTo>
                  <a:lnTo>
                    <a:pt x="177344" y="6449"/>
                  </a:lnTo>
                  <a:lnTo>
                    <a:pt x="184331" y="12360"/>
                  </a:lnTo>
                  <a:lnTo>
                    <a:pt x="204214" y="12898"/>
                  </a:lnTo>
                  <a:lnTo>
                    <a:pt x="228936" y="24721"/>
                  </a:lnTo>
                  <a:lnTo>
                    <a:pt x="236459" y="34931"/>
                  </a:lnTo>
                  <a:lnTo>
                    <a:pt x="249357" y="44067"/>
                  </a:lnTo>
                  <a:lnTo>
                    <a:pt x="261180" y="61264"/>
                  </a:lnTo>
                  <a:lnTo>
                    <a:pt x="270853" y="70400"/>
                  </a:lnTo>
                  <a:lnTo>
                    <a:pt x="260642" y="83298"/>
                  </a:lnTo>
                  <a:lnTo>
                    <a:pt x="250969" y="96733"/>
                  </a:lnTo>
                  <a:lnTo>
                    <a:pt x="253119" y="104794"/>
                  </a:lnTo>
                  <a:lnTo>
                    <a:pt x="253656" y="113393"/>
                  </a:lnTo>
                  <a:lnTo>
                    <a:pt x="269778" y="113930"/>
                  </a:lnTo>
                  <a:lnTo>
                    <a:pt x="276764" y="111780"/>
                  </a:lnTo>
                  <a:lnTo>
                    <a:pt x="283214" y="117155"/>
                  </a:lnTo>
                  <a:lnTo>
                    <a:pt x="276764" y="127365"/>
                  </a:lnTo>
                  <a:lnTo>
                    <a:pt x="287512" y="143487"/>
                  </a:lnTo>
                  <a:lnTo>
                    <a:pt x="298261" y="157460"/>
                  </a:lnTo>
                  <a:lnTo>
                    <a:pt x="309009" y="167671"/>
                  </a:lnTo>
                  <a:lnTo>
                    <a:pt x="403055" y="201527"/>
                  </a:lnTo>
                  <a:lnTo>
                    <a:pt x="427238" y="201527"/>
                  </a:lnTo>
                  <a:lnTo>
                    <a:pt x="346090" y="287512"/>
                  </a:lnTo>
                  <a:lnTo>
                    <a:pt x="308471" y="288587"/>
                  </a:lnTo>
                  <a:lnTo>
                    <a:pt x="282676" y="308471"/>
                  </a:lnTo>
                  <a:lnTo>
                    <a:pt x="264404" y="309009"/>
                  </a:lnTo>
                  <a:lnTo>
                    <a:pt x="256881" y="318144"/>
                  </a:lnTo>
                  <a:lnTo>
                    <a:pt x="236997" y="318144"/>
                  </a:lnTo>
                  <a:lnTo>
                    <a:pt x="225173" y="308471"/>
                  </a:lnTo>
                  <a:lnTo>
                    <a:pt x="198840" y="320294"/>
                  </a:lnTo>
                  <a:lnTo>
                    <a:pt x="190242" y="332117"/>
                  </a:lnTo>
                  <a:lnTo>
                    <a:pt x="170896" y="329967"/>
                  </a:lnTo>
                  <a:lnTo>
                    <a:pt x="164447" y="326743"/>
                  </a:lnTo>
                  <a:lnTo>
                    <a:pt x="157460" y="327818"/>
                  </a:lnTo>
                  <a:lnTo>
                    <a:pt x="148325" y="327280"/>
                  </a:lnTo>
                  <a:lnTo>
                    <a:pt x="111781" y="303097"/>
                  </a:lnTo>
                  <a:lnTo>
                    <a:pt x="91897" y="303097"/>
                  </a:lnTo>
                  <a:lnTo>
                    <a:pt x="82223" y="293424"/>
                  </a:lnTo>
                  <a:lnTo>
                    <a:pt x="82223" y="277302"/>
                  </a:lnTo>
                  <a:lnTo>
                    <a:pt x="67176" y="272465"/>
                  </a:lnTo>
                  <a:lnTo>
                    <a:pt x="50516" y="241295"/>
                  </a:lnTo>
                  <a:lnTo>
                    <a:pt x="37618" y="234846"/>
                  </a:lnTo>
                  <a:lnTo>
                    <a:pt x="32244" y="223561"/>
                  </a:lnTo>
                  <a:lnTo>
                    <a:pt x="17735" y="209589"/>
                  </a:lnTo>
                  <a:lnTo>
                    <a:pt x="0" y="207439"/>
                  </a:lnTo>
                  <a:lnTo>
                    <a:pt x="9674" y="191317"/>
                  </a:lnTo>
                  <a:lnTo>
                    <a:pt x="24721" y="190779"/>
                  </a:lnTo>
                  <a:lnTo>
                    <a:pt x="29020" y="182181"/>
                  </a:lnTo>
                  <a:lnTo>
                    <a:pt x="28483" y="156385"/>
                  </a:lnTo>
                  <a:lnTo>
                    <a:pt x="37081" y="126291"/>
                  </a:lnTo>
                  <a:lnTo>
                    <a:pt x="50516" y="118229"/>
                  </a:lnTo>
                  <a:lnTo>
                    <a:pt x="53741" y="106406"/>
                  </a:lnTo>
                  <a:lnTo>
                    <a:pt x="66101" y="84373"/>
                  </a:lnTo>
                  <a:lnTo>
                    <a:pt x="83298" y="69863"/>
                  </a:lnTo>
                  <a:lnTo>
                    <a:pt x="95121" y="41380"/>
                  </a:lnTo>
                  <a:lnTo>
                    <a:pt x="99958" y="16659"/>
                  </a:lnTo>
                  <a:lnTo>
                    <a:pt x="133277" y="22571"/>
                  </a:lnTo>
                  <a:lnTo>
                    <a:pt x="14348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8" name="Freeform: Shape 87">
              <a:extLst>
                <a:ext uri="{FF2B5EF4-FFF2-40B4-BE49-F238E27FC236}">
                  <a16:creationId xmlns:a16="http://schemas.microsoft.com/office/drawing/2014/main" id="{72F736A4-14BE-DD47-B13B-54720BCE3441}"/>
                </a:ext>
              </a:extLst>
            </p:cNvPr>
            <p:cNvSpPr/>
            <p:nvPr userDrawn="1"/>
          </p:nvSpPr>
          <p:spPr>
            <a:xfrm>
              <a:off x="6080178" y="2597179"/>
              <a:ext cx="283100" cy="125645"/>
            </a:xfrm>
            <a:custGeom>
              <a:avLst/>
              <a:gdLst>
                <a:gd name="connsiteX0" fmla="*/ 46217 w 191316"/>
                <a:gd name="connsiteY0" fmla="*/ 69863 h 84910"/>
                <a:gd name="connsiteX1" fmla="*/ 50516 w 191316"/>
                <a:gd name="connsiteY1" fmla="*/ 55353 h 84910"/>
                <a:gd name="connsiteX2" fmla="*/ 43530 w 191316"/>
                <a:gd name="connsiteY2" fmla="*/ 31707 h 84910"/>
                <a:gd name="connsiteX3" fmla="*/ 26870 w 191316"/>
                <a:gd name="connsiteY3" fmla="*/ 18809 h 84910"/>
                <a:gd name="connsiteX4" fmla="*/ 10748 w 191316"/>
                <a:gd name="connsiteY4" fmla="*/ 15047 h 84910"/>
                <a:gd name="connsiteX5" fmla="*/ 0 w 191316"/>
                <a:gd name="connsiteY5" fmla="*/ 4299 h 84910"/>
                <a:gd name="connsiteX6" fmla="*/ 3224 w 191316"/>
                <a:gd name="connsiteY6" fmla="*/ 0 h 84910"/>
                <a:gd name="connsiteX7" fmla="*/ 27408 w 191316"/>
                <a:gd name="connsiteY7" fmla="*/ 5912 h 84910"/>
                <a:gd name="connsiteX8" fmla="*/ 69863 w 191316"/>
                <a:gd name="connsiteY8" fmla="*/ 11286 h 84910"/>
                <a:gd name="connsiteX9" fmla="*/ 109093 w 191316"/>
                <a:gd name="connsiteY9" fmla="*/ 27945 h 84910"/>
                <a:gd name="connsiteX10" fmla="*/ 113930 w 191316"/>
                <a:gd name="connsiteY10" fmla="*/ 34394 h 84910"/>
                <a:gd name="connsiteX11" fmla="*/ 131127 w 191316"/>
                <a:gd name="connsiteY11" fmla="*/ 29020 h 84910"/>
                <a:gd name="connsiteX12" fmla="*/ 157997 w 191316"/>
                <a:gd name="connsiteY12" fmla="*/ 36006 h 84910"/>
                <a:gd name="connsiteX13" fmla="*/ 166596 w 191316"/>
                <a:gd name="connsiteY13" fmla="*/ 49979 h 84910"/>
                <a:gd name="connsiteX14" fmla="*/ 184867 w 191316"/>
                <a:gd name="connsiteY14" fmla="*/ 58040 h 84910"/>
                <a:gd name="connsiteX15" fmla="*/ 177344 w 191316"/>
                <a:gd name="connsiteY15" fmla="*/ 62877 h 84910"/>
                <a:gd name="connsiteX16" fmla="*/ 191317 w 191316"/>
                <a:gd name="connsiteY16" fmla="*/ 81148 h 84910"/>
                <a:gd name="connsiteX17" fmla="*/ 187554 w 191316"/>
                <a:gd name="connsiteY17" fmla="*/ 84910 h 84910"/>
                <a:gd name="connsiteX18" fmla="*/ 171970 w 191316"/>
                <a:gd name="connsiteY18" fmla="*/ 82761 h 84910"/>
                <a:gd name="connsiteX19" fmla="*/ 150474 w 191316"/>
                <a:gd name="connsiteY19" fmla="*/ 73087 h 84910"/>
                <a:gd name="connsiteX20" fmla="*/ 143487 w 191316"/>
                <a:gd name="connsiteY20" fmla="*/ 78461 h 84910"/>
                <a:gd name="connsiteX21" fmla="*/ 103719 w 191316"/>
                <a:gd name="connsiteY21" fmla="*/ 83835 h 84910"/>
                <a:gd name="connsiteX22" fmla="*/ 76311 w 191316"/>
                <a:gd name="connsiteY22" fmla="*/ 67176 h 84910"/>
                <a:gd name="connsiteX23" fmla="*/ 46217 w 191316"/>
                <a:gd name="connsiteY23" fmla="*/ 69863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316" h="84910">
                  <a:moveTo>
                    <a:pt x="46217" y="69863"/>
                  </a:moveTo>
                  <a:lnTo>
                    <a:pt x="50516" y="55353"/>
                  </a:lnTo>
                  <a:lnTo>
                    <a:pt x="43530" y="31707"/>
                  </a:lnTo>
                  <a:lnTo>
                    <a:pt x="26870" y="18809"/>
                  </a:lnTo>
                  <a:lnTo>
                    <a:pt x="10748" y="15047"/>
                  </a:lnTo>
                  <a:lnTo>
                    <a:pt x="0" y="4299"/>
                  </a:lnTo>
                  <a:lnTo>
                    <a:pt x="3224" y="0"/>
                  </a:lnTo>
                  <a:lnTo>
                    <a:pt x="27408" y="5912"/>
                  </a:lnTo>
                  <a:lnTo>
                    <a:pt x="69863" y="11286"/>
                  </a:lnTo>
                  <a:lnTo>
                    <a:pt x="109093" y="27945"/>
                  </a:lnTo>
                  <a:lnTo>
                    <a:pt x="113930" y="34394"/>
                  </a:lnTo>
                  <a:lnTo>
                    <a:pt x="131127" y="29020"/>
                  </a:lnTo>
                  <a:lnTo>
                    <a:pt x="157997" y="36006"/>
                  </a:lnTo>
                  <a:lnTo>
                    <a:pt x="166596" y="49979"/>
                  </a:lnTo>
                  <a:lnTo>
                    <a:pt x="184867" y="58040"/>
                  </a:lnTo>
                  <a:lnTo>
                    <a:pt x="177344" y="62877"/>
                  </a:lnTo>
                  <a:lnTo>
                    <a:pt x="191317" y="81148"/>
                  </a:lnTo>
                  <a:lnTo>
                    <a:pt x="187554" y="84910"/>
                  </a:lnTo>
                  <a:lnTo>
                    <a:pt x="171970" y="82761"/>
                  </a:lnTo>
                  <a:lnTo>
                    <a:pt x="150474" y="73087"/>
                  </a:lnTo>
                  <a:lnTo>
                    <a:pt x="143487" y="78461"/>
                  </a:lnTo>
                  <a:lnTo>
                    <a:pt x="103719" y="83835"/>
                  </a:lnTo>
                  <a:lnTo>
                    <a:pt x="76311" y="67176"/>
                  </a:lnTo>
                  <a:lnTo>
                    <a:pt x="46217"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29" name="Freeform: Shape 100">
              <a:extLst>
                <a:ext uri="{FF2B5EF4-FFF2-40B4-BE49-F238E27FC236}">
                  <a16:creationId xmlns:a16="http://schemas.microsoft.com/office/drawing/2014/main" id="{BC1F58AF-69EB-FF48-818C-3AF125CFC339}"/>
                </a:ext>
              </a:extLst>
            </p:cNvPr>
            <p:cNvSpPr/>
            <p:nvPr userDrawn="1"/>
          </p:nvSpPr>
          <p:spPr>
            <a:xfrm>
              <a:off x="5839225" y="3102942"/>
              <a:ext cx="66799" cy="176540"/>
            </a:xfrm>
            <a:custGeom>
              <a:avLst/>
              <a:gdLst>
                <a:gd name="connsiteX0" fmla="*/ 41918 w 45142"/>
                <a:gd name="connsiteY0" fmla="*/ 18272 h 119304"/>
                <a:gd name="connsiteX1" fmla="*/ 37081 w 45142"/>
                <a:gd name="connsiteY1" fmla="*/ 28483 h 119304"/>
                <a:gd name="connsiteX2" fmla="*/ 26870 w 45142"/>
                <a:gd name="connsiteY2" fmla="*/ 24183 h 119304"/>
                <a:gd name="connsiteX3" fmla="*/ 20959 w 45142"/>
                <a:gd name="connsiteY3" fmla="*/ 45142 h 119304"/>
                <a:gd name="connsiteX4" fmla="*/ 27945 w 45142"/>
                <a:gd name="connsiteY4" fmla="*/ 48904 h 119304"/>
                <a:gd name="connsiteX5" fmla="*/ 20422 w 45142"/>
                <a:gd name="connsiteY5" fmla="*/ 53203 h 119304"/>
                <a:gd name="connsiteX6" fmla="*/ 19347 w 45142"/>
                <a:gd name="connsiteY6" fmla="*/ 61264 h 119304"/>
                <a:gd name="connsiteX7" fmla="*/ 32782 w 45142"/>
                <a:gd name="connsiteY7" fmla="*/ 56965 h 119304"/>
                <a:gd name="connsiteX8" fmla="*/ 33319 w 45142"/>
                <a:gd name="connsiteY8" fmla="*/ 69325 h 119304"/>
                <a:gd name="connsiteX9" fmla="*/ 18809 w 45142"/>
                <a:gd name="connsiteY9" fmla="*/ 119304 h 119304"/>
                <a:gd name="connsiteX10" fmla="*/ 0 w 45142"/>
                <a:gd name="connsiteY10" fmla="*/ 65564 h 119304"/>
                <a:gd name="connsiteX11" fmla="*/ 8061 w 45142"/>
                <a:gd name="connsiteY11" fmla="*/ 55353 h 119304"/>
                <a:gd name="connsiteX12" fmla="*/ 5911 w 45142"/>
                <a:gd name="connsiteY12" fmla="*/ 53741 h 119304"/>
                <a:gd name="connsiteX13" fmla="*/ 13435 w 45142"/>
                <a:gd name="connsiteY13" fmla="*/ 38693 h 119304"/>
                <a:gd name="connsiteX14" fmla="*/ 19347 w 45142"/>
                <a:gd name="connsiteY14" fmla="*/ 14510 h 119304"/>
                <a:gd name="connsiteX15" fmla="*/ 23646 w 45142"/>
                <a:gd name="connsiteY15" fmla="*/ 6449 h 119304"/>
                <a:gd name="connsiteX16" fmla="*/ 24721 w 45142"/>
                <a:gd name="connsiteY16" fmla="*/ 5912 h 119304"/>
                <a:gd name="connsiteX17" fmla="*/ 34394 w 45142"/>
                <a:gd name="connsiteY17" fmla="*/ 5912 h 119304"/>
                <a:gd name="connsiteX18" fmla="*/ 37081 w 45142"/>
                <a:gd name="connsiteY18" fmla="*/ 537 h 119304"/>
                <a:gd name="connsiteX19" fmla="*/ 44605 w 45142"/>
                <a:gd name="connsiteY19" fmla="*/ 0 h 119304"/>
                <a:gd name="connsiteX20" fmla="*/ 45142 w 45142"/>
                <a:gd name="connsiteY20" fmla="*/ 12898 h 119304"/>
                <a:gd name="connsiteX21" fmla="*/ 41380 w 45142"/>
                <a:gd name="connsiteY21" fmla="*/ 17735 h 119304"/>
                <a:gd name="connsiteX22" fmla="*/ 41918 w 45142"/>
                <a:gd name="connsiteY22" fmla="*/ 18272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42" h="119304">
                  <a:moveTo>
                    <a:pt x="41918" y="18272"/>
                  </a:moveTo>
                  <a:lnTo>
                    <a:pt x="37081" y="28483"/>
                  </a:lnTo>
                  <a:lnTo>
                    <a:pt x="26870" y="24183"/>
                  </a:lnTo>
                  <a:lnTo>
                    <a:pt x="20959" y="45142"/>
                  </a:lnTo>
                  <a:lnTo>
                    <a:pt x="27945" y="48904"/>
                  </a:lnTo>
                  <a:lnTo>
                    <a:pt x="20422" y="53203"/>
                  </a:lnTo>
                  <a:lnTo>
                    <a:pt x="19347" y="61264"/>
                  </a:lnTo>
                  <a:lnTo>
                    <a:pt x="32782" y="56965"/>
                  </a:lnTo>
                  <a:lnTo>
                    <a:pt x="33319" y="69325"/>
                  </a:lnTo>
                  <a:lnTo>
                    <a:pt x="18809" y="119304"/>
                  </a:lnTo>
                  <a:lnTo>
                    <a:pt x="0" y="65564"/>
                  </a:lnTo>
                  <a:lnTo>
                    <a:pt x="8061" y="55353"/>
                  </a:lnTo>
                  <a:lnTo>
                    <a:pt x="5911" y="53741"/>
                  </a:lnTo>
                  <a:lnTo>
                    <a:pt x="13435" y="38693"/>
                  </a:lnTo>
                  <a:lnTo>
                    <a:pt x="19347" y="14510"/>
                  </a:lnTo>
                  <a:lnTo>
                    <a:pt x="23646" y="6449"/>
                  </a:lnTo>
                  <a:lnTo>
                    <a:pt x="24721" y="5912"/>
                  </a:lnTo>
                  <a:lnTo>
                    <a:pt x="34394" y="5912"/>
                  </a:lnTo>
                  <a:lnTo>
                    <a:pt x="37081" y="537"/>
                  </a:lnTo>
                  <a:lnTo>
                    <a:pt x="44605" y="0"/>
                  </a:lnTo>
                  <a:lnTo>
                    <a:pt x="45142" y="12898"/>
                  </a:lnTo>
                  <a:lnTo>
                    <a:pt x="41380" y="17735"/>
                  </a:lnTo>
                  <a:lnTo>
                    <a:pt x="41918"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0" name="Freeform: Shape 101">
              <a:extLst>
                <a:ext uri="{FF2B5EF4-FFF2-40B4-BE49-F238E27FC236}">
                  <a16:creationId xmlns:a16="http://schemas.microsoft.com/office/drawing/2014/main" id="{F47D87C0-7748-7847-8F52-E433BC8DB62D}"/>
                </a:ext>
              </a:extLst>
            </p:cNvPr>
            <p:cNvSpPr/>
            <p:nvPr userDrawn="1"/>
          </p:nvSpPr>
          <p:spPr>
            <a:xfrm>
              <a:off x="7276994" y="2997973"/>
              <a:ext cx="1243733" cy="1223056"/>
            </a:xfrm>
            <a:custGeom>
              <a:avLst/>
              <a:gdLst>
                <a:gd name="connsiteX0" fmla="*/ 278376 w 840503"/>
                <a:gd name="connsiteY0" fmla="*/ 0 h 826530"/>
                <a:gd name="connsiteX1" fmla="*/ 309009 w 840503"/>
                <a:gd name="connsiteY1" fmla="*/ 38156 h 826530"/>
                <a:gd name="connsiteX2" fmla="*/ 306322 w 840503"/>
                <a:gd name="connsiteY2" fmla="*/ 64489 h 826530"/>
                <a:gd name="connsiteX3" fmla="*/ 317607 w 840503"/>
                <a:gd name="connsiteY3" fmla="*/ 80611 h 826530"/>
                <a:gd name="connsiteX4" fmla="*/ 316532 w 840503"/>
                <a:gd name="connsiteY4" fmla="*/ 96733 h 826530"/>
                <a:gd name="connsiteX5" fmla="*/ 296111 w 840503"/>
                <a:gd name="connsiteY5" fmla="*/ 92434 h 826530"/>
                <a:gd name="connsiteX6" fmla="*/ 304172 w 840503"/>
                <a:gd name="connsiteY6" fmla="*/ 127365 h 826530"/>
                <a:gd name="connsiteX7" fmla="*/ 332117 w 840503"/>
                <a:gd name="connsiteY7" fmla="*/ 147249 h 826530"/>
                <a:gd name="connsiteX8" fmla="*/ 371885 w 840503"/>
                <a:gd name="connsiteY8" fmla="*/ 169283 h 826530"/>
                <a:gd name="connsiteX9" fmla="*/ 353613 w 840503"/>
                <a:gd name="connsiteY9" fmla="*/ 183255 h 826530"/>
                <a:gd name="connsiteX10" fmla="*/ 342328 w 840503"/>
                <a:gd name="connsiteY10" fmla="*/ 212276 h 826530"/>
                <a:gd name="connsiteX11" fmla="*/ 370273 w 840503"/>
                <a:gd name="connsiteY11" fmla="*/ 224098 h 826530"/>
                <a:gd name="connsiteX12" fmla="*/ 397143 w 840503"/>
                <a:gd name="connsiteY12" fmla="*/ 239146 h 826530"/>
                <a:gd name="connsiteX13" fmla="*/ 434761 w 840503"/>
                <a:gd name="connsiteY13" fmla="*/ 256343 h 826530"/>
                <a:gd name="connsiteX14" fmla="*/ 473992 w 840503"/>
                <a:gd name="connsiteY14" fmla="*/ 260105 h 826530"/>
                <a:gd name="connsiteX15" fmla="*/ 490652 w 840503"/>
                <a:gd name="connsiteY15" fmla="*/ 275689 h 826530"/>
                <a:gd name="connsiteX16" fmla="*/ 512685 w 840503"/>
                <a:gd name="connsiteY16" fmla="*/ 278376 h 826530"/>
                <a:gd name="connsiteX17" fmla="*/ 547079 w 840503"/>
                <a:gd name="connsiteY17" fmla="*/ 285363 h 826530"/>
                <a:gd name="connsiteX18" fmla="*/ 570725 w 840503"/>
                <a:gd name="connsiteY18" fmla="*/ 284825 h 826530"/>
                <a:gd name="connsiteX19" fmla="*/ 573950 w 840503"/>
                <a:gd name="connsiteY19" fmla="*/ 272465 h 826530"/>
                <a:gd name="connsiteX20" fmla="*/ 570188 w 840503"/>
                <a:gd name="connsiteY20" fmla="*/ 253118 h 826530"/>
                <a:gd name="connsiteX21" fmla="*/ 572338 w 840503"/>
                <a:gd name="connsiteY21" fmla="*/ 239683 h 826530"/>
                <a:gd name="connsiteX22" fmla="*/ 590072 w 840503"/>
                <a:gd name="connsiteY22" fmla="*/ 233234 h 826530"/>
                <a:gd name="connsiteX23" fmla="*/ 592759 w 840503"/>
                <a:gd name="connsiteY23" fmla="*/ 257418 h 826530"/>
                <a:gd name="connsiteX24" fmla="*/ 593296 w 840503"/>
                <a:gd name="connsiteY24" fmla="*/ 263329 h 826530"/>
                <a:gd name="connsiteX25" fmla="*/ 619629 w 840503"/>
                <a:gd name="connsiteY25" fmla="*/ 275152 h 826530"/>
                <a:gd name="connsiteX26" fmla="*/ 637901 w 840503"/>
                <a:gd name="connsiteY26" fmla="*/ 270315 h 826530"/>
                <a:gd name="connsiteX27" fmla="*/ 662084 w 840503"/>
                <a:gd name="connsiteY27" fmla="*/ 272465 h 826530"/>
                <a:gd name="connsiteX28" fmla="*/ 685731 w 840503"/>
                <a:gd name="connsiteY28" fmla="*/ 271390 h 826530"/>
                <a:gd name="connsiteX29" fmla="*/ 687880 w 840503"/>
                <a:gd name="connsiteY29" fmla="*/ 252581 h 826530"/>
                <a:gd name="connsiteX30" fmla="*/ 676057 w 840503"/>
                <a:gd name="connsiteY30" fmla="*/ 242908 h 826530"/>
                <a:gd name="connsiteX31" fmla="*/ 699166 w 840503"/>
                <a:gd name="connsiteY31" fmla="*/ 239146 h 826530"/>
                <a:gd name="connsiteX32" fmla="*/ 725499 w 840503"/>
                <a:gd name="connsiteY32" fmla="*/ 216037 h 826530"/>
                <a:gd name="connsiteX33" fmla="*/ 758818 w 840503"/>
                <a:gd name="connsiteY33" fmla="*/ 196153 h 826530"/>
                <a:gd name="connsiteX34" fmla="*/ 783001 w 840503"/>
                <a:gd name="connsiteY34" fmla="*/ 203677 h 826530"/>
                <a:gd name="connsiteX35" fmla="*/ 803423 w 840503"/>
                <a:gd name="connsiteY35" fmla="*/ 190779 h 826530"/>
                <a:gd name="connsiteX36" fmla="*/ 816858 w 840503"/>
                <a:gd name="connsiteY36" fmla="*/ 210126 h 826530"/>
                <a:gd name="connsiteX37" fmla="*/ 807184 w 840503"/>
                <a:gd name="connsiteY37" fmla="*/ 223024 h 826530"/>
                <a:gd name="connsiteX38" fmla="*/ 838354 w 840503"/>
                <a:gd name="connsiteY38" fmla="*/ 227860 h 826530"/>
                <a:gd name="connsiteX39" fmla="*/ 840503 w 840503"/>
                <a:gd name="connsiteY39" fmla="*/ 239683 h 826530"/>
                <a:gd name="connsiteX40" fmla="*/ 830293 w 840503"/>
                <a:gd name="connsiteY40" fmla="*/ 245057 h 826530"/>
                <a:gd name="connsiteX41" fmla="*/ 832442 w 840503"/>
                <a:gd name="connsiteY41" fmla="*/ 263866 h 826530"/>
                <a:gd name="connsiteX42" fmla="*/ 812021 w 840503"/>
                <a:gd name="connsiteY42" fmla="*/ 258492 h 826530"/>
                <a:gd name="connsiteX43" fmla="*/ 774940 w 840503"/>
                <a:gd name="connsiteY43" fmla="*/ 279451 h 826530"/>
                <a:gd name="connsiteX44" fmla="*/ 776014 w 840503"/>
                <a:gd name="connsiteY44" fmla="*/ 297186 h 826530"/>
                <a:gd name="connsiteX45" fmla="*/ 760430 w 840503"/>
                <a:gd name="connsiteY45" fmla="*/ 322981 h 826530"/>
                <a:gd name="connsiteX46" fmla="*/ 758818 w 840503"/>
                <a:gd name="connsiteY46" fmla="*/ 337491 h 826530"/>
                <a:gd name="connsiteX47" fmla="*/ 745920 w 840503"/>
                <a:gd name="connsiteY47" fmla="*/ 362212 h 826530"/>
                <a:gd name="connsiteX48" fmla="*/ 723349 w 840503"/>
                <a:gd name="connsiteY48" fmla="*/ 355226 h 826530"/>
                <a:gd name="connsiteX49" fmla="*/ 722274 w 840503"/>
                <a:gd name="connsiteY49" fmla="*/ 386395 h 826530"/>
                <a:gd name="connsiteX50" fmla="*/ 715825 w 840503"/>
                <a:gd name="connsiteY50" fmla="*/ 396606 h 826530"/>
                <a:gd name="connsiteX51" fmla="*/ 719049 w 840503"/>
                <a:gd name="connsiteY51" fmla="*/ 409504 h 826530"/>
                <a:gd name="connsiteX52" fmla="*/ 705077 w 840503"/>
                <a:gd name="connsiteY52" fmla="*/ 416490 h 826530"/>
                <a:gd name="connsiteX53" fmla="*/ 690029 w 840503"/>
                <a:gd name="connsiteY53" fmla="*/ 368661 h 826530"/>
                <a:gd name="connsiteX54" fmla="*/ 681968 w 840503"/>
                <a:gd name="connsiteY54" fmla="*/ 368661 h 826530"/>
                <a:gd name="connsiteX55" fmla="*/ 677132 w 840503"/>
                <a:gd name="connsiteY55" fmla="*/ 388007 h 826530"/>
                <a:gd name="connsiteX56" fmla="*/ 661547 w 840503"/>
                <a:gd name="connsiteY56" fmla="*/ 372423 h 826530"/>
                <a:gd name="connsiteX57" fmla="*/ 670146 w 840503"/>
                <a:gd name="connsiteY57" fmla="*/ 355226 h 826530"/>
                <a:gd name="connsiteX58" fmla="*/ 683043 w 840503"/>
                <a:gd name="connsiteY58" fmla="*/ 353613 h 826530"/>
                <a:gd name="connsiteX59" fmla="*/ 696479 w 840503"/>
                <a:gd name="connsiteY59" fmla="*/ 327818 h 826530"/>
                <a:gd name="connsiteX60" fmla="*/ 679819 w 840503"/>
                <a:gd name="connsiteY60" fmla="*/ 322444 h 826530"/>
                <a:gd name="connsiteX61" fmla="*/ 652949 w 840503"/>
                <a:gd name="connsiteY61" fmla="*/ 322981 h 826530"/>
                <a:gd name="connsiteX62" fmla="*/ 625541 w 840503"/>
                <a:gd name="connsiteY62" fmla="*/ 318682 h 826530"/>
                <a:gd name="connsiteX63" fmla="*/ 622854 w 840503"/>
                <a:gd name="connsiteY63" fmla="*/ 297723 h 826530"/>
                <a:gd name="connsiteX64" fmla="*/ 608881 w 840503"/>
                <a:gd name="connsiteY64" fmla="*/ 296111 h 826530"/>
                <a:gd name="connsiteX65" fmla="*/ 586310 w 840503"/>
                <a:gd name="connsiteY65" fmla="*/ 282676 h 826530"/>
                <a:gd name="connsiteX66" fmla="*/ 576099 w 840503"/>
                <a:gd name="connsiteY66" fmla="*/ 303635 h 826530"/>
                <a:gd name="connsiteX67" fmla="*/ 596521 w 840503"/>
                <a:gd name="connsiteY67" fmla="*/ 319757 h 826530"/>
                <a:gd name="connsiteX68" fmla="*/ 578786 w 840503"/>
                <a:gd name="connsiteY68" fmla="*/ 331042 h 826530"/>
                <a:gd name="connsiteX69" fmla="*/ 572338 w 840503"/>
                <a:gd name="connsiteY69" fmla="*/ 342328 h 826530"/>
                <a:gd name="connsiteX70" fmla="*/ 590072 w 840503"/>
                <a:gd name="connsiteY70" fmla="*/ 350389 h 826530"/>
                <a:gd name="connsiteX71" fmla="*/ 585235 w 840503"/>
                <a:gd name="connsiteY71" fmla="*/ 368661 h 826530"/>
                <a:gd name="connsiteX72" fmla="*/ 594909 w 840503"/>
                <a:gd name="connsiteY72" fmla="*/ 391232 h 826530"/>
                <a:gd name="connsiteX73" fmla="*/ 599208 w 840503"/>
                <a:gd name="connsiteY73" fmla="*/ 415953 h 826530"/>
                <a:gd name="connsiteX74" fmla="*/ 594909 w 840503"/>
                <a:gd name="connsiteY74" fmla="*/ 426701 h 826530"/>
                <a:gd name="connsiteX75" fmla="*/ 575562 w 840503"/>
                <a:gd name="connsiteY75" fmla="*/ 426163 h 826530"/>
                <a:gd name="connsiteX76" fmla="*/ 540093 w 840503"/>
                <a:gd name="connsiteY76" fmla="*/ 432075 h 826530"/>
                <a:gd name="connsiteX77" fmla="*/ 541705 w 840503"/>
                <a:gd name="connsiteY77" fmla="*/ 454646 h 826530"/>
                <a:gd name="connsiteX78" fmla="*/ 526120 w 840503"/>
                <a:gd name="connsiteY78" fmla="*/ 472380 h 826530"/>
                <a:gd name="connsiteX79" fmla="*/ 484740 w 840503"/>
                <a:gd name="connsiteY79" fmla="*/ 492264 h 826530"/>
                <a:gd name="connsiteX80" fmla="*/ 452496 w 840503"/>
                <a:gd name="connsiteY80" fmla="*/ 527196 h 826530"/>
                <a:gd name="connsiteX81" fmla="*/ 431000 w 840503"/>
                <a:gd name="connsiteY81" fmla="*/ 545468 h 826530"/>
                <a:gd name="connsiteX82" fmla="*/ 402517 w 840503"/>
                <a:gd name="connsiteY82" fmla="*/ 564814 h 826530"/>
                <a:gd name="connsiteX83" fmla="*/ 402517 w 840503"/>
                <a:gd name="connsiteY83" fmla="*/ 578249 h 826530"/>
                <a:gd name="connsiteX84" fmla="*/ 388007 w 840503"/>
                <a:gd name="connsiteY84" fmla="*/ 585773 h 826530"/>
                <a:gd name="connsiteX85" fmla="*/ 362211 w 840503"/>
                <a:gd name="connsiteY85" fmla="*/ 595984 h 826530"/>
                <a:gd name="connsiteX86" fmla="*/ 348776 w 840503"/>
                <a:gd name="connsiteY86" fmla="*/ 597596 h 826530"/>
                <a:gd name="connsiteX87" fmla="*/ 340178 w 840503"/>
                <a:gd name="connsiteY87" fmla="*/ 620167 h 826530"/>
                <a:gd name="connsiteX88" fmla="*/ 346089 w 840503"/>
                <a:gd name="connsiteY88" fmla="*/ 657785 h 826530"/>
                <a:gd name="connsiteX89" fmla="*/ 347702 w 840503"/>
                <a:gd name="connsiteY89" fmla="*/ 681969 h 826530"/>
                <a:gd name="connsiteX90" fmla="*/ 335879 w 840503"/>
                <a:gd name="connsiteY90" fmla="*/ 709376 h 826530"/>
                <a:gd name="connsiteX91" fmla="*/ 335879 w 840503"/>
                <a:gd name="connsiteY91" fmla="*/ 758280 h 826530"/>
                <a:gd name="connsiteX92" fmla="*/ 320831 w 840503"/>
                <a:gd name="connsiteY92" fmla="*/ 759355 h 826530"/>
                <a:gd name="connsiteX93" fmla="*/ 307934 w 840503"/>
                <a:gd name="connsiteY93" fmla="*/ 781389 h 826530"/>
                <a:gd name="connsiteX94" fmla="*/ 316532 w 840503"/>
                <a:gd name="connsiteY94" fmla="*/ 791062 h 826530"/>
                <a:gd name="connsiteX95" fmla="*/ 290199 w 840503"/>
                <a:gd name="connsiteY95" fmla="*/ 799123 h 826530"/>
                <a:gd name="connsiteX96" fmla="*/ 280526 w 840503"/>
                <a:gd name="connsiteY96" fmla="*/ 818470 h 826530"/>
                <a:gd name="connsiteX97" fmla="*/ 268703 w 840503"/>
                <a:gd name="connsiteY97" fmla="*/ 826531 h 826530"/>
                <a:gd name="connsiteX98" fmla="*/ 241833 w 840503"/>
                <a:gd name="connsiteY98" fmla="*/ 799661 h 826530"/>
                <a:gd name="connsiteX99" fmla="*/ 228398 w 840503"/>
                <a:gd name="connsiteY99" fmla="*/ 759355 h 826530"/>
                <a:gd name="connsiteX100" fmla="*/ 217650 w 840503"/>
                <a:gd name="connsiteY100" fmla="*/ 730335 h 826530"/>
                <a:gd name="connsiteX101" fmla="*/ 207439 w 840503"/>
                <a:gd name="connsiteY101" fmla="*/ 716363 h 826530"/>
                <a:gd name="connsiteX102" fmla="*/ 192391 w 840503"/>
                <a:gd name="connsiteY102" fmla="*/ 688418 h 826530"/>
                <a:gd name="connsiteX103" fmla="*/ 185405 w 840503"/>
                <a:gd name="connsiteY103" fmla="*/ 651874 h 826530"/>
                <a:gd name="connsiteX104" fmla="*/ 180568 w 840503"/>
                <a:gd name="connsiteY104" fmla="*/ 633602 h 826530"/>
                <a:gd name="connsiteX105" fmla="*/ 154235 w 840503"/>
                <a:gd name="connsiteY105" fmla="*/ 593834 h 826530"/>
                <a:gd name="connsiteX106" fmla="*/ 142413 w 840503"/>
                <a:gd name="connsiteY106" fmla="*/ 536869 h 826530"/>
                <a:gd name="connsiteX107" fmla="*/ 133814 w 840503"/>
                <a:gd name="connsiteY107" fmla="*/ 499251 h 826530"/>
                <a:gd name="connsiteX108" fmla="*/ 133814 w 840503"/>
                <a:gd name="connsiteY108" fmla="*/ 463244 h 826530"/>
                <a:gd name="connsiteX109" fmla="*/ 128440 w 840503"/>
                <a:gd name="connsiteY109" fmla="*/ 435299 h 826530"/>
                <a:gd name="connsiteX110" fmla="*/ 86522 w 840503"/>
                <a:gd name="connsiteY110" fmla="*/ 453034 h 826530"/>
                <a:gd name="connsiteX111" fmla="*/ 66101 w 840503"/>
                <a:gd name="connsiteY111" fmla="*/ 449272 h 826530"/>
                <a:gd name="connsiteX112" fmla="*/ 28482 w 840503"/>
                <a:gd name="connsiteY112" fmla="*/ 413266 h 826530"/>
                <a:gd name="connsiteX113" fmla="*/ 42455 w 840503"/>
                <a:gd name="connsiteY113" fmla="*/ 402517 h 826530"/>
                <a:gd name="connsiteX114" fmla="*/ 33856 w 840503"/>
                <a:gd name="connsiteY114" fmla="*/ 390694 h 826530"/>
                <a:gd name="connsiteX115" fmla="*/ 0 w 840503"/>
                <a:gd name="connsiteY115" fmla="*/ 364899 h 826530"/>
                <a:gd name="connsiteX116" fmla="*/ 19347 w 840503"/>
                <a:gd name="connsiteY116" fmla="*/ 344477 h 826530"/>
                <a:gd name="connsiteX117" fmla="*/ 82223 w 840503"/>
                <a:gd name="connsiteY117" fmla="*/ 344477 h 826530"/>
                <a:gd name="connsiteX118" fmla="*/ 76311 w 840503"/>
                <a:gd name="connsiteY118" fmla="*/ 318145 h 826530"/>
                <a:gd name="connsiteX119" fmla="*/ 60189 w 840503"/>
                <a:gd name="connsiteY119" fmla="*/ 302560 h 826530"/>
                <a:gd name="connsiteX120" fmla="*/ 56965 w 840503"/>
                <a:gd name="connsiteY120" fmla="*/ 278914 h 826530"/>
                <a:gd name="connsiteX121" fmla="*/ 38156 w 840503"/>
                <a:gd name="connsiteY121" fmla="*/ 264941 h 826530"/>
                <a:gd name="connsiteX122" fmla="*/ 69863 w 840503"/>
                <a:gd name="connsiteY122" fmla="*/ 232697 h 826530"/>
                <a:gd name="connsiteX123" fmla="*/ 103182 w 840503"/>
                <a:gd name="connsiteY123" fmla="*/ 234847 h 826530"/>
                <a:gd name="connsiteX124" fmla="*/ 133276 w 840503"/>
                <a:gd name="connsiteY124" fmla="*/ 202602 h 826530"/>
                <a:gd name="connsiteX125" fmla="*/ 151548 w 840503"/>
                <a:gd name="connsiteY125" fmla="*/ 170895 h 826530"/>
                <a:gd name="connsiteX126" fmla="*/ 179493 w 840503"/>
                <a:gd name="connsiteY126" fmla="*/ 139188 h 826530"/>
                <a:gd name="connsiteX127" fmla="*/ 178956 w 840503"/>
                <a:gd name="connsiteY127" fmla="*/ 116617 h 826530"/>
                <a:gd name="connsiteX128" fmla="*/ 203677 w 840503"/>
                <a:gd name="connsiteY128" fmla="*/ 98345 h 826530"/>
                <a:gd name="connsiteX129" fmla="*/ 180568 w 840503"/>
                <a:gd name="connsiteY129" fmla="*/ 82761 h 826530"/>
                <a:gd name="connsiteX130" fmla="*/ 170895 w 840503"/>
                <a:gd name="connsiteY130" fmla="*/ 61264 h 826530"/>
                <a:gd name="connsiteX131" fmla="*/ 160684 w 840503"/>
                <a:gd name="connsiteY131" fmla="*/ 33319 h 826530"/>
                <a:gd name="connsiteX132" fmla="*/ 174657 w 840503"/>
                <a:gd name="connsiteY132" fmla="*/ 19347 h 826530"/>
                <a:gd name="connsiteX133" fmla="*/ 218187 w 840503"/>
                <a:gd name="connsiteY133" fmla="*/ 27408 h 826530"/>
                <a:gd name="connsiteX134" fmla="*/ 250431 w 840503"/>
                <a:gd name="connsiteY134" fmla="*/ 22571 h 826530"/>
                <a:gd name="connsiteX135" fmla="*/ 278376 w 840503"/>
                <a:gd name="connsiteY135" fmla="*/ 0 h 82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840503" h="826530">
                  <a:moveTo>
                    <a:pt x="278376" y="0"/>
                  </a:moveTo>
                  <a:lnTo>
                    <a:pt x="309009" y="38156"/>
                  </a:lnTo>
                  <a:lnTo>
                    <a:pt x="306322" y="64489"/>
                  </a:lnTo>
                  <a:lnTo>
                    <a:pt x="317607" y="80611"/>
                  </a:lnTo>
                  <a:lnTo>
                    <a:pt x="316532" y="96733"/>
                  </a:lnTo>
                  <a:lnTo>
                    <a:pt x="296111" y="92434"/>
                  </a:lnTo>
                  <a:lnTo>
                    <a:pt x="304172" y="127365"/>
                  </a:lnTo>
                  <a:lnTo>
                    <a:pt x="332117" y="147249"/>
                  </a:lnTo>
                  <a:lnTo>
                    <a:pt x="371885" y="169283"/>
                  </a:lnTo>
                  <a:lnTo>
                    <a:pt x="353613" y="183255"/>
                  </a:lnTo>
                  <a:lnTo>
                    <a:pt x="342328" y="212276"/>
                  </a:lnTo>
                  <a:lnTo>
                    <a:pt x="370273" y="224098"/>
                  </a:lnTo>
                  <a:lnTo>
                    <a:pt x="397143" y="239146"/>
                  </a:lnTo>
                  <a:lnTo>
                    <a:pt x="434761" y="256343"/>
                  </a:lnTo>
                  <a:lnTo>
                    <a:pt x="473992" y="260105"/>
                  </a:lnTo>
                  <a:lnTo>
                    <a:pt x="490652" y="275689"/>
                  </a:lnTo>
                  <a:lnTo>
                    <a:pt x="512685" y="278376"/>
                  </a:lnTo>
                  <a:lnTo>
                    <a:pt x="547079" y="285363"/>
                  </a:lnTo>
                  <a:lnTo>
                    <a:pt x="570725" y="284825"/>
                  </a:lnTo>
                  <a:lnTo>
                    <a:pt x="573950" y="272465"/>
                  </a:lnTo>
                  <a:lnTo>
                    <a:pt x="570188" y="253118"/>
                  </a:lnTo>
                  <a:lnTo>
                    <a:pt x="572338" y="239683"/>
                  </a:lnTo>
                  <a:lnTo>
                    <a:pt x="590072" y="233234"/>
                  </a:lnTo>
                  <a:lnTo>
                    <a:pt x="592759" y="257418"/>
                  </a:lnTo>
                  <a:lnTo>
                    <a:pt x="593296" y="263329"/>
                  </a:lnTo>
                  <a:lnTo>
                    <a:pt x="619629" y="275152"/>
                  </a:lnTo>
                  <a:lnTo>
                    <a:pt x="637901" y="270315"/>
                  </a:lnTo>
                  <a:lnTo>
                    <a:pt x="662084" y="272465"/>
                  </a:lnTo>
                  <a:lnTo>
                    <a:pt x="685731" y="271390"/>
                  </a:lnTo>
                  <a:lnTo>
                    <a:pt x="687880" y="252581"/>
                  </a:lnTo>
                  <a:lnTo>
                    <a:pt x="676057" y="242908"/>
                  </a:lnTo>
                  <a:lnTo>
                    <a:pt x="699166" y="239146"/>
                  </a:lnTo>
                  <a:lnTo>
                    <a:pt x="725499" y="216037"/>
                  </a:lnTo>
                  <a:lnTo>
                    <a:pt x="758818" y="196153"/>
                  </a:lnTo>
                  <a:lnTo>
                    <a:pt x="783001" y="203677"/>
                  </a:lnTo>
                  <a:lnTo>
                    <a:pt x="803423" y="190779"/>
                  </a:lnTo>
                  <a:lnTo>
                    <a:pt x="816858" y="210126"/>
                  </a:lnTo>
                  <a:lnTo>
                    <a:pt x="807184" y="223024"/>
                  </a:lnTo>
                  <a:lnTo>
                    <a:pt x="838354" y="227860"/>
                  </a:lnTo>
                  <a:lnTo>
                    <a:pt x="840503" y="239683"/>
                  </a:lnTo>
                  <a:lnTo>
                    <a:pt x="830293" y="245057"/>
                  </a:lnTo>
                  <a:lnTo>
                    <a:pt x="832442" y="263866"/>
                  </a:lnTo>
                  <a:lnTo>
                    <a:pt x="812021" y="258492"/>
                  </a:lnTo>
                  <a:lnTo>
                    <a:pt x="774940" y="279451"/>
                  </a:lnTo>
                  <a:lnTo>
                    <a:pt x="776014" y="297186"/>
                  </a:lnTo>
                  <a:lnTo>
                    <a:pt x="760430" y="322981"/>
                  </a:lnTo>
                  <a:lnTo>
                    <a:pt x="758818" y="337491"/>
                  </a:lnTo>
                  <a:lnTo>
                    <a:pt x="745920" y="362212"/>
                  </a:lnTo>
                  <a:lnTo>
                    <a:pt x="723349" y="355226"/>
                  </a:lnTo>
                  <a:lnTo>
                    <a:pt x="722274" y="386395"/>
                  </a:lnTo>
                  <a:lnTo>
                    <a:pt x="715825" y="396606"/>
                  </a:lnTo>
                  <a:lnTo>
                    <a:pt x="719049" y="409504"/>
                  </a:lnTo>
                  <a:lnTo>
                    <a:pt x="705077" y="416490"/>
                  </a:lnTo>
                  <a:lnTo>
                    <a:pt x="690029" y="368661"/>
                  </a:lnTo>
                  <a:lnTo>
                    <a:pt x="681968" y="368661"/>
                  </a:lnTo>
                  <a:lnTo>
                    <a:pt x="677132" y="388007"/>
                  </a:lnTo>
                  <a:lnTo>
                    <a:pt x="661547" y="372423"/>
                  </a:lnTo>
                  <a:lnTo>
                    <a:pt x="670146" y="355226"/>
                  </a:lnTo>
                  <a:lnTo>
                    <a:pt x="683043" y="353613"/>
                  </a:lnTo>
                  <a:lnTo>
                    <a:pt x="696479" y="327818"/>
                  </a:lnTo>
                  <a:lnTo>
                    <a:pt x="679819" y="322444"/>
                  </a:lnTo>
                  <a:lnTo>
                    <a:pt x="652949" y="322981"/>
                  </a:lnTo>
                  <a:lnTo>
                    <a:pt x="625541" y="318682"/>
                  </a:lnTo>
                  <a:lnTo>
                    <a:pt x="622854" y="297723"/>
                  </a:lnTo>
                  <a:lnTo>
                    <a:pt x="608881" y="296111"/>
                  </a:lnTo>
                  <a:lnTo>
                    <a:pt x="586310" y="282676"/>
                  </a:lnTo>
                  <a:lnTo>
                    <a:pt x="576099" y="303635"/>
                  </a:lnTo>
                  <a:lnTo>
                    <a:pt x="596521" y="319757"/>
                  </a:lnTo>
                  <a:lnTo>
                    <a:pt x="578786" y="331042"/>
                  </a:lnTo>
                  <a:lnTo>
                    <a:pt x="572338" y="342328"/>
                  </a:lnTo>
                  <a:lnTo>
                    <a:pt x="590072" y="350389"/>
                  </a:lnTo>
                  <a:lnTo>
                    <a:pt x="585235" y="368661"/>
                  </a:lnTo>
                  <a:lnTo>
                    <a:pt x="594909" y="391232"/>
                  </a:lnTo>
                  <a:lnTo>
                    <a:pt x="599208" y="415953"/>
                  </a:lnTo>
                  <a:lnTo>
                    <a:pt x="594909" y="426701"/>
                  </a:lnTo>
                  <a:lnTo>
                    <a:pt x="575562" y="426163"/>
                  </a:lnTo>
                  <a:lnTo>
                    <a:pt x="540093" y="432075"/>
                  </a:lnTo>
                  <a:lnTo>
                    <a:pt x="541705" y="454646"/>
                  </a:lnTo>
                  <a:lnTo>
                    <a:pt x="526120" y="472380"/>
                  </a:lnTo>
                  <a:lnTo>
                    <a:pt x="484740" y="492264"/>
                  </a:lnTo>
                  <a:lnTo>
                    <a:pt x="452496" y="527196"/>
                  </a:lnTo>
                  <a:lnTo>
                    <a:pt x="431000" y="545468"/>
                  </a:lnTo>
                  <a:lnTo>
                    <a:pt x="402517" y="564814"/>
                  </a:lnTo>
                  <a:lnTo>
                    <a:pt x="402517" y="578249"/>
                  </a:lnTo>
                  <a:lnTo>
                    <a:pt x="388007" y="585773"/>
                  </a:lnTo>
                  <a:lnTo>
                    <a:pt x="362211" y="595984"/>
                  </a:lnTo>
                  <a:lnTo>
                    <a:pt x="348776" y="597596"/>
                  </a:lnTo>
                  <a:lnTo>
                    <a:pt x="340178" y="620167"/>
                  </a:lnTo>
                  <a:lnTo>
                    <a:pt x="346089" y="657785"/>
                  </a:lnTo>
                  <a:lnTo>
                    <a:pt x="347702" y="681969"/>
                  </a:lnTo>
                  <a:lnTo>
                    <a:pt x="335879" y="709376"/>
                  </a:lnTo>
                  <a:lnTo>
                    <a:pt x="335879" y="758280"/>
                  </a:lnTo>
                  <a:lnTo>
                    <a:pt x="320831" y="759355"/>
                  </a:lnTo>
                  <a:lnTo>
                    <a:pt x="307934" y="781389"/>
                  </a:lnTo>
                  <a:lnTo>
                    <a:pt x="316532" y="791062"/>
                  </a:lnTo>
                  <a:lnTo>
                    <a:pt x="290199" y="799123"/>
                  </a:lnTo>
                  <a:lnTo>
                    <a:pt x="280526" y="818470"/>
                  </a:lnTo>
                  <a:lnTo>
                    <a:pt x="268703" y="826531"/>
                  </a:lnTo>
                  <a:lnTo>
                    <a:pt x="241833" y="799661"/>
                  </a:lnTo>
                  <a:lnTo>
                    <a:pt x="228398" y="759355"/>
                  </a:lnTo>
                  <a:lnTo>
                    <a:pt x="217650" y="730335"/>
                  </a:lnTo>
                  <a:lnTo>
                    <a:pt x="207439" y="716363"/>
                  </a:lnTo>
                  <a:lnTo>
                    <a:pt x="192391" y="688418"/>
                  </a:lnTo>
                  <a:lnTo>
                    <a:pt x="185405" y="651874"/>
                  </a:lnTo>
                  <a:lnTo>
                    <a:pt x="180568" y="633602"/>
                  </a:lnTo>
                  <a:lnTo>
                    <a:pt x="154235" y="593834"/>
                  </a:lnTo>
                  <a:lnTo>
                    <a:pt x="142413" y="536869"/>
                  </a:lnTo>
                  <a:lnTo>
                    <a:pt x="133814" y="499251"/>
                  </a:lnTo>
                  <a:lnTo>
                    <a:pt x="133814" y="463244"/>
                  </a:lnTo>
                  <a:lnTo>
                    <a:pt x="128440" y="435299"/>
                  </a:lnTo>
                  <a:lnTo>
                    <a:pt x="86522" y="453034"/>
                  </a:lnTo>
                  <a:lnTo>
                    <a:pt x="66101" y="449272"/>
                  </a:lnTo>
                  <a:lnTo>
                    <a:pt x="28482" y="413266"/>
                  </a:lnTo>
                  <a:lnTo>
                    <a:pt x="42455" y="402517"/>
                  </a:lnTo>
                  <a:lnTo>
                    <a:pt x="33856" y="390694"/>
                  </a:lnTo>
                  <a:lnTo>
                    <a:pt x="0" y="364899"/>
                  </a:lnTo>
                  <a:lnTo>
                    <a:pt x="19347" y="344477"/>
                  </a:lnTo>
                  <a:lnTo>
                    <a:pt x="82223" y="344477"/>
                  </a:lnTo>
                  <a:lnTo>
                    <a:pt x="76311" y="318145"/>
                  </a:lnTo>
                  <a:lnTo>
                    <a:pt x="60189" y="302560"/>
                  </a:lnTo>
                  <a:lnTo>
                    <a:pt x="56965" y="278914"/>
                  </a:lnTo>
                  <a:lnTo>
                    <a:pt x="38156" y="264941"/>
                  </a:lnTo>
                  <a:lnTo>
                    <a:pt x="69863" y="232697"/>
                  </a:lnTo>
                  <a:lnTo>
                    <a:pt x="103182" y="234847"/>
                  </a:lnTo>
                  <a:lnTo>
                    <a:pt x="133276" y="202602"/>
                  </a:lnTo>
                  <a:lnTo>
                    <a:pt x="151548" y="170895"/>
                  </a:lnTo>
                  <a:lnTo>
                    <a:pt x="179493" y="139188"/>
                  </a:lnTo>
                  <a:lnTo>
                    <a:pt x="178956" y="116617"/>
                  </a:lnTo>
                  <a:lnTo>
                    <a:pt x="203677" y="98345"/>
                  </a:lnTo>
                  <a:lnTo>
                    <a:pt x="180568" y="82761"/>
                  </a:lnTo>
                  <a:lnTo>
                    <a:pt x="170895" y="61264"/>
                  </a:lnTo>
                  <a:lnTo>
                    <a:pt x="160684" y="33319"/>
                  </a:lnTo>
                  <a:lnTo>
                    <a:pt x="174657" y="19347"/>
                  </a:lnTo>
                  <a:lnTo>
                    <a:pt x="218187" y="27408"/>
                  </a:lnTo>
                  <a:lnTo>
                    <a:pt x="250431" y="22571"/>
                  </a:lnTo>
                  <a:lnTo>
                    <a:pt x="278376"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1" name="Freeform: Shape 103">
              <a:extLst>
                <a:ext uri="{FF2B5EF4-FFF2-40B4-BE49-F238E27FC236}">
                  <a16:creationId xmlns:a16="http://schemas.microsoft.com/office/drawing/2014/main" id="{8580DCE2-FE64-6445-A7D4-1D88308DA3B7}"/>
                </a:ext>
              </a:extLst>
            </p:cNvPr>
            <p:cNvSpPr/>
            <p:nvPr userDrawn="1"/>
          </p:nvSpPr>
          <p:spPr>
            <a:xfrm>
              <a:off x="5866263" y="3098171"/>
              <a:ext cx="182107" cy="195626"/>
            </a:xfrm>
            <a:custGeom>
              <a:avLst/>
              <a:gdLst>
                <a:gd name="connsiteX0" fmla="*/ 18272 w 123066"/>
                <a:gd name="connsiteY0" fmla="*/ 31707 h 132202"/>
                <a:gd name="connsiteX1" fmla="*/ 23108 w 123066"/>
                <a:gd name="connsiteY1" fmla="*/ 21496 h 132202"/>
                <a:gd name="connsiteX2" fmla="*/ 54815 w 123066"/>
                <a:gd name="connsiteY2" fmla="*/ 33857 h 132202"/>
                <a:gd name="connsiteX3" fmla="*/ 111243 w 123066"/>
                <a:gd name="connsiteY3" fmla="*/ 0 h 132202"/>
                <a:gd name="connsiteX4" fmla="*/ 123066 w 123066"/>
                <a:gd name="connsiteY4" fmla="*/ 38693 h 132202"/>
                <a:gd name="connsiteX5" fmla="*/ 117692 w 123066"/>
                <a:gd name="connsiteY5" fmla="*/ 43530 h 132202"/>
                <a:gd name="connsiteX6" fmla="*/ 60189 w 123066"/>
                <a:gd name="connsiteY6" fmla="*/ 59652 h 132202"/>
                <a:gd name="connsiteX7" fmla="*/ 88672 w 123066"/>
                <a:gd name="connsiteY7" fmla="*/ 90822 h 132202"/>
                <a:gd name="connsiteX8" fmla="*/ 78998 w 123066"/>
                <a:gd name="connsiteY8" fmla="*/ 96196 h 132202"/>
                <a:gd name="connsiteX9" fmla="*/ 74162 w 123066"/>
                <a:gd name="connsiteY9" fmla="*/ 106944 h 132202"/>
                <a:gd name="connsiteX10" fmla="*/ 52128 w 123066"/>
                <a:gd name="connsiteY10" fmla="*/ 111243 h 132202"/>
                <a:gd name="connsiteX11" fmla="*/ 45142 w 123066"/>
                <a:gd name="connsiteY11" fmla="*/ 122529 h 132202"/>
                <a:gd name="connsiteX12" fmla="*/ 32782 w 123066"/>
                <a:gd name="connsiteY12" fmla="*/ 132202 h 132202"/>
                <a:gd name="connsiteX13" fmla="*/ 1075 w 123066"/>
                <a:gd name="connsiteY13" fmla="*/ 127365 h 132202"/>
                <a:gd name="connsiteX14" fmla="*/ 0 w 123066"/>
                <a:gd name="connsiteY14" fmla="*/ 123066 h 132202"/>
                <a:gd name="connsiteX15" fmla="*/ 14510 w 123066"/>
                <a:gd name="connsiteY15" fmla="*/ 73087 h 132202"/>
                <a:gd name="connsiteX16" fmla="*/ 13972 w 123066"/>
                <a:gd name="connsiteY16" fmla="*/ 60727 h 132202"/>
                <a:gd name="connsiteX17" fmla="*/ 18272 w 123066"/>
                <a:gd name="connsiteY17" fmla="*/ 51591 h 132202"/>
                <a:gd name="connsiteX18" fmla="*/ 18272 w 123066"/>
                <a:gd name="connsiteY18" fmla="*/ 31707 h 1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66" h="132202">
                  <a:moveTo>
                    <a:pt x="18272" y="31707"/>
                  </a:moveTo>
                  <a:lnTo>
                    <a:pt x="23108" y="21496"/>
                  </a:lnTo>
                  <a:lnTo>
                    <a:pt x="54815" y="33857"/>
                  </a:lnTo>
                  <a:lnTo>
                    <a:pt x="111243" y="0"/>
                  </a:lnTo>
                  <a:lnTo>
                    <a:pt x="123066" y="38693"/>
                  </a:lnTo>
                  <a:lnTo>
                    <a:pt x="117692" y="43530"/>
                  </a:lnTo>
                  <a:lnTo>
                    <a:pt x="60189" y="59652"/>
                  </a:lnTo>
                  <a:lnTo>
                    <a:pt x="88672" y="90822"/>
                  </a:lnTo>
                  <a:lnTo>
                    <a:pt x="78998" y="96196"/>
                  </a:lnTo>
                  <a:lnTo>
                    <a:pt x="74162" y="106944"/>
                  </a:lnTo>
                  <a:lnTo>
                    <a:pt x="52128" y="111243"/>
                  </a:lnTo>
                  <a:lnTo>
                    <a:pt x="45142" y="122529"/>
                  </a:lnTo>
                  <a:lnTo>
                    <a:pt x="32782" y="132202"/>
                  </a:lnTo>
                  <a:lnTo>
                    <a:pt x="1075" y="127365"/>
                  </a:lnTo>
                  <a:lnTo>
                    <a:pt x="0" y="123066"/>
                  </a:lnTo>
                  <a:lnTo>
                    <a:pt x="14510" y="73087"/>
                  </a:lnTo>
                  <a:lnTo>
                    <a:pt x="13972" y="60727"/>
                  </a:lnTo>
                  <a:lnTo>
                    <a:pt x="18272" y="51591"/>
                  </a:lnTo>
                  <a:lnTo>
                    <a:pt x="18272" y="317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2" name="Freeform: Shape 104">
              <a:extLst>
                <a:ext uri="{FF2B5EF4-FFF2-40B4-BE49-F238E27FC236}">
                  <a16:creationId xmlns:a16="http://schemas.microsoft.com/office/drawing/2014/main" id="{F34071C1-2DB4-2648-B65A-230CC931BA6D}"/>
                </a:ext>
              </a:extLst>
            </p:cNvPr>
            <p:cNvSpPr/>
            <p:nvPr userDrawn="1"/>
          </p:nvSpPr>
          <p:spPr>
            <a:xfrm>
              <a:off x="9878178" y="2493799"/>
              <a:ext cx="686279" cy="714908"/>
            </a:xfrm>
            <a:custGeom>
              <a:avLst/>
              <a:gdLst>
                <a:gd name="connsiteX0" fmla="*/ 150474 w 463781"/>
                <a:gd name="connsiteY0" fmla="*/ 384246 h 483128"/>
                <a:gd name="connsiteX1" fmla="*/ 154235 w 463781"/>
                <a:gd name="connsiteY1" fmla="*/ 394994 h 483128"/>
                <a:gd name="connsiteX2" fmla="*/ 138113 w 463781"/>
                <a:gd name="connsiteY2" fmla="*/ 414340 h 483128"/>
                <a:gd name="connsiteX3" fmla="*/ 126291 w 463781"/>
                <a:gd name="connsiteY3" fmla="*/ 404130 h 483128"/>
                <a:gd name="connsiteX4" fmla="*/ 111780 w 463781"/>
                <a:gd name="connsiteY4" fmla="*/ 411653 h 483128"/>
                <a:gd name="connsiteX5" fmla="*/ 104257 w 463781"/>
                <a:gd name="connsiteY5" fmla="*/ 430463 h 483128"/>
                <a:gd name="connsiteX6" fmla="*/ 85448 w 463781"/>
                <a:gd name="connsiteY6" fmla="*/ 421327 h 483128"/>
                <a:gd name="connsiteX7" fmla="*/ 85448 w 463781"/>
                <a:gd name="connsiteY7" fmla="*/ 406279 h 483128"/>
                <a:gd name="connsiteX8" fmla="*/ 101570 w 463781"/>
                <a:gd name="connsiteY8" fmla="*/ 386933 h 483128"/>
                <a:gd name="connsiteX9" fmla="*/ 117692 w 463781"/>
                <a:gd name="connsiteY9" fmla="*/ 390695 h 483128"/>
                <a:gd name="connsiteX10" fmla="*/ 129515 w 463781"/>
                <a:gd name="connsiteY10" fmla="*/ 377259 h 483128"/>
                <a:gd name="connsiteX11" fmla="*/ 150474 w 463781"/>
                <a:gd name="connsiteY11" fmla="*/ 384246 h 483128"/>
                <a:gd name="connsiteX12" fmla="*/ 332117 w 463781"/>
                <a:gd name="connsiteY12" fmla="*/ 286975 h 483128"/>
                <a:gd name="connsiteX13" fmla="*/ 321369 w 463781"/>
                <a:gd name="connsiteY13" fmla="*/ 313308 h 483128"/>
                <a:gd name="connsiteX14" fmla="*/ 326205 w 463781"/>
                <a:gd name="connsiteY14" fmla="*/ 329430 h 483128"/>
                <a:gd name="connsiteX15" fmla="*/ 311158 w 463781"/>
                <a:gd name="connsiteY15" fmla="*/ 352539 h 483128"/>
                <a:gd name="connsiteX16" fmla="*/ 274615 w 463781"/>
                <a:gd name="connsiteY16" fmla="*/ 367586 h 483128"/>
                <a:gd name="connsiteX17" fmla="*/ 224098 w 463781"/>
                <a:gd name="connsiteY17" fmla="*/ 369736 h 483128"/>
                <a:gd name="connsiteX18" fmla="*/ 183255 w 463781"/>
                <a:gd name="connsiteY18" fmla="*/ 406279 h 483128"/>
                <a:gd name="connsiteX19" fmla="*/ 163909 w 463781"/>
                <a:gd name="connsiteY19" fmla="*/ 393919 h 483128"/>
                <a:gd name="connsiteX20" fmla="*/ 162834 w 463781"/>
                <a:gd name="connsiteY20" fmla="*/ 369736 h 483128"/>
                <a:gd name="connsiteX21" fmla="*/ 112855 w 463781"/>
                <a:gd name="connsiteY21" fmla="*/ 376722 h 483128"/>
                <a:gd name="connsiteX22" fmla="*/ 78998 w 463781"/>
                <a:gd name="connsiteY22" fmla="*/ 391769 h 483128"/>
                <a:gd name="connsiteX23" fmla="*/ 45680 w 463781"/>
                <a:gd name="connsiteY23" fmla="*/ 392307 h 483128"/>
                <a:gd name="connsiteX24" fmla="*/ 74700 w 463781"/>
                <a:gd name="connsiteY24" fmla="*/ 415953 h 483128"/>
                <a:gd name="connsiteX25" fmla="*/ 55352 w 463781"/>
                <a:gd name="connsiteY25" fmla="*/ 469693 h 483128"/>
                <a:gd name="connsiteX26" fmla="*/ 37081 w 463781"/>
                <a:gd name="connsiteY26" fmla="*/ 483129 h 483128"/>
                <a:gd name="connsiteX27" fmla="*/ 23108 w 463781"/>
                <a:gd name="connsiteY27" fmla="*/ 470768 h 483128"/>
                <a:gd name="connsiteX28" fmla="*/ 30095 w 463781"/>
                <a:gd name="connsiteY28" fmla="*/ 442286 h 483128"/>
                <a:gd name="connsiteX29" fmla="*/ 11823 w 463781"/>
                <a:gd name="connsiteY29" fmla="*/ 433150 h 483128"/>
                <a:gd name="connsiteX30" fmla="*/ 0 w 463781"/>
                <a:gd name="connsiteY30" fmla="*/ 411116 h 483128"/>
                <a:gd name="connsiteX31" fmla="*/ 26870 w 463781"/>
                <a:gd name="connsiteY31" fmla="*/ 401443 h 483128"/>
                <a:gd name="connsiteX32" fmla="*/ 41917 w 463781"/>
                <a:gd name="connsiteY32" fmla="*/ 381021 h 483128"/>
                <a:gd name="connsiteX33" fmla="*/ 70937 w 463781"/>
                <a:gd name="connsiteY33" fmla="*/ 364362 h 483128"/>
                <a:gd name="connsiteX34" fmla="*/ 91896 w 463781"/>
                <a:gd name="connsiteY34" fmla="*/ 342328 h 483128"/>
                <a:gd name="connsiteX35" fmla="*/ 148861 w 463781"/>
                <a:gd name="connsiteY35" fmla="*/ 332655 h 483128"/>
                <a:gd name="connsiteX36" fmla="*/ 179494 w 463781"/>
                <a:gd name="connsiteY36" fmla="*/ 339103 h 483128"/>
                <a:gd name="connsiteX37" fmla="*/ 209589 w 463781"/>
                <a:gd name="connsiteY37" fmla="*/ 281064 h 483128"/>
                <a:gd name="connsiteX38" fmla="*/ 228935 w 463781"/>
                <a:gd name="connsiteY38" fmla="*/ 296648 h 483128"/>
                <a:gd name="connsiteX39" fmla="*/ 270853 w 463781"/>
                <a:gd name="connsiteY39" fmla="*/ 263867 h 483128"/>
                <a:gd name="connsiteX40" fmla="*/ 286975 w 463781"/>
                <a:gd name="connsiteY40" fmla="*/ 250969 h 483128"/>
                <a:gd name="connsiteX41" fmla="*/ 305246 w 463781"/>
                <a:gd name="connsiteY41" fmla="*/ 210126 h 483128"/>
                <a:gd name="connsiteX42" fmla="*/ 300410 w 463781"/>
                <a:gd name="connsiteY42" fmla="*/ 172507 h 483128"/>
                <a:gd name="connsiteX43" fmla="*/ 312233 w 463781"/>
                <a:gd name="connsiteY43" fmla="*/ 151011 h 483128"/>
                <a:gd name="connsiteX44" fmla="*/ 342865 w 463781"/>
                <a:gd name="connsiteY44" fmla="*/ 144562 h 483128"/>
                <a:gd name="connsiteX45" fmla="*/ 358450 w 463781"/>
                <a:gd name="connsiteY45" fmla="*/ 191854 h 483128"/>
                <a:gd name="connsiteX46" fmla="*/ 357375 w 463781"/>
                <a:gd name="connsiteY46" fmla="*/ 219262 h 483128"/>
                <a:gd name="connsiteX47" fmla="*/ 330505 w 463781"/>
                <a:gd name="connsiteY47" fmla="*/ 252581 h 483128"/>
                <a:gd name="connsiteX48" fmla="*/ 332117 w 463781"/>
                <a:gd name="connsiteY48" fmla="*/ 286975 h 483128"/>
                <a:gd name="connsiteX49" fmla="*/ 416490 w 463781"/>
                <a:gd name="connsiteY49" fmla="*/ 47829 h 483128"/>
                <a:gd name="connsiteX50" fmla="*/ 436911 w 463781"/>
                <a:gd name="connsiteY50" fmla="*/ 55353 h 483128"/>
                <a:gd name="connsiteX51" fmla="*/ 457333 w 463781"/>
                <a:gd name="connsiteY51" fmla="*/ 40305 h 483128"/>
                <a:gd name="connsiteX52" fmla="*/ 463781 w 463781"/>
                <a:gd name="connsiteY52" fmla="*/ 79536 h 483128"/>
                <a:gd name="connsiteX53" fmla="*/ 421327 w 463781"/>
                <a:gd name="connsiteY53" fmla="*/ 89209 h 483128"/>
                <a:gd name="connsiteX54" fmla="*/ 396068 w 463781"/>
                <a:gd name="connsiteY54" fmla="*/ 123603 h 483128"/>
                <a:gd name="connsiteX55" fmla="*/ 350926 w 463781"/>
                <a:gd name="connsiteY55" fmla="*/ 99958 h 483128"/>
                <a:gd name="connsiteX56" fmla="*/ 335342 w 463781"/>
                <a:gd name="connsiteY56" fmla="*/ 137576 h 483128"/>
                <a:gd name="connsiteX57" fmla="*/ 303635 w 463781"/>
                <a:gd name="connsiteY57" fmla="*/ 138114 h 483128"/>
                <a:gd name="connsiteX58" fmla="*/ 299872 w 463781"/>
                <a:gd name="connsiteY58" fmla="*/ 104257 h 483128"/>
                <a:gd name="connsiteX59" fmla="*/ 313845 w 463781"/>
                <a:gd name="connsiteY59" fmla="*/ 77387 h 483128"/>
                <a:gd name="connsiteX60" fmla="*/ 344477 w 463781"/>
                <a:gd name="connsiteY60" fmla="*/ 75774 h 483128"/>
                <a:gd name="connsiteX61" fmla="*/ 353076 w 463781"/>
                <a:gd name="connsiteY61" fmla="*/ 27408 h 483128"/>
                <a:gd name="connsiteX62" fmla="*/ 361674 w 463781"/>
                <a:gd name="connsiteY62" fmla="*/ 0 h 483128"/>
                <a:gd name="connsiteX63" fmla="*/ 395531 w 463781"/>
                <a:gd name="connsiteY63" fmla="*/ 37081 h 483128"/>
                <a:gd name="connsiteX64" fmla="*/ 416490 w 463781"/>
                <a:gd name="connsiteY64" fmla="*/ 47829 h 4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63781" h="483128">
                  <a:moveTo>
                    <a:pt x="150474" y="384246"/>
                  </a:moveTo>
                  <a:lnTo>
                    <a:pt x="154235" y="394994"/>
                  </a:lnTo>
                  <a:lnTo>
                    <a:pt x="138113" y="414340"/>
                  </a:lnTo>
                  <a:lnTo>
                    <a:pt x="126291" y="404130"/>
                  </a:lnTo>
                  <a:lnTo>
                    <a:pt x="111780" y="411653"/>
                  </a:lnTo>
                  <a:lnTo>
                    <a:pt x="104257" y="430463"/>
                  </a:lnTo>
                  <a:lnTo>
                    <a:pt x="85448" y="421327"/>
                  </a:lnTo>
                  <a:lnTo>
                    <a:pt x="85448" y="406279"/>
                  </a:lnTo>
                  <a:lnTo>
                    <a:pt x="101570" y="386933"/>
                  </a:lnTo>
                  <a:lnTo>
                    <a:pt x="117692" y="390695"/>
                  </a:lnTo>
                  <a:lnTo>
                    <a:pt x="129515" y="377259"/>
                  </a:lnTo>
                  <a:lnTo>
                    <a:pt x="150474" y="384246"/>
                  </a:lnTo>
                  <a:close/>
                  <a:moveTo>
                    <a:pt x="332117" y="286975"/>
                  </a:moveTo>
                  <a:lnTo>
                    <a:pt x="321369" y="313308"/>
                  </a:lnTo>
                  <a:lnTo>
                    <a:pt x="326205" y="329430"/>
                  </a:lnTo>
                  <a:lnTo>
                    <a:pt x="311158" y="352539"/>
                  </a:lnTo>
                  <a:lnTo>
                    <a:pt x="274615" y="367586"/>
                  </a:lnTo>
                  <a:lnTo>
                    <a:pt x="224098" y="369736"/>
                  </a:lnTo>
                  <a:lnTo>
                    <a:pt x="183255" y="406279"/>
                  </a:lnTo>
                  <a:lnTo>
                    <a:pt x="163909" y="393919"/>
                  </a:lnTo>
                  <a:lnTo>
                    <a:pt x="162834" y="369736"/>
                  </a:lnTo>
                  <a:lnTo>
                    <a:pt x="112855" y="376722"/>
                  </a:lnTo>
                  <a:lnTo>
                    <a:pt x="78998" y="391769"/>
                  </a:lnTo>
                  <a:lnTo>
                    <a:pt x="45680" y="392307"/>
                  </a:lnTo>
                  <a:lnTo>
                    <a:pt x="74700" y="415953"/>
                  </a:lnTo>
                  <a:lnTo>
                    <a:pt x="55352" y="469693"/>
                  </a:lnTo>
                  <a:lnTo>
                    <a:pt x="37081" y="483129"/>
                  </a:lnTo>
                  <a:lnTo>
                    <a:pt x="23108" y="470768"/>
                  </a:lnTo>
                  <a:lnTo>
                    <a:pt x="30095" y="442286"/>
                  </a:lnTo>
                  <a:lnTo>
                    <a:pt x="11823" y="433150"/>
                  </a:lnTo>
                  <a:lnTo>
                    <a:pt x="0" y="411116"/>
                  </a:lnTo>
                  <a:lnTo>
                    <a:pt x="26870" y="401443"/>
                  </a:lnTo>
                  <a:lnTo>
                    <a:pt x="41917" y="381021"/>
                  </a:lnTo>
                  <a:lnTo>
                    <a:pt x="70937" y="364362"/>
                  </a:lnTo>
                  <a:lnTo>
                    <a:pt x="91896" y="342328"/>
                  </a:lnTo>
                  <a:lnTo>
                    <a:pt x="148861" y="332655"/>
                  </a:lnTo>
                  <a:lnTo>
                    <a:pt x="179494" y="339103"/>
                  </a:lnTo>
                  <a:lnTo>
                    <a:pt x="209589" y="281064"/>
                  </a:lnTo>
                  <a:lnTo>
                    <a:pt x="228935" y="296648"/>
                  </a:lnTo>
                  <a:lnTo>
                    <a:pt x="270853" y="263867"/>
                  </a:lnTo>
                  <a:lnTo>
                    <a:pt x="286975" y="250969"/>
                  </a:lnTo>
                  <a:lnTo>
                    <a:pt x="305246" y="210126"/>
                  </a:lnTo>
                  <a:lnTo>
                    <a:pt x="300410" y="172507"/>
                  </a:lnTo>
                  <a:lnTo>
                    <a:pt x="312233" y="151011"/>
                  </a:lnTo>
                  <a:lnTo>
                    <a:pt x="342865" y="144562"/>
                  </a:lnTo>
                  <a:lnTo>
                    <a:pt x="358450" y="191854"/>
                  </a:lnTo>
                  <a:lnTo>
                    <a:pt x="357375" y="219262"/>
                  </a:lnTo>
                  <a:lnTo>
                    <a:pt x="330505" y="252581"/>
                  </a:lnTo>
                  <a:lnTo>
                    <a:pt x="332117" y="286975"/>
                  </a:lnTo>
                  <a:close/>
                  <a:moveTo>
                    <a:pt x="416490" y="47829"/>
                  </a:moveTo>
                  <a:lnTo>
                    <a:pt x="436911" y="55353"/>
                  </a:lnTo>
                  <a:lnTo>
                    <a:pt x="457333" y="40305"/>
                  </a:lnTo>
                  <a:lnTo>
                    <a:pt x="463781" y="79536"/>
                  </a:lnTo>
                  <a:lnTo>
                    <a:pt x="421327" y="89209"/>
                  </a:lnTo>
                  <a:lnTo>
                    <a:pt x="396068" y="123603"/>
                  </a:lnTo>
                  <a:lnTo>
                    <a:pt x="350926" y="99958"/>
                  </a:lnTo>
                  <a:lnTo>
                    <a:pt x="335342" y="137576"/>
                  </a:lnTo>
                  <a:lnTo>
                    <a:pt x="303635" y="138114"/>
                  </a:lnTo>
                  <a:lnTo>
                    <a:pt x="299872" y="104257"/>
                  </a:lnTo>
                  <a:lnTo>
                    <a:pt x="313845" y="77387"/>
                  </a:lnTo>
                  <a:lnTo>
                    <a:pt x="344477" y="75774"/>
                  </a:lnTo>
                  <a:lnTo>
                    <a:pt x="353076" y="27408"/>
                  </a:lnTo>
                  <a:lnTo>
                    <a:pt x="361674" y="0"/>
                  </a:lnTo>
                  <a:lnTo>
                    <a:pt x="395531" y="37081"/>
                  </a:lnTo>
                  <a:lnTo>
                    <a:pt x="416490" y="4782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3" name="Freeform: Shape 105">
              <a:extLst>
                <a:ext uri="{FF2B5EF4-FFF2-40B4-BE49-F238E27FC236}">
                  <a16:creationId xmlns:a16="http://schemas.microsoft.com/office/drawing/2014/main" id="{2BEB94B7-D0BD-9B44-8899-34EE2824EF38}"/>
                </a:ext>
              </a:extLst>
            </p:cNvPr>
            <p:cNvSpPr/>
            <p:nvPr userDrawn="1"/>
          </p:nvSpPr>
          <p:spPr>
            <a:xfrm>
              <a:off x="5823320" y="4328385"/>
              <a:ext cx="339561" cy="431012"/>
            </a:xfrm>
            <a:custGeom>
              <a:avLst/>
              <a:gdLst>
                <a:gd name="connsiteX0" fmla="*/ 203677 w 229472"/>
                <a:gd name="connsiteY0" fmla="*/ 182181 h 291274"/>
                <a:gd name="connsiteX1" fmla="*/ 220874 w 229472"/>
                <a:gd name="connsiteY1" fmla="*/ 205827 h 291274"/>
                <a:gd name="connsiteX2" fmla="*/ 200990 w 229472"/>
                <a:gd name="connsiteY2" fmla="*/ 217112 h 291274"/>
                <a:gd name="connsiteX3" fmla="*/ 194004 w 229472"/>
                <a:gd name="connsiteY3" fmla="*/ 228935 h 291274"/>
                <a:gd name="connsiteX4" fmla="*/ 183255 w 229472"/>
                <a:gd name="connsiteY4" fmla="*/ 231085 h 291274"/>
                <a:gd name="connsiteX5" fmla="*/ 178957 w 229472"/>
                <a:gd name="connsiteY5" fmla="*/ 251506 h 291274"/>
                <a:gd name="connsiteX6" fmla="*/ 169820 w 229472"/>
                <a:gd name="connsiteY6" fmla="*/ 262792 h 291274"/>
                <a:gd name="connsiteX7" fmla="*/ 164446 w 229472"/>
                <a:gd name="connsiteY7" fmla="*/ 281601 h 291274"/>
                <a:gd name="connsiteX8" fmla="*/ 152624 w 229472"/>
                <a:gd name="connsiteY8" fmla="*/ 291274 h 291274"/>
                <a:gd name="connsiteX9" fmla="*/ 111243 w 229472"/>
                <a:gd name="connsiteY9" fmla="*/ 262792 h 291274"/>
                <a:gd name="connsiteX10" fmla="*/ 109094 w 229472"/>
                <a:gd name="connsiteY10" fmla="*/ 246132 h 291274"/>
                <a:gd name="connsiteX11" fmla="*/ 4837 w 229472"/>
                <a:gd name="connsiteY11" fmla="*/ 188092 h 291274"/>
                <a:gd name="connsiteX12" fmla="*/ 0 w 229472"/>
                <a:gd name="connsiteY12" fmla="*/ 184868 h 291274"/>
                <a:gd name="connsiteX13" fmla="*/ 0 w 229472"/>
                <a:gd name="connsiteY13" fmla="*/ 154773 h 291274"/>
                <a:gd name="connsiteX14" fmla="*/ 8061 w 229472"/>
                <a:gd name="connsiteY14" fmla="*/ 142950 h 291274"/>
                <a:gd name="connsiteX15" fmla="*/ 22034 w 229472"/>
                <a:gd name="connsiteY15" fmla="*/ 124141 h 291274"/>
                <a:gd name="connsiteX16" fmla="*/ 32244 w 229472"/>
                <a:gd name="connsiteY16" fmla="*/ 103182 h 291274"/>
                <a:gd name="connsiteX17" fmla="*/ 19347 w 229472"/>
                <a:gd name="connsiteY17" fmla="*/ 70400 h 291274"/>
                <a:gd name="connsiteX18" fmla="*/ 16122 w 229472"/>
                <a:gd name="connsiteY18" fmla="*/ 55890 h 291274"/>
                <a:gd name="connsiteX19" fmla="*/ 2687 w 229472"/>
                <a:gd name="connsiteY19" fmla="*/ 36006 h 291274"/>
                <a:gd name="connsiteX20" fmla="*/ 20422 w 229472"/>
                <a:gd name="connsiteY20" fmla="*/ 18809 h 291274"/>
                <a:gd name="connsiteX21" fmla="*/ 39768 w 229472"/>
                <a:gd name="connsiteY21" fmla="*/ 0 h 291274"/>
                <a:gd name="connsiteX22" fmla="*/ 54815 w 229472"/>
                <a:gd name="connsiteY22" fmla="*/ 4837 h 291274"/>
                <a:gd name="connsiteX23" fmla="*/ 54815 w 229472"/>
                <a:gd name="connsiteY23" fmla="*/ 20959 h 291274"/>
                <a:gd name="connsiteX24" fmla="*/ 64489 w 229472"/>
                <a:gd name="connsiteY24" fmla="*/ 30632 h 291274"/>
                <a:gd name="connsiteX25" fmla="*/ 84373 w 229472"/>
                <a:gd name="connsiteY25" fmla="*/ 30632 h 291274"/>
                <a:gd name="connsiteX26" fmla="*/ 120916 w 229472"/>
                <a:gd name="connsiteY26" fmla="*/ 54816 h 291274"/>
                <a:gd name="connsiteX27" fmla="*/ 130052 w 229472"/>
                <a:gd name="connsiteY27" fmla="*/ 55353 h 291274"/>
                <a:gd name="connsiteX28" fmla="*/ 137039 w 229472"/>
                <a:gd name="connsiteY28" fmla="*/ 54278 h 291274"/>
                <a:gd name="connsiteX29" fmla="*/ 143487 w 229472"/>
                <a:gd name="connsiteY29" fmla="*/ 57503 h 291274"/>
                <a:gd name="connsiteX30" fmla="*/ 162834 w 229472"/>
                <a:gd name="connsiteY30" fmla="*/ 59652 h 291274"/>
                <a:gd name="connsiteX31" fmla="*/ 171433 w 229472"/>
                <a:gd name="connsiteY31" fmla="*/ 47829 h 291274"/>
                <a:gd name="connsiteX32" fmla="*/ 197766 w 229472"/>
                <a:gd name="connsiteY32" fmla="*/ 36006 h 291274"/>
                <a:gd name="connsiteX33" fmla="*/ 209589 w 229472"/>
                <a:gd name="connsiteY33" fmla="*/ 45680 h 291274"/>
                <a:gd name="connsiteX34" fmla="*/ 229472 w 229472"/>
                <a:gd name="connsiteY34" fmla="*/ 45680 h 291274"/>
                <a:gd name="connsiteX35" fmla="*/ 204214 w 229472"/>
                <a:gd name="connsiteY35" fmla="*/ 77924 h 291274"/>
                <a:gd name="connsiteX36" fmla="*/ 203677 w 229472"/>
                <a:gd name="connsiteY36" fmla="*/ 18218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9472" h="291274">
                  <a:moveTo>
                    <a:pt x="203677" y="182181"/>
                  </a:moveTo>
                  <a:lnTo>
                    <a:pt x="220874" y="205827"/>
                  </a:lnTo>
                  <a:lnTo>
                    <a:pt x="200990" y="217112"/>
                  </a:lnTo>
                  <a:lnTo>
                    <a:pt x="194004" y="228935"/>
                  </a:lnTo>
                  <a:lnTo>
                    <a:pt x="183255" y="231085"/>
                  </a:lnTo>
                  <a:lnTo>
                    <a:pt x="178957" y="251506"/>
                  </a:lnTo>
                  <a:lnTo>
                    <a:pt x="169820" y="262792"/>
                  </a:lnTo>
                  <a:lnTo>
                    <a:pt x="164446" y="281601"/>
                  </a:lnTo>
                  <a:lnTo>
                    <a:pt x="152624" y="291274"/>
                  </a:lnTo>
                  <a:lnTo>
                    <a:pt x="111243" y="262792"/>
                  </a:lnTo>
                  <a:lnTo>
                    <a:pt x="109094" y="246132"/>
                  </a:lnTo>
                  <a:lnTo>
                    <a:pt x="4837" y="188092"/>
                  </a:lnTo>
                  <a:lnTo>
                    <a:pt x="0" y="184868"/>
                  </a:lnTo>
                  <a:lnTo>
                    <a:pt x="0" y="154773"/>
                  </a:lnTo>
                  <a:lnTo>
                    <a:pt x="8061" y="142950"/>
                  </a:lnTo>
                  <a:lnTo>
                    <a:pt x="22034" y="124141"/>
                  </a:lnTo>
                  <a:lnTo>
                    <a:pt x="32244" y="103182"/>
                  </a:lnTo>
                  <a:lnTo>
                    <a:pt x="19347" y="70400"/>
                  </a:lnTo>
                  <a:lnTo>
                    <a:pt x="16122" y="55890"/>
                  </a:lnTo>
                  <a:lnTo>
                    <a:pt x="2687" y="36006"/>
                  </a:lnTo>
                  <a:lnTo>
                    <a:pt x="20422" y="18809"/>
                  </a:lnTo>
                  <a:lnTo>
                    <a:pt x="39768" y="0"/>
                  </a:lnTo>
                  <a:lnTo>
                    <a:pt x="54815" y="4837"/>
                  </a:lnTo>
                  <a:lnTo>
                    <a:pt x="54815" y="20959"/>
                  </a:lnTo>
                  <a:lnTo>
                    <a:pt x="64489" y="30632"/>
                  </a:lnTo>
                  <a:lnTo>
                    <a:pt x="84373" y="30632"/>
                  </a:lnTo>
                  <a:lnTo>
                    <a:pt x="120916" y="54816"/>
                  </a:lnTo>
                  <a:lnTo>
                    <a:pt x="130052" y="55353"/>
                  </a:lnTo>
                  <a:lnTo>
                    <a:pt x="137039" y="54278"/>
                  </a:lnTo>
                  <a:lnTo>
                    <a:pt x="143487" y="57503"/>
                  </a:lnTo>
                  <a:lnTo>
                    <a:pt x="162834" y="59652"/>
                  </a:lnTo>
                  <a:lnTo>
                    <a:pt x="171433" y="47829"/>
                  </a:lnTo>
                  <a:lnTo>
                    <a:pt x="197766" y="36006"/>
                  </a:lnTo>
                  <a:lnTo>
                    <a:pt x="209589" y="45680"/>
                  </a:lnTo>
                  <a:lnTo>
                    <a:pt x="229472" y="45680"/>
                  </a:lnTo>
                  <a:lnTo>
                    <a:pt x="204214" y="77924"/>
                  </a:lnTo>
                  <a:lnTo>
                    <a:pt x="203677" y="1821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4" name="Freeform: Shape 106">
              <a:extLst>
                <a:ext uri="{FF2B5EF4-FFF2-40B4-BE49-F238E27FC236}">
                  <a16:creationId xmlns:a16="http://schemas.microsoft.com/office/drawing/2014/main" id="{84E52556-E5EF-7248-8AA7-C7DD46ECF03C}"/>
                </a:ext>
              </a:extLst>
            </p:cNvPr>
            <p:cNvSpPr/>
            <p:nvPr userDrawn="1"/>
          </p:nvSpPr>
          <p:spPr>
            <a:xfrm>
              <a:off x="7332661" y="2610698"/>
              <a:ext cx="458845" cy="201987"/>
            </a:xfrm>
            <a:custGeom>
              <a:avLst/>
              <a:gdLst>
                <a:gd name="connsiteX0" fmla="*/ 43530 w 310083"/>
                <a:gd name="connsiteY0" fmla="*/ 35469 h 136501"/>
                <a:gd name="connsiteX1" fmla="*/ 49978 w 310083"/>
                <a:gd name="connsiteY1" fmla="*/ 20421 h 136501"/>
                <a:gd name="connsiteX2" fmla="*/ 68788 w 310083"/>
                <a:gd name="connsiteY2" fmla="*/ 15585 h 136501"/>
                <a:gd name="connsiteX3" fmla="*/ 116080 w 310083"/>
                <a:gd name="connsiteY3" fmla="*/ 27408 h 136501"/>
                <a:gd name="connsiteX4" fmla="*/ 120379 w 310083"/>
                <a:gd name="connsiteY4" fmla="*/ 6986 h 136501"/>
                <a:gd name="connsiteX5" fmla="*/ 136501 w 310083"/>
                <a:gd name="connsiteY5" fmla="*/ 0 h 136501"/>
                <a:gd name="connsiteX6" fmla="*/ 177344 w 310083"/>
                <a:gd name="connsiteY6" fmla="*/ 14510 h 136501"/>
                <a:gd name="connsiteX7" fmla="*/ 187554 w 310083"/>
                <a:gd name="connsiteY7" fmla="*/ 10748 h 136501"/>
                <a:gd name="connsiteX8" fmla="*/ 235384 w 310083"/>
                <a:gd name="connsiteY8" fmla="*/ 11823 h 136501"/>
                <a:gd name="connsiteX9" fmla="*/ 277839 w 310083"/>
                <a:gd name="connsiteY9" fmla="*/ 15585 h 136501"/>
                <a:gd name="connsiteX10" fmla="*/ 292349 w 310083"/>
                <a:gd name="connsiteY10" fmla="*/ 27945 h 136501"/>
                <a:gd name="connsiteX11" fmla="*/ 310083 w 310083"/>
                <a:gd name="connsiteY11" fmla="*/ 33319 h 136501"/>
                <a:gd name="connsiteX12" fmla="*/ 306322 w 310083"/>
                <a:gd name="connsiteY12" fmla="*/ 40843 h 136501"/>
                <a:gd name="connsiteX13" fmla="*/ 261179 w 310083"/>
                <a:gd name="connsiteY13" fmla="*/ 59115 h 136501"/>
                <a:gd name="connsiteX14" fmla="*/ 250969 w 310083"/>
                <a:gd name="connsiteY14" fmla="*/ 72550 h 136501"/>
                <a:gd name="connsiteX15" fmla="*/ 213887 w 310083"/>
                <a:gd name="connsiteY15" fmla="*/ 76312 h 136501"/>
                <a:gd name="connsiteX16" fmla="*/ 203139 w 310083"/>
                <a:gd name="connsiteY16" fmla="*/ 97808 h 136501"/>
                <a:gd name="connsiteX17" fmla="*/ 172507 w 310083"/>
                <a:gd name="connsiteY17" fmla="*/ 92971 h 136501"/>
                <a:gd name="connsiteX18" fmla="*/ 152623 w 310083"/>
                <a:gd name="connsiteY18" fmla="*/ 99420 h 136501"/>
                <a:gd name="connsiteX19" fmla="*/ 125215 w 310083"/>
                <a:gd name="connsiteY19" fmla="*/ 115542 h 136501"/>
                <a:gd name="connsiteX20" fmla="*/ 128978 w 310083"/>
                <a:gd name="connsiteY20" fmla="*/ 123603 h 136501"/>
                <a:gd name="connsiteX21" fmla="*/ 120916 w 310083"/>
                <a:gd name="connsiteY21" fmla="*/ 131127 h 136501"/>
                <a:gd name="connsiteX22" fmla="*/ 66638 w 310083"/>
                <a:gd name="connsiteY22" fmla="*/ 136501 h 136501"/>
                <a:gd name="connsiteX23" fmla="*/ 31169 w 310083"/>
                <a:gd name="connsiteY23" fmla="*/ 125753 h 136501"/>
                <a:gd name="connsiteX24" fmla="*/ 0 w 310083"/>
                <a:gd name="connsiteY24" fmla="*/ 128440 h 136501"/>
                <a:gd name="connsiteX25" fmla="*/ 2687 w 310083"/>
                <a:gd name="connsiteY25" fmla="*/ 109093 h 136501"/>
                <a:gd name="connsiteX26" fmla="*/ 33856 w 310083"/>
                <a:gd name="connsiteY26" fmla="*/ 114468 h 136501"/>
                <a:gd name="connsiteX27" fmla="*/ 44604 w 310083"/>
                <a:gd name="connsiteY27" fmla="*/ 104257 h 136501"/>
                <a:gd name="connsiteX28" fmla="*/ 66638 w 310083"/>
                <a:gd name="connsiteY28" fmla="*/ 107481 h 136501"/>
                <a:gd name="connsiteX29" fmla="*/ 103182 w 310083"/>
                <a:gd name="connsiteY29" fmla="*/ 83298 h 136501"/>
                <a:gd name="connsiteX30" fmla="*/ 69325 w 310083"/>
                <a:gd name="connsiteY30" fmla="*/ 65026 h 136501"/>
                <a:gd name="connsiteX31" fmla="*/ 48904 w 310083"/>
                <a:gd name="connsiteY31" fmla="*/ 73625 h 136501"/>
                <a:gd name="connsiteX32" fmla="*/ 27945 w 310083"/>
                <a:gd name="connsiteY32" fmla="*/ 60727 h 136501"/>
                <a:gd name="connsiteX33" fmla="*/ 52128 w 310083"/>
                <a:gd name="connsiteY33" fmla="*/ 38693 h 136501"/>
                <a:gd name="connsiteX34" fmla="*/ 43530 w 310083"/>
                <a:gd name="connsiteY34" fmla="*/ 35469 h 1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083" h="136501">
                  <a:moveTo>
                    <a:pt x="43530" y="35469"/>
                  </a:moveTo>
                  <a:lnTo>
                    <a:pt x="49978" y="20421"/>
                  </a:lnTo>
                  <a:lnTo>
                    <a:pt x="68788" y="15585"/>
                  </a:lnTo>
                  <a:lnTo>
                    <a:pt x="116080" y="27408"/>
                  </a:lnTo>
                  <a:lnTo>
                    <a:pt x="120379" y="6986"/>
                  </a:lnTo>
                  <a:lnTo>
                    <a:pt x="136501" y="0"/>
                  </a:lnTo>
                  <a:lnTo>
                    <a:pt x="177344" y="14510"/>
                  </a:lnTo>
                  <a:lnTo>
                    <a:pt x="187554" y="10748"/>
                  </a:lnTo>
                  <a:lnTo>
                    <a:pt x="235384" y="11823"/>
                  </a:lnTo>
                  <a:lnTo>
                    <a:pt x="277839" y="15585"/>
                  </a:lnTo>
                  <a:lnTo>
                    <a:pt x="292349" y="27945"/>
                  </a:lnTo>
                  <a:lnTo>
                    <a:pt x="310083" y="33319"/>
                  </a:lnTo>
                  <a:lnTo>
                    <a:pt x="306322" y="40843"/>
                  </a:lnTo>
                  <a:lnTo>
                    <a:pt x="261179" y="59115"/>
                  </a:lnTo>
                  <a:lnTo>
                    <a:pt x="250969" y="72550"/>
                  </a:lnTo>
                  <a:lnTo>
                    <a:pt x="213887" y="76312"/>
                  </a:lnTo>
                  <a:lnTo>
                    <a:pt x="203139" y="97808"/>
                  </a:lnTo>
                  <a:lnTo>
                    <a:pt x="172507" y="92971"/>
                  </a:lnTo>
                  <a:lnTo>
                    <a:pt x="152623" y="99420"/>
                  </a:lnTo>
                  <a:lnTo>
                    <a:pt x="125215" y="115542"/>
                  </a:lnTo>
                  <a:lnTo>
                    <a:pt x="128978" y="123603"/>
                  </a:lnTo>
                  <a:lnTo>
                    <a:pt x="120916" y="131127"/>
                  </a:lnTo>
                  <a:lnTo>
                    <a:pt x="66638" y="136501"/>
                  </a:lnTo>
                  <a:lnTo>
                    <a:pt x="31169" y="125753"/>
                  </a:lnTo>
                  <a:lnTo>
                    <a:pt x="0" y="128440"/>
                  </a:lnTo>
                  <a:lnTo>
                    <a:pt x="2687" y="109093"/>
                  </a:lnTo>
                  <a:lnTo>
                    <a:pt x="33856" y="114468"/>
                  </a:lnTo>
                  <a:lnTo>
                    <a:pt x="44604" y="104257"/>
                  </a:lnTo>
                  <a:lnTo>
                    <a:pt x="66638" y="107481"/>
                  </a:lnTo>
                  <a:lnTo>
                    <a:pt x="103182" y="83298"/>
                  </a:lnTo>
                  <a:lnTo>
                    <a:pt x="69325" y="65026"/>
                  </a:lnTo>
                  <a:lnTo>
                    <a:pt x="48904" y="73625"/>
                  </a:lnTo>
                  <a:lnTo>
                    <a:pt x="27945" y="60727"/>
                  </a:lnTo>
                  <a:lnTo>
                    <a:pt x="52128" y="38693"/>
                  </a:lnTo>
                  <a:lnTo>
                    <a:pt x="43530" y="354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5" name="Freeform: Shape 107">
              <a:extLst>
                <a:ext uri="{FF2B5EF4-FFF2-40B4-BE49-F238E27FC236}">
                  <a16:creationId xmlns:a16="http://schemas.microsoft.com/office/drawing/2014/main" id="{75677E87-2484-B04C-9DE7-0C36E961EC88}"/>
                </a:ext>
              </a:extLst>
            </p:cNvPr>
            <p:cNvSpPr/>
            <p:nvPr userDrawn="1"/>
          </p:nvSpPr>
          <p:spPr>
            <a:xfrm>
              <a:off x="8729077" y="3943497"/>
              <a:ext cx="222662" cy="175745"/>
            </a:xfrm>
            <a:custGeom>
              <a:avLst/>
              <a:gdLst>
                <a:gd name="connsiteX0" fmla="*/ 33319 w 150473"/>
                <a:gd name="connsiteY0" fmla="*/ 113393 h 118767"/>
                <a:gd name="connsiteX1" fmla="*/ 21496 w 150473"/>
                <a:gd name="connsiteY1" fmla="*/ 98346 h 118767"/>
                <a:gd name="connsiteX2" fmla="*/ 6986 w 150473"/>
                <a:gd name="connsiteY2" fmla="*/ 68788 h 118767"/>
                <a:gd name="connsiteX3" fmla="*/ 0 w 150473"/>
                <a:gd name="connsiteY3" fmla="*/ 33857 h 118767"/>
                <a:gd name="connsiteX4" fmla="*/ 18272 w 150473"/>
                <a:gd name="connsiteY4" fmla="*/ 9674 h 118767"/>
                <a:gd name="connsiteX5" fmla="*/ 55352 w 150473"/>
                <a:gd name="connsiteY5" fmla="*/ 4300 h 118767"/>
                <a:gd name="connsiteX6" fmla="*/ 82223 w 150473"/>
                <a:gd name="connsiteY6" fmla="*/ 8599 h 118767"/>
                <a:gd name="connsiteX7" fmla="*/ 105869 w 150473"/>
                <a:gd name="connsiteY7" fmla="*/ 19884 h 118767"/>
                <a:gd name="connsiteX8" fmla="*/ 118767 w 150473"/>
                <a:gd name="connsiteY8" fmla="*/ 0 h 118767"/>
                <a:gd name="connsiteX9" fmla="*/ 144025 w 150473"/>
                <a:gd name="connsiteY9" fmla="*/ 10748 h 118767"/>
                <a:gd name="connsiteX10" fmla="*/ 150474 w 150473"/>
                <a:gd name="connsiteY10" fmla="*/ 30095 h 118767"/>
                <a:gd name="connsiteX11" fmla="*/ 146712 w 150473"/>
                <a:gd name="connsiteY11" fmla="*/ 65026 h 118767"/>
                <a:gd name="connsiteX12" fmla="*/ 98345 w 150473"/>
                <a:gd name="connsiteY12" fmla="*/ 87598 h 118767"/>
                <a:gd name="connsiteX13" fmla="*/ 110706 w 150473"/>
                <a:gd name="connsiteY13" fmla="*/ 104794 h 118767"/>
                <a:gd name="connsiteX14" fmla="*/ 80611 w 150473"/>
                <a:gd name="connsiteY14" fmla="*/ 106944 h 118767"/>
                <a:gd name="connsiteX15" fmla="*/ 55890 w 150473"/>
                <a:gd name="connsiteY15" fmla="*/ 118767 h 118767"/>
                <a:gd name="connsiteX16" fmla="*/ 33319 w 150473"/>
                <a:gd name="connsiteY16" fmla="*/ 113393 h 1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473" h="118767">
                  <a:moveTo>
                    <a:pt x="33319" y="113393"/>
                  </a:moveTo>
                  <a:lnTo>
                    <a:pt x="21496" y="98346"/>
                  </a:lnTo>
                  <a:lnTo>
                    <a:pt x="6986" y="68788"/>
                  </a:lnTo>
                  <a:lnTo>
                    <a:pt x="0" y="33857"/>
                  </a:lnTo>
                  <a:lnTo>
                    <a:pt x="18272" y="9674"/>
                  </a:lnTo>
                  <a:lnTo>
                    <a:pt x="55352" y="4300"/>
                  </a:lnTo>
                  <a:lnTo>
                    <a:pt x="82223" y="8599"/>
                  </a:lnTo>
                  <a:lnTo>
                    <a:pt x="105869" y="19884"/>
                  </a:lnTo>
                  <a:lnTo>
                    <a:pt x="118767" y="0"/>
                  </a:lnTo>
                  <a:lnTo>
                    <a:pt x="144025" y="10748"/>
                  </a:lnTo>
                  <a:lnTo>
                    <a:pt x="150474" y="30095"/>
                  </a:lnTo>
                  <a:lnTo>
                    <a:pt x="146712" y="65026"/>
                  </a:lnTo>
                  <a:lnTo>
                    <a:pt x="98345" y="87598"/>
                  </a:lnTo>
                  <a:lnTo>
                    <a:pt x="110706" y="104794"/>
                  </a:lnTo>
                  <a:lnTo>
                    <a:pt x="80611" y="106944"/>
                  </a:lnTo>
                  <a:lnTo>
                    <a:pt x="55890" y="118767"/>
                  </a:lnTo>
                  <a:lnTo>
                    <a:pt x="33319" y="11339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6" name="Freeform: Shape 108">
              <a:extLst>
                <a:ext uri="{FF2B5EF4-FFF2-40B4-BE49-F238E27FC236}">
                  <a16:creationId xmlns:a16="http://schemas.microsoft.com/office/drawing/2014/main" id="{35CA3C98-4141-CF47-BFB7-A460F10F7EB7}"/>
                </a:ext>
              </a:extLst>
            </p:cNvPr>
            <p:cNvSpPr/>
            <p:nvPr userDrawn="1"/>
          </p:nvSpPr>
          <p:spPr>
            <a:xfrm>
              <a:off x="9657900" y="2625806"/>
              <a:ext cx="278329" cy="266401"/>
            </a:xfrm>
            <a:custGeom>
              <a:avLst/>
              <a:gdLst>
                <a:gd name="connsiteX0" fmla="*/ 184331 w 188092"/>
                <a:gd name="connsiteY0" fmla="*/ 20959 h 180031"/>
                <a:gd name="connsiteX1" fmla="*/ 188092 w 188092"/>
                <a:gd name="connsiteY1" fmla="*/ 26870 h 180031"/>
                <a:gd name="connsiteX2" fmla="*/ 177344 w 188092"/>
                <a:gd name="connsiteY2" fmla="*/ 24721 h 180031"/>
                <a:gd name="connsiteX3" fmla="*/ 164984 w 188092"/>
                <a:gd name="connsiteY3" fmla="*/ 36544 h 180031"/>
                <a:gd name="connsiteX4" fmla="*/ 156386 w 188092"/>
                <a:gd name="connsiteY4" fmla="*/ 48367 h 180031"/>
                <a:gd name="connsiteX5" fmla="*/ 157460 w 188092"/>
                <a:gd name="connsiteY5" fmla="*/ 73087 h 180031"/>
                <a:gd name="connsiteX6" fmla="*/ 142413 w 188092"/>
                <a:gd name="connsiteY6" fmla="*/ 80611 h 180031"/>
                <a:gd name="connsiteX7" fmla="*/ 137039 w 188092"/>
                <a:gd name="connsiteY7" fmla="*/ 86522 h 180031"/>
                <a:gd name="connsiteX8" fmla="*/ 126291 w 188092"/>
                <a:gd name="connsiteY8" fmla="*/ 96196 h 180031"/>
                <a:gd name="connsiteX9" fmla="*/ 106944 w 188092"/>
                <a:gd name="connsiteY9" fmla="*/ 101570 h 180031"/>
                <a:gd name="connsiteX10" fmla="*/ 94584 w 188092"/>
                <a:gd name="connsiteY10" fmla="*/ 110706 h 180031"/>
                <a:gd name="connsiteX11" fmla="*/ 93509 w 188092"/>
                <a:gd name="connsiteY11" fmla="*/ 125216 h 180031"/>
                <a:gd name="connsiteX12" fmla="*/ 90285 w 188092"/>
                <a:gd name="connsiteY12" fmla="*/ 128978 h 180031"/>
                <a:gd name="connsiteX13" fmla="*/ 101570 w 188092"/>
                <a:gd name="connsiteY13" fmla="*/ 134352 h 180031"/>
                <a:gd name="connsiteX14" fmla="*/ 117692 w 188092"/>
                <a:gd name="connsiteY14" fmla="*/ 148862 h 180031"/>
                <a:gd name="connsiteX15" fmla="*/ 113393 w 188092"/>
                <a:gd name="connsiteY15" fmla="*/ 156923 h 180031"/>
                <a:gd name="connsiteX16" fmla="*/ 101033 w 188092"/>
                <a:gd name="connsiteY16" fmla="*/ 159072 h 180031"/>
                <a:gd name="connsiteX17" fmla="*/ 80611 w 188092"/>
                <a:gd name="connsiteY17" fmla="*/ 160684 h 180031"/>
                <a:gd name="connsiteX18" fmla="*/ 69326 w 188092"/>
                <a:gd name="connsiteY18" fmla="*/ 175732 h 180031"/>
                <a:gd name="connsiteX19" fmla="*/ 56428 w 188092"/>
                <a:gd name="connsiteY19" fmla="*/ 174657 h 180031"/>
                <a:gd name="connsiteX20" fmla="*/ 54816 w 188092"/>
                <a:gd name="connsiteY20" fmla="*/ 177882 h 180031"/>
                <a:gd name="connsiteX21" fmla="*/ 40843 w 188092"/>
                <a:gd name="connsiteY21" fmla="*/ 171433 h 180031"/>
                <a:gd name="connsiteX22" fmla="*/ 37618 w 188092"/>
                <a:gd name="connsiteY22" fmla="*/ 177344 h 180031"/>
                <a:gd name="connsiteX23" fmla="*/ 29020 w 188092"/>
                <a:gd name="connsiteY23" fmla="*/ 180031 h 180031"/>
                <a:gd name="connsiteX24" fmla="*/ 27946 w 188092"/>
                <a:gd name="connsiteY24" fmla="*/ 173582 h 180031"/>
                <a:gd name="connsiteX25" fmla="*/ 20422 w 188092"/>
                <a:gd name="connsiteY25" fmla="*/ 170358 h 180031"/>
                <a:gd name="connsiteX26" fmla="*/ 12898 w 188092"/>
                <a:gd name="connsiteY26" fmla="*/ 164984 h 180031"/>
                <a:gd name="connsiteX27" fmla="*/ 20422 w 188092"/>
                <a:gd name="connsiteY27" fmla="*/ 150474 h 180031"/>
                <a:gd name="connsiteX28" fmla="*/ 27408 w 188092"/>
                <a:gd name="connsiteY28" fmla="*/ 146712 h 180031"/>
                <a:gd name="connsiteX29" fmla="*/ 24721 w 188092"/>
                <a:gd name="connsiteY29" fmla="*/ 140801 h 180031"/>
                <a:gd name="connsiteX30" fmla="*/ 32244 w 188092"/>
                <a:gd name="connsiteY30" fmla="*/ 122529 h 180031"/>
                <a:gd name="connsiteX31" fmla="*/ 30095 w 188092"/>
                <a:gd name="connsiteY31" fmla="*/ 117155 h 180031"/>
                <a:gd name="connsiteX32" fmla="*/ 13435 w 188092"/>
                <a:gd name="connsiteY32" fmla="*/ 113393 h 180031"/>
                <a:gd name="connsiteX33" fmla="*/ 0 w 188092"/>
                <a:gd name="connsiteY33" fmla="*/ 104257 h 180031"/>
                <a:gd name="connsiteX34" fmla="*/ 23109 w 188092"/>
                <a:gd name="connsiteY34" fmla="*/ 82761 h 180031"/>
                <a:gd name="connsiteX35" fmla="*/ 54816 w 188092"/>
                <a:gd name="connsiteY35" fmla="*/ 64489 h 180031"/>
                <a:gd name="connsiteX36" fmla="*/ 74700 w 188092"/>
                <a:gd name="connsiteY36" fmla="*/ 40305 h 180031"/>
                <a:gd name="connsiteX37" fmla="*/ 88135 w 188092"/>
                <a:gd name="connsiteY37" fmla="*/ 51054 h 180031"/>
                <a:gd name="connsiteX38" fmla="*/ 112855 w 188092"/>
                <a:gd name="connsiteY38" fmla="*/ 52128 h 180031"/>
                <a:gd name="connsiteX39" fmla="*/ 108556 w 188092"/>
                <a:gd name="connsiteY39" fmla="*/ 33857 h 180031"/>
                <a:gd name="connsiteX40" fmla="*/ 152624 w 188092"/>
                <a:gd name="connsiteY40" fmla="*/ 19347 h 180031"/>
                <a:gd name="connsiteX41" fmla="*/ 163909 w 188092"/>
                <a:gd name="connsiteY41" fmla="*/ 0 h 180031"/>
                <a:gd name="connsiteX42" fmla="*/ 184331 w 188092"/>
                <a:gd name="connsiteY42" fmla="*/ 20959 h 18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8092" h="180031">
                  <a:moveTo>
                    <a:pt x="184331" y="20959"/>
                  </a:moveTo>
                  <a:lnTo>
                    <a:pt x="188092" y="26870"/>
                  </a:lnTo>
                  <a:lnTo>
                    <a:pt x="177344" y="24721"/>
                  </a:lnTo>
                  <a:lnTo>
                    <a:pt x="164984" y="36544"/>
                  </a:lnTo>
                  <a:lnTo>
                    <a:pt x="156386" y="48367"/>
                  </a:lnTo>
                  <a:lnTo>
                    <a:pt x="157460" y="73087"/>
                  </a:lnTo>
                  <a:lnTo>
                    <a:pt x="142413" y="80611"/>
                  </a:lnTo>
                  <a:lnTo>
                    <a:pt x="137039" y="86522"/>
                  </a:lnTo>
                  <a:lnTo>
                    <a:pt x="126291" y="96196"/>
                  </a:lnTo>
                  <a:lnTo>
                    <a:pt x="106944" y="101570"/>
                  </a:lnTo>
                  <a:lnTo>
                    <a:pt x="94584" y="110706"/>
                  </a:lnTo>
                  <a:lnTo>
                    <a:pt x="93509" y="125216"/>
                  </a:lnTo>
                  <a:lnTo>
                    <a:pt x="90285" y="128978"/>
                  </a:lnTo>
                  <a:lnTo>
                    <a:pt x="101570" y="134352"/>
                  </a:lnTo>
                  <a:lnTo>
                    <a:pt x="117692" y="148862"/>
                  </a:lnTo>
                  <a:lnTo>
                    <a:pt x="113393" y="156923"/>
                  </a:lnTo>
                  <a:lnTo>
                    <a:pt x="101033" y="159072"/>
                  </a:lnTo>
                  <a:lnTo>
                    <a:pt x="80611" y="160684"/>
                  </a:lnTo>
                  <a:lnTo>
                    <a:pt x="69326" y="175732"/>
                  </a:lnTo>
                  <a:lnTo>
                    <a:pt x="56428" y="174657"/>
                  </a:lnTo>
                  <a:lnTo>
                    <a:pt x="54816" y="177882"/>
                  </a:lnTo>
                  <a:lnTo>
                    <a:pt x="40843" y="171433"/>
                  </a:lnTo>
                  <a:lnTo>
                    <a:pt x="37618" y="177344"/>
                  </a:lnTo>
                  <a:lnTo>
                    <a:pt x="29020" y="180031"/>
                  </a:lnTo>
                  <a:lnTo>
                    <a:pt x="27946" y="173582"/>
                  </a:lnTo>
                  <a:lnTo>
                    <a:pt x="20422" y="170358"/>
                  </a:lnTo>
                  <a:lnTo>
                    <a:pt x="12898" y="164984"/>
                  </a:lnTo>
                  <a:lnTo>
                    <a:pt x="20422" y="150474"/>
                  </a:lnTo>
                  <a:lnTo>
                    <a:pt x="27408" y="146712"/>
                  </a:lnTo>
                  <a:lnTo>
                    <a:pt x="24721" y="140801"/>
                  </a:lnTo>
                  <a:lnTo>
                    <a:pt x="32244" y="122529"/>
                  </a:lnTo>
                  <a:lnTo>
                    <a:pt x="30095" y="117155"/>
                  </a:lnTo>
                  <a:lnTo>
                    <a:pt x="13435" y="113393"/>
                  </a:lnTo>
                  <a:lnTo>
                    <a:pt x="0" y="104257"/>
                  </a:lnTo>
                  <a:lnTo>
                    <a:pt x="23109" y="82761"/>
                  </a:lnTo>
                  <a:lnTo>
                    <a:pt x="54816" y="64489"/>
                  </a:lnTo>
                  <a:lnTo>
                    <a:pt x="74700" y="40305"/>
                  </a:lnTo>
                  <a:lnTo>
                    <a:pt x="88135" y="51054"/>
                  </a:lnTo>
                  <a:lnTo>
                    <a:pt x="112855" y="52128"/>
                  </a:lnTo>
                  <a:lnTo>
                    <a:pt x="108556" y="33857"/>
                  </a:lnTo>
                  <a:lnTo>
                    <a:pt x="152624" y="19347"/>
                  </a:lnTo>
                  <a:lnTo>
                    <a:pt x="163909" y="0"/>
                  </a:lnTo>
                  <a:lnTo>
                    <a:pt x="184331" y="2095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7" name="Freeform: Shape 109">
              <a:extLst>
                <a:ext uri="{FF2B5EF4-FFF2-40B4-BE49-F238E27FC236}">
                  <a16:creationId xmlns:a16="http://schemas.microsoft.com/office/drawing/2014/main" id="{F2CCE403-F7CF-944E-8E12-D21C6A984AA8}"/>
                </a:ext>
              </a:extLst>
            </p:cNvPr>
            <p:cNvSpPr/>
            <p:nvPr userDrawn="1"/>
          </p:nvSpPr>
          <p:spPr>
            <a:xfrm>
              <a:off x="9738219" y="2846084"/>
              <a:ext cx="142344" cy="204372"/>
            </a:xfrm>
            <a:custGeom>
              <a:avLst/>
              <a:gdLst>
                <a:gd name="connsiteX0" fmla="*/ 64489 w 96195"/>
                <a:gd name="connsiteY0" fmla="*/ 0 h 138113"/>
                <a:gd name="connsiteX1" fmla="*/ 89209 w 96195"/>
                <a:gd name="connsiteY1" fmla="*/ 39231 h 138113"/>
                <a:gd name="connsiteX2" fmla="*/ 96195 w 96195"/>
                <a:gd name="connsiteY2" fmla="*/ 60727 h 138113"/>
                <a:gd name="connsiteX3" fmla="*/ 96195 w 96195"/>
                <a:gd name="connsiteY3" fmla="*/ 98345 h 138113"/>
                <a:gd name="connsiteX4" fmla="*/ 85447 w 96195"/>
                <a:gd name="connsiteY4" fmla="*/ 116080 h 138113"/>
                <a:gd name="connsiteX5" fmla="*/ 59652 w 96195"/>
                <a:gd name="connsiteY5" fmla="*/ 121991 h 138113"/>
                <a:gd name="connsiteX6" fmla="*/ 36543 w 96195"/>
                <a:gd name="connsiteY6" fmla="*/ 135426 h 138113"/>
                <a:gd name="connsiteX7" fmla="*/ 10748 w 96195"/>
                <a:gd name="connsiteY7" fmla="*/ 138113 h 138113"/>
                <a:gd name="connsiteX8" fmla="*/ 7523 w 96195"/>
                <a:gd name="connsiteY8" fmla="*/ 120379 h 138113"/>
                <a:gd name="connsiteX9" fmla="*/ 12897 w 96195"/>
                <a:gd name="connsiteY9" fmla="*/ 96196 h 138113"/>
                <a:gd name="connsiteX10" fmla="*/ 0 w 96195"/>
                <a:gd name="connsiteY10" fmla="*/ 62339 h 138113"/>
                <a:gd name="connsiteX11" fmla="*/ 21496 w 96195"/>
                <a:gd name="connsiteY11" fmla="*/ 56965 h 138113"/>
                <a:gd name="connsiteX12" fmla="*/ 1612 w 96195"/>
                <a:gd name="connsiteY12" fmla="*/ 28482 h 138113"/>
                <a:gd name="connsiteX13" fmla="*/ 3224 w 96195"/>
                <a:gd name="connsiteY13" fmla="*/ 25258 h 138113"/>
                <a:gd name="connsiteX14" fmla="*/ 16122 w 96195"/>
                <a:gd name="connsiteY14" fmla="*/ 26333 h 138113"/>
                <a:gd name="connsiteX15" fmla="*/ 27408 w 96195"/>
                <a:gd name="connsiteY15" fmla="*/ 11286 h 138113"/>
                <a:gd name="connsiteX16" fmla="*/ 47829 w 96195"/>
                <a:gd name="connsiteY16" fmla="*/ 9673 h 138113"/>
                <a:gd name="connsiteX17" fmla="*/ 60189 w 96195"/>
                <a:gd name="connsiteY17" fmla="*/ 7524 h 138113"/>
                <a:gd name="connsiteX18" fmla="*/ 64489 w 96195"/>
                <a:gd name="connsiteY18" fmla="*/ 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195" h="138113">
                  <a:moveTo>
                    <a:pt x="64489" y="0"/>
                  </a:moveTo>
                  <a:lnTo>
                    <a:pt x="89209" y="39231"/>
                  </a:lnTo>
                  <a:lnTo>
                    <a:pt x="96195" y="60727"/>
                  </a:lnTo>
                  <a:lnTo>
                    <a:pt x="96195" y="98345"/>
                  </a:lnTo>
                  <a:lnTo>
                    <a:pt x="85447" y="116080"/>
                  </a:lnTo>
                  <a:lnTo>
                    <a:pt x="59652" y="121991"/>
                  </a:lnTo>
                  <a:lnTo>
                    <a:pt x="36543" y="135426"/>
                  </a:lnTo>
                  <a:lnTo>
                    <a:pt x="10748" y="138113"/>
                  </a:lnTo>
                  <a:lnTo>
                    <a:pt x="7523" y="120379"/>
                  </a:lnTo>
                  <a:lnTo>
                    <a:pt x="12897" y="96196"/>
                  </a:lnTo>
                  <a:lnTo>
                    <a:pt x="0" y="62339"/>
                  </a:lnTo>
                  <a:lnTo>
                    <a:pt x="21496" y="56965"/>
                  </a:lnTo>
                  <a:lnTo>
                    <a:pt x="1612" y="28482"/>
                  </a:lnTo>
                  <a:lnTo>
                    <a:pt x="3224" y="25258"/>
                  </a:lnTo>
                  <a:lnTo>
                    <a:pt x="16122" y="26333"/>
                  </a:lnTo>
                  <a:lnTo>
                    <a:pt x="27408" y="11286"/>
                  </a:lnTo>
                  <a:lnTo>
                    <a:pt x="47829" y="9673"/>
                  </a:lnTo>
                  <a:lnTo>
                    <a:pt x="60189" y="7524"/>
                  </a:lnTo>
                  <a:lnTo>
                    <a:pt x="6448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8" name="Freeform: Shape 111">
              <a:extLst>
                <a:ext uri="{FF2B5EF4-FFF2-40B4-BE49-F238E27FC236}">
                  <a16:creationId xmlns:a16="http://schemas.microsoft.com/office/drawing/2014/main" id="{902FFD5E-CE39-114D-92F1-E1F794A05F02}"/>
                </a:ext>
              </a:extLst>
            </p:cNvPr>
            <p:cNvSpPr/>
            <p:nvPr userDrawn="1"/>
          </p:nvSpPr>
          <p:spPr>
            <a:xfrm>
              <a:off x="6360892" y="3254035"/>
              <a:ext cx="78727" cy="71570"/>
            </a:xfrm>
            <a:custGeom>
              <a:avLst/>
              <a:gdLst>
                <a:gd name="connsiteX0" fmla="*/ 40843 w 53203"/>
                <a:gd name="connsiteY0" fmla="*/ 2687 h 48366"/>
                <a:gd name="connsiteX1" fmla="*/ 46755 w 53203"/>
                <a:gd name="connsiteY1" fmla="*/ 16660 h 48366"/>
                <a:gd name="connsiteX2" fmla="*/ 44068 w 53203"/>
                <a:gd name="connsiteY2" fmla="*/ 23646 h 48366"/>
                <a:gd name="connsiteX3" fmla="*/ 53203 w 53203"/>
                <a:gd name="connsiteY3" fmla="*/ 47292 h 48366"/>
                <a:gd name="connsiteX4" fmla="*/ 32782 w 53203"/>
                <a:gd name="connsiteY4" fmla="*/ 48367 h 48366"/>
                <a:gd name="connsiteX5" fmla="*/ 25796 w 53203"/>
                <a:gd name="connsiteY5" fmla="*/ 33319 h 48366"/>
                <a:gd name="connsiteX6" fmla="*/ 0 w 53203"/>
                <a:gd name="connsiteY6" fmla="*/ 30095 h 48366"/>
                <a:gd name="connsiteX7" fmla="*/ 20959 w 53203"/>
                <a:gd name="connsiteY7" fmla="*/ 0 h 48366"/>
                <a:gd name="connsiteX8" fmla="*/ 40843 w 53203"/>
                <a:gd name="connsiteY8" fmla="*/ 2687 h 4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3" h="48366">
                  <a:moveTo>
                    <a:pt x="40843" y="2687"/>
                  </a:moveTo>
                  <a:lnTo>
                    <a:pt x="46755" y="16660"/>
                  </a:lnTo>
                  <a:lnTo>
                    <a:pt x="44068" y="23646"/>
                  </a:lnTo>
                  <a:lnTo>
                    <a:pt x="53203" y="47292"/>
                  </a:lnTo>
                  <a:lnTo>
                    <a:pt x="32782" y="48367"/>
                  </a:lnTo>
                  <a:lnTo>
                    <a:pt x="25796" y="33319"/>
                  </a:lnTo>
                  <a:lnTo>
                    <a:pt x="0" y="30095"/>
                  </a:lnTo>
                  <a:lnTo>
                    <a:pt x="20959" y="0"/>
                  </a:lnTo>
                  <a:lnTo>
                    <a:pt x="40843" y="26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39" name="Freeform: Shape 112">
              <a:extLst>
                <a:ext uri="{FF2B5EF4-FFF2-40B4-BE49-F238E27FC236}">
                  <a16:creationId xmlns:a16="http://schemas.microsoft.com/office/drawing/2014/main" id="{B8447CEE-8C51-D345-AE69-400D339ACFFE}"/>
                </a:ext>
              </a:extLst>
            </p:cNvPr>
            <p:cNvSpPr/>
            <p:nvPr userDrawn="1"/>
          </p:nvSpPr>
          <p:spPr>
            <a:xfrm>
              <a:off x="5875805" y="3038528"/>
              <a:ext cx="62823" cy="73955"/>
            </a:xfrm>
            <a:custGeom>
              <a:avLst/>
              <a:gdLst>
                <a:gd name="connsiteX0" fmla="*/ 19884 w 42455"/>
                <a:gd name="connsiteY0" fmla="*/ 44067 h 49978"/>
                <a:gd name="connsiteX1" fmla="*/ 12361 w 42455"/>
                <a:gd name="connsiteY1" fmla="*/ 44605 h 49978"/>
                <a:gd name="connsiteX2" fmla="*/ 9674 w 42455"/>
                <a:gd name="connsiteY2" fmla="*/ 49979 h 49978"/>
                <a:gd name="connsiteX3" fmla="*/ 0 w 42455"/>
                <a:gd name="connsiteY3" fmla="*/ 49979 h 49978"/>
                <a:gd name="connsiteX4" fmla="*/ 10211 w 42455"/>
                <a:gd name="connsiteY4" fmla="*/ 23646 h 49978"/>
                <a:gd name="connsiteX5" fmla="*/ 24183 w 42455"/>
                <a:gd name="connsiteY5" fmla="*/ 1075 h 49978"/>
                <a:gd name="connsiteX6" fmla="*/ 24721 w 42455"/>
                <a:gd name="connsiteY6" fmla="*/ 0 h 49978"/>
                <a:gd name="connsiteX7" fmla="*/ 37618 w 42455"/>
                <a:gd name="connsiteY7" fmla="*/ 1612 h 49978"/>
                <a:gd name="connsiteX8" fmla="*/ 42455 w 42455"/>
                <a:gd name="connsiteY8" fmla="*/ 13973 h 49978"/>
                <a:gd name="connsiteX9" fmla="*/ 26870 w 42455"/>
                <a:gd name="connsiteY9" fmla="*/ 26333 h 49978"/>
                <a:gd name="connsiteX10" fmla="*/ 19884 w 42455"/>
                <a:gd name="connsiteY10" fmla="*/ 44067 h 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5" h="49978">
                  <a:moveTo>
                    <a:pt x="19884" y="44067"/>
                  </a:moveTo>
                  <a:lnTo>
                    <a:pt x="12361" y="44605"/>
                  </a:lnTo>
                  <a:lnTo>
                    <a:pt x="9674" y="49979"/>
                  </a:lnTo>
                  <a:lnTo>
                    <a:pt x="0" y="49979"/>
                  </a:lnTo>
                  <a:lnTo>
                    <a:pt x="10211" y="23646"/>
                  </a:lnTo>
                  <a:lnTo>
                    <a:pt x="24183" y="1075"/>
                  </a:lnTo>
                  <a:lnTo>
                    <a:pt x="24721" y="0"/>
                  </a:lnTo>
                  <a:lnTo>
                    <a:pt x="37618" y="1612"/>
                  </a:lnTo>
                  <a:lnTo>
                    <a:pt x="42455" y="13973"/>
                  </a:lnTo>
                  <a:lnTo>
                    <a:pt x="26870" y="26333"/>
                  </a:lnTo>
                  <a:lnTo>
                    <a:pt x="19884" y="440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0" name="Freeform: Shape 113">
              <a:extLst>
                <a:ext uri="{FF2B5EF4-FFF2-40B4-BE49-F238E27FC236}">
                  <a16:creationId xmlns:a16="http://schemas.microsoft.com/office/drawing/2014/main" id="{55E24D6E-49E8-4B45-85B6-3381E45C45A4}"/>
                </a:ext>
              </a:extLst>
            </p:cNvPr>
            <p:cNvSpPr/>
            <p:nvPr userDrawn="1"/>
          </p:nvSpPr>
          <p:spPr>
            <a:xfrm>
              <a:off x="7768443" y="4145484"/>
              <a:ext cx="88268" cy="163816"/>
            </a:xfrm>
            <a:custGeom>
              <a:avLst/>
              <a:gdLst>
                <a:gd name="connsiteX0" fmla="*/ 59652 w 59651"/>
                <a:gd name="connsiteY0" fmla="*/ 66101 h 110705"/>
                <a:gd name="connsiteX1" fmla="*/ 55353 w 59651"/>
                <a:gd name="connsiteY1" fmla="*/ 96196 h 110705"/>
                <a:gd name="connsiteX2" fmla="*/ 43530 w 59651"/>
                <a:gd name="connsiteY2" fmla="*/ 104257 h 110705"/>
                <a:gd name="connsiteX3" fmla="*/ 18809 w 59651"/>
                <a:gd name="connsiteY3" fmla="*/ 110706 h 110705"/>
                <a:gd name="connsiteX4" fmla="*/ 4837 w 59651"/>
                <a:gd name="connsiteY4" fmla="*/ 88135 h 110705"/>
                <a:gd name="connsiteX5" fmla="*/ 0 w 59651"/>
                <a:gd name="connsiteY5" fmla="*/ 46754 h 110705"/>
                <a:gd name="connsiteX6" fmla="*/ 12898 w 59651"/>
                <a:gd name="connsiteY6" fmla="*/ 0 h 110705"/>
                <a:gd name="connsiteX7" fmla="*/ 32782 w 59651"/>
                <a:gd name="connsiteY7" fmla="*/ 16122 h 110705"/>
                <a:gd name="connsiteX8" fmla="*/ 46217 w 59651"/>
                <a:gd name="connsiteY8" fmla="*/ 36544 h 110705"/>
                <a:gd name="connsiteX9" fmla="*/ 59652 w 59651"/>
                <a:gd name="connsiteY9" fmla="*/ 66101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1" h="110705">
                  <a:moveTo>
                    <a:pt x="59652" y="66101"/>
                  </a:moveTo>
                  <a:lnTo>
                    <a:pt x="55353" y="96196"/>
                  </a:lnTo>
                  <a:lnTo>
                    <a:pt x="43530" y="104257"/>
                  </a:lnTo>
                  <a:lnTo>
                    <a:pt x="18809" y="110706"/>
                  </a:lnTo>
                  <a:lnTo>
                    <a:pt x="4837" y="88135"/>
                  </a:lnTo>
                  <a:lnTo>
                    <a:pt x="0" y="46754"/>
                  </a:lnTo>
                  <a:lnTo>
                    <a:pt x="12898" y="0"/>
                  </a:lnTo>
                  <a:lnTo>
                    <a:pt x="32782" y="16122"/>
                  </a:lnTo>
                  <a:lnTo>
                    <a:pt x="46217" y="36544"/>
                  </a:lnTo>
                  <a:lnTo>
                    <a:pt x="59652" y="6610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1" name="Freeform: Shape 117">
              <a:extLst>
                <a:ext uri="{FF2B5EF4-FFF2-40B4-BE49-F238E27FC236}">
                  <a16:creationId xmlns:a16="http://schemas.microsoft.com/office/drawing/2014/main" id="{17A6EC7E-7FF9-1B40-89CF-D00FA30B1DEF}"/>
                </a:ext>
              </a:extLst>
            </p:cNvPr>
            <p:cNvSpPr/>
            <p:nvPr userDrawn="1"/>
          </p:nvSpPr>
          <p:spPr>
            <a:xfrm>
              <a:off x="6221728" y="5071127"/>
              <a:ext cx="306161" cy="594033"/>
            </a:xfrm>
            <a:custGeom>
              <a:avLst/>
              <a:gdLst>
                <a:gd name="connsiteX0" fmla="*/ 180031 w 206901"/>
                <a:gd name="connsiteY0" fmla="*/ 12898 h 401442"/>
                <a:gd name="connsiteX1" fmla="*/ 187555 w 206901"/>
                <a:gd name="connsiteY1" fmla="*/ 25258 h 401442"/>
                <a:gd name="connsiteX2" fmla="*/ 194542 w 206901"/>
                <a:gd name="connsiteY2" fmla="*/ 44605 h 401442"/>
                <a:gd name="connsiteX3" fmla="*/ 199378 w 206901"/>
                <a:gd name="connsiteY3" fmla="*/ 79536 h 401442"/>
                <a:gd name="connsiteX4" fmla="*/ 206901 w 206901"/>
                <a:gd name="connsiteY4" fmla="*/ 93509 h 401442"/>
                <a:gd name="connsiteX5" fmla="*/ 204214 w 206901"/>
                <a:gd name="connsiteY5" fmla="*/ 107481 h 401442"/>
                <a:gd name="connsiteX6" fmla="*/ 199378 w 206901"/>
                <a:gd name="connsiteY6" fmla="*/ 116080 h 401442"/>
                <a:gd name="connsiteX7" fmla="*/ 189705 w 206901"/>
                <a:gd name="connsiteY7" fmla="*/ 98883 h 401442"/>
                <a:gd name="connsiteX8" fmla="*/ 184331 w 206901"/>
                <a:gd name="connsiteY8" fmla="*/ 107481 h 401442"/>
                <a:gd name="connsiteX9" fmla="*/ 189705 w 206901"/>
                <a:gd name="connsiteY9" fmla="*/ 128978 h 401442"/>
                <a:gd name="connsiteX10" fmla="*/ 187018 w 206901"/>
                <a:gd name="connsiteY10" fmla="*/ 141338 h 401442"/>
                <a:gd name="connsiteX11" fmla="*/ 178957 w 206901"/>
                <a:gd name="connsiteY11" fmla="*/ 148324 h 401442"/>
                <a:gd name="connsiteX12" fmla="*/ 177344 w 206901"/>
                <a:gd name="connsiteY12" fmla="*/ 173045 h 401442"/>
                <a:gd name="connsiteX13" fmla="*/ 166059 w 206901"/>
                <a:gd name="connsiteY13" fmla="*/ 207439 h 401442"/>
                <a:gd name="connsiteX14" fmla="*/ 152086 w 206901"/>
                <a:gd name="connsiteY14" fmla="*/ 248282 h 401442"/>
                <a:gd name="connsiteX15" fmla="*/ 134352 w 206901"/>
                <a:gd name="connsiteY15" fmla="*/ 304709 h 401442"/>
                <a:gd name="connsiteX16" fmla="*/ 123603 w 206901"/>
                <a:gd name="connsiteY16" fmla="*/ 346627 h 401442"/>
                <a:gd name="connsiteX17" fmla="*/ 110706 w 206901"/>
                <a:gd name="connsiteY17" fmla="*/ 381559 h 401442"/>
                <a:gd name="connsiteX18" fmla="*/ 87598 w 206901"/>
                <a:gd name="connsiteY18" fmla="*/ 388545 h 401442"/>
                <a:gd name="connsiteX19" fmla="*/ 62339 w 206901"/>
                <a:gd name="connsiteY19" fmla="*/ 401442 h 401442"/>
                <a:gd name="connsiteX20" fmla="*/ 45680 w 206901"/>
                <a:gd name="connsiteY20" fmla="*/ 393919 h 401442"/>
                <a:gd name="connsiteX21" fmla="*/ 23109 w 206901"/>
                <a:gd name="connsiteY21" fmla="*/ 383171 h 401442"/>
                <a:gd name="connsiteX22" fmla="*/ 15048 w 206901"/>
                <a:gd name="connsiteY22" fmla="*/ 367049 h 401442"/>
                <a:gd name="connsiteX23" fmla="*/ 12898 w 206901"/>
                <a:gd name="connsiteY23" fmla="*/ 340178 h 401442"/>
                <a:gd name="connsiteX24" fmla="*/ 2687 w 206901"/>
                <a:gd name="connsiteY24" fmla="*/ 315995 h 401442"/>
                <a:gd name="connsiteX25" fmla="*/ 0 w 206901"/>
                <a:gd name="connsiteY25" fmla="*/ 294499 h 401442"/>
                <a:gd name="connsiteX26" fmla="*/ 5374 w 206901"/>
                <a:gd name="connsiteY26" fmla="*/ 273002 h 401442"/>
                <a:gd name="connsiteX27" fmla="*/ 18809 w 206901"/>
                <a:gd name="connsiteY27" fmla="*/ 267628 h 401442"/>
                <a:gd name="connsiteX28" fmla="*/ 18809 w 206901"/>
                <a:gd name="connsiteY28" fmla="*/ 257955 h 401442"/>
                <a:gd name="connsiteX29" fmla="*/ 32782 w 206901"/>
                <a:gd name="connsiteY29" fmla="*/ 235384 h 401442"/>
                <a:gd name="connsiteX30" fmla="*/ 35469 w 206901"/>
                <a:gd name="connsiteY30" fmla="*/ 216575 h 401442"/>
                <a:gd name="connsiteX31" fmla="*/ 29020 w 206901"/>
                <a:gd name="connsiteY31" fmla="*/ 202602 h 401442"/>
                <a:gd name="connsiteX32" fmla="*/ 23646 w 206901"/>
                <a:gd name="connsiteY32" fmla="*/ 183793 h 401442"/>
                <a:gd name="connsiteX33" fmla="*/ 21496 w 206901"/>
                <a:gd name="connsiteY33" fmla="*/ 156922 h 401442"/>
                <a:gd name="connsiteX34" fmla="*/ 31707 w 206901"/>
                <a:gd name="connsiteY34" fmla="*/ 140800 h 401442"/>
                <a:gd name="connsiteX35" fmla="*/ 35469 w 206901"/>
                <a:gd name="connsiteY35" fmla="*/ 121991 h 401442"/>
                <a:gd name="connsiteX36" fmla="*/ 49442 w 206901"/>
                <a:gd name="connsiteY36" fmla="*/ 120916 h 401442"/>
                <a:gd name="connsiteX37" fmla="*/ 65564 w 206901"/>
                <a:gd name="connsiteY37" fmla="*/ 115005 h 401442"/>
                <a:gd name="connsiteX38" fmla="*/ 76312 w 206901"/>
                <a:gd name="connsiteY38" fmla="*/ 109631 h 401442"/>
                <a:gd name="connsiteX39" fmla="*/ 89209 w 206901"/>
                <a:gd name="connsiteY39" fmla="*/ 109093 h 401442"/>
                <a:gd name="connsiteX40" fmla="*/ 105332 w 206901"/>
                <a:gd name="connsiteY40" fmla="*/ 92434 h 401442"/>
                <a:gd name="connsiteX41" fmla="*/ 128978 w 206901"/>
                <a:gd name="connsiteY41" fmla="*/ 74162 h 401442"/>
                <a:gd name="connsiteX42" fmla="*/ 137576 w 206901"/>
                <a:gd name="connsiteY42" fmla="*/ 59652 h 401442"/>
                <a:gd name="connsiteX43" fmla="*/ 133814 w 206901"/>
                <a:gd name="connsiteY43" fmla="*/ 47292 h 401442"/>
                <a:gd name="connsiteX44" fmla="*/ 146175 w 206901"/>
                <a:gd name="connsiteY44" fmla="*/ 50516 h 401442"/>
                <a:gd name="connsiteX45" fmla="*/ 162297 w 206901"/>
                <a:gd name="connsiteY45" fmla="*/ 30095 h 401442"/>
                <a:gd name="connsiteX46" fmla="*/ 162834 w 206901"/>
                <a:gd name="connsiteY46" fmla="*/ 12898 h 401442"/>
                <a:gd name="connsiteX47" fmla="*/ 172507 w 206901"/>
                <a:gd name="connsiteY47" fmla="*/ 0 h 401442"/>
                <a:gd name="connsiteX48" fmla="*/ 180031 w 206901"/>
                <a:gd name="connsiteY48" fmla="*/ 12898 h 40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6901" h="401442">
                  <a:moveTo>
                    <a:pt x="180031" y="12898"/>
                  </a:moveTo>
                  <a:lnTo>
                    <a:pt x="187555" y="25258"/>
                  </a:lnTo>
                  <a:lnTo>
                    <a:pt x="194542" y="44605"/>
                  </a:lnTo>
                  <a:lnTo>
                    <a:pt x="199378" y="79536"/>
                  </a:lnTo>
                  <a:lnTo>
                    <a:pt x="206901" y="93509"/>
                  </a:lnTo>
                  <a:lnTo>
                    <a:pt x="204214" y="107481"/>
                  </a:lnTo>
                  <a:lnTo>
                    <a:pt x="199378" y="116080"/>
                  </a:lnTo>
                  <a:lnTo>
                    <a:pt x="189705" y="98883"/>
                  </a:lnTo>
                  <a:lnTo>
                    <a:pt x="184331" y="107481"/>
                  </a:lnTo>
                  <a:lnTo>
                    <a:pt x="189705" y="128978"/>
                  </a:lnTo>
                  <a:lnTo>
                    <a:pt x="187018" y="141338"/>
                  </a:lnTo>
                  <a:lnTo>
                    <a:pt x="178957" y="148324"/>
                  </a:lnTo>
                  <a:lnTo>
                    <a:pt x="177344" y="173045"/>
                  </a:lnTo>
                  <a:lnTo>
                    <a:pt x="166059" y="207439"/>
                  </a:lnTo>
                  <a:lnTo>
                    <a:pt x="152086" y="248282"/>
                  </a:lnTo>
                  <a:lnTo>
                    <a:pt x="134352" y="304709"/>
                  </a:lnTo>
                  <a:lnTo>
                    <a:pt x="123603" y="346627"/>
                  </a:lnTo>
                  <a:lnTo>
                    <a:pt x="110706" y="381559"/>
                  </a:lnTo>
                  <a:lnTo>
                    <a:pt x="87598" y="388545"/>
                  </a:lnTo>
                  <a:lnTo>
                    <a:pt x="62339" y="401442"/>
                  </a:lnTo>
                  <a:lnTo>
                    <a:pt x="45680" y="393919"/>
                  </a:lnTo>
                  <a:lnTo>
                    <a:pt x="23109" y="383171"/>
                  </a:lnTo>
                  <a:lnTo>
                    <a:pt x="15048" y="367049"/>
                  </a:lnTo>
                  <a:lnTo>
                    <a:pt x="12898" y="340178"/>
                  </a:lnTo>
                  <a:lnTo>
                    <a:pt x="2687" y="315995"/>
                  </a:lnTo>
                  <a:lnTo>
                    <a:pt x="0" y="294499"/>
                  </a:lnTo>
                  <a:lnTo>
                    <a:pt x="5374" y="273002"/>
                  </a:lnTo>
                  <a:lnTo>
                    <a:pt x="18809" y="267628"/>
                  </a:lnTo>
                  <a:lnTo>
                    <a:pt x="18809" y="257955"/>
                  </a:lnTo>
                  <a:lnTo>
                    <a:pt x="32782" y="235384"/>
                  </a:lnTo>
                  <a:lnTo>
                    <a:pt x="35469" y="216575"/>
                  </a:lnTo>
                  <a:lnTo>
                    <a:pt x="29020" y="202602"/>
                  </a:lnTo>
                  <a:lnTo>
                    <a:pt x="23646" y="183793"/>
                  </a:lnTo>
                  <a:lnTo>
                    <a:pt x="21496" y="156922"/>
                  </a:lnTo>
                  <a:lnTo>
                    <a:pt x="31707" y="140800"/>
                  </a:lnTo>
                  <a:lnTo>
                    <a:pt x="35469" y="121991"/>
                  </a:lnTo>
                  <a:lnTo>
                    <a:pt x="49442" y="120916"/>
                  </a:lnTo>
                  <a:lnTo>
                    <a:pt x="65564" y="115005"/>
                  </a:lnTo>
                  <a:lnTo>
                    <a:pt x="76312" y="109631"/>
                  </a:lnTo>
                  <a:lnTo>
                    <a:pt x="89209" y="109093"/>
                  </a:lnTo>
                  <a:lnTo>
                    <a:pt x="105332" y="92434"/>
                  </a:lnTo>
                  <a:lnTo>
                    <a:pt x="128978" y="74162"/>
                  </a:lnTo>
                  <a:lnTo>
                    <a:pt x="137576" y="59652"/>
                  </a:lnTo>
                  <a:lnTo>
                    <a:pt x="133814" y="47292"/>
                  </a:lnTo>
                  <a:lnTo>
                    <a:pt x="146175" y="50516"/>
                  </a:lnTo>
                  <a:lnTo>
                    <a:pt x="162297" y="30095"/>
                  </a:lnTo>
                  <a:lnTo>
                    <a:pt x="162834" y="12898"/>
                  </a:lnTo>
                  <a:lnTo>
                    <a:pt x="172507" y="0"/>
                  </a:lnTo>
                  <a:lnTo>
                    <a:pt x="180031" y="1289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2" name="Freeform: Shape 119">
              <a:extLst>
                <a:ext uri="{FF2B5EF4-FFF2-40B4-BE49-F238E27FC236}">
                  <a16:creationId xmlns:a16="http://schemas.microsoft.com/office/drawing/2014/main" id="{EE608CDD-C132-7146-B728-90114365486C}"/>
                </a:ext>
              </a:extLst>
            </p:cNvPr>
            <p:cNvSpPr/>
            <p:nvPr userDrawn="1"/>
          </p:nvSpPr>
          <p:spPr>
            <a:xfrm>
              <a:off x="8109595" y="2139129"/>
              <a:ext cx="1357450" cy="557452"/>
            </a:xfrm>
            <a:custGeom>
              <a:avLst/>
              <a:gdLst>
                <a:gd name="connsiteX0" fmla="*/ 0 w 917352"/>
                <a:gd name="connsiteY0" fmla="*/ 103182 h 376721"/>
                <a:gd name="connsiteX1" fmla="*/ 30095 w 917352"/>
                <a:gd name="connsiteY1" fmla="*/ 96733 h 376721"/>
                <a:gd name="connsiteX2" fmla="*/ 84910 w 917352"/>
                <a:gd name="connsiteY2" fmla="*/ 64489 h 376721"/>
                <a:gd name="connsiteX3" fmla="*/ 128440 w 917352"/>
                <a:gd name="connsiteY3" fmla="*/ 46754 h 376721"/>
                <a:gd name="connsiteX4" fmla="*/ 153161 w 917352"/>
                <a:gd name="connsiteY4" fmla="*/ 58577 h 376721"/>
                <a:gd name="connsiteX5" fmla="*/ 183255 w 917352"/>
                <a:gd name="connsiteY5" fmla="*/ 59115 h 376721"/>
                <a:gd name="connsiteX6" fmla="*/ 202602 w 917352"/>
                <a:gd name="connsiteY6" fmla="*/ 76849 h 376721"/>
                <a:gd name="connsiteX7" fmla="*/ 231085 w 917352"/>
                <a:gd name="connsiteY7" fmla="*/ 77924 h 376721"/>
                <a:gd name="connsiteX8" fmla="*/ 272465 w 917352"/>
                <a:gd name="connsiteY8" fmla="*/ 87597 h 376721"/>
                <a:gd name="connsiteX9" fmla="*/ 300410 w 917352"/>
                <a:gd name="connsiteY9" fmla="*/ 61264 h 376721"/>
                <a:gd name="connsiteX10" fmla="*/ 288587 w 917352"/>
                <a:gd name="connsiteY10" fmla="*/ 39231 h 376721"/>
                <a:gd name="connsiteX11" fmla="*/ 318144 w 917352"/>
                <a:gd name="connsiteY11" fmla="*/ 0 h 376721"/>
                <a:gd name="connsiteX12" fmla="*/ 350389 w 917352"/>
                <a:gd name="connsiteY12" fmla="*/ 15585 h 376721"/>
                <a:gd name="connsiteX13" fmla="*/ 376185 w 917352"/>
                <a:gd name="connsiteY13" fmla="*/ 19884 h 376721"/>
                <a:gd name="connsiteX14" fmla="*/ 410041 w 917352"/>
                <a:gd name="connsiteY14" fmla="*/ 29557 h 376721"/>
                <a:gd name="connsiteX15" fmla="*/ 415415 w 917352"/>
                <a:gd name="connsiteY15" fmla="*/ 58040 h 376721"/>
                <a:gd name="connsiteX16" fmla="*/ 456258 w 917352"/>
                <a:gd name="connsiteY16" fmla="*/ 73625 h 376721"/>
                <a:gd name="connsiteX17" fmla="*/ 483129 w 917352"/>
                <a:gd name="connsiteY17" fmla="*/ 66638 h 376721"/>
                <a:gd name="connsiteX18" fmla="*/ 519134 w 917352"/>
                <a:gd name="connsiteY18" fmla="*/ 61802 h 376721"/>
                <a:gd name="connsiteX19" fmla="*/ 548155 w 917352"/>
                <a:gd name="connsiteY19" fmla="*/ 66638 h 376721"/>
                <a:gd name="connsiteX20" fmla="*/ 576099 w 917352"/>
                <a:gd name="connsiteY20" fmla="*/ 84910 h 376721"/>
                <a:gd name="connsiteX21" fmla="*/ 593297 w 917352"/>
                <a:gd name="connsiteY21" fmla="*/ 103719 h 376721"/>
                <a:gd name="connsiteX22" fmla="*/ 620167 w 917352"/>
                <a:gd name="connsiteY22" fmla="*/ 103182 h 376721"/>
                <a:gd name="connsiteX23" fmla="*/ 656173 w 917352"/>
                <a:gd name="connsiteY23" fmla="*/ 109093 h 376721"/>
                <a:gd name="connsiteX24" fmla="*/ 682506 w 917352"/>
                <a:gd name="connsiteY24" fmla="*/ 99957 h 376721"/>
                <a:gd name="connsiteX25" fmla="*/ 720125 w 917352"/>
                <a:gd name="connsiteY25" fmla="*/ 94046 h 376721"/>
                <a:gd name="connsiteX26" fmla="*/ 762043 w 917352"/>
                <a:gd name="connsiteY26" fmla="*/ 67713 h 376721"/>
                <a:gd name="connsiteX27" fmla="*/ 779239 w 917352"/>
                <a:gd name="connsiteY27" fmla="*/ 71475 h 376721"/>
                <a:gd name="connsiteX28" fmla="*/ 794287 w 917352"/>
                <a:gd name="connsiteY28" fmla="*/ 83835 h 376721"/>
                <a:gd name="connsiteX29" fmla="*/ 828680 w 917352"/>
                <a:gd name="connsiteY29" fmla="*/ 80611 h 376721"/>
                <a:gd name="connsiteX30" fmla="*/ 814708 w 917352"/>
                <a:gd name="connsiteY30" fmla="*/ 108556 h 376721"/>
                <a:gd name="connsiteX31" fmla="*/ 794287 w 917352"/>
                <a:gd name="connsiteY31" fmla="*/ 145100 h 376721"/>
                <a:gd name="connsiteX32" fmla="*/ 801810 w 917352"/>
                <a:gd name="connsiteY32" fmla="*/ 160147 h 376721"/>
                <a:gd name="connsiteX33" fmla="*/ 817932 w 917352"/>
                <a:gd name="connsiteY33" fmla="*/ 155310 h 376721"/>
                <a:gd name="connsiteX34" fmla="*/ 846415 w 917352"/>
                <a:gd name="connsiteY34" fmla="*/ 160684 h 376721"/>
                <a:gd name="connsiteX35" fmla="*/ 868449 w 917352"/>
                <a:gd name="connsiteY35" fmla="*/ 147249 h 376721"/>
                <a:gd name="connsiteX36" fmla="*/ 891557 w 917352"/>
                <a:gd name="connsiteY36" fmla="*/ 159072 h 376721"/>
                <a:gd name="connsiteX37" fmla="*/ 917353 w 917352"/>
                <a:gd name="connsiteY37" fmla="*/ 184330 h 376721"/>
                <a:gd name="connsiteX38" fmla="*/ 914128 w 917352"/>
                <a:gd name="connsiteY38" fmla="*/ 197228 h 376721"/>
                <a:gd name="connsiteX39" fmla="*/ 891557 w 917352"/>
                <a:gd name="connsiteY39" fmla="*/ 193466 h 376721"/>
                <a:gd name="connsiteX40" fmla="*/ 849639 w 917352"/>
                <a:gd name="connsiteY40" fmla="*/ 198303 h 376721"/>
                <a:gd name="connsiteX41" fmla="*/ 829218 w 917352"/>
                <a:gd name="connsiteY41" fmla="*/ 208514 h 376721"/>
                <a:gd name="connsiteX42" fmla="*/ 808259 w 917352"/>
                <a:gd name="connsiteY42" fmla="*/ 232159 h 376721"/>
                <a:gd name="connsiteX43" fmla="*/ 764192 w 917352"/>
                <a:gd name="connsiteY43" fmla="*/ 246132 h 376721"/>
                <a:gd name="connsiteX44" fmla="*/ 735710 w 917352"/>
                <a:gd name="connsiteY44" fmla="*/ 264941 h 376721"/>
                <a:gd name="connsiteX45" fmla="*/ 706152 w 917352"/>
                <a:gd name="connsiteY45" fmla="*/ 257955 h 376721"/>
                <a:gd name="connsiteX46" fmla="*/ 690030 w 917352"/>
                <a:gd name="connsiteY46" fmla="*/ 254731 h 376721"/>
                <a:gd name="connsiteX47" fmla="*/ 674982 w 917352"/>
                <a:gd name="connsiteY47" fmla="*/ 277302 h 376721"/>
                <a:gd name="connsiteX48" fmla="*/ 684119 w 917352"/>
                <a:gd name="connsiteY48" fmla="*/ 290737 h 376721"/>
                <a:gd name="connsiteX49" fmla="*/ 688955 w 917352"/>
                <a:gd name="connsiteY49" fmla="*/ 302560 h 376721"/>
                <a:gd name="connsiteX50" fmla="*/ 668534 w 917352"/>
                <a:gd name="connsiteY50" fmla="*/ 314383 h 376721"/>
                <a:gd name="connsiteX51" fmla="*/ 648112 w 917352"/>
                <a:gd name="connsiteY51" fmla="*/ 333192 h 376721"/>
                <a:gd name="connsiteX52" fmla="*/ 614793 w 917352"/>
                <a:gd name="connsiteY52" fmla="*/ 345552 h 376721"/>
                <a:gd name="connsiteX53" fmla="*/ 571801 w 917352"/>
                <a:gd name="connsiteY53" fmla="*/ 346627 h 376721"/>
                <a:gd name="connsiteX54" fmla="*/ 525584 w 917352"/>
                <a:gd name="connsiteY54" fmla="*/ 358450 h 376721"/>
                <a:gd name="connsiteX55" fmla="*/ 492264 w 917352"/>
                <a:gd name="connsiteY55" fmla="*/ 376722 h 376721"/>
                <a:gd name="connsiteX56" fmla="*/ 479366 w 917352"/>
                <a:gd name="connsiteY56" fmla="*/ 365974 h 376721"/>
                <a:gd name="connsiteX57" fmla="*/ 444435 w 917352"/>
                <a:gd name="connsiteY57" fmla="*/ 365974 h 376721"/>
                <a:gd name="connsiteX58" fmla="*/ 401980 w 917352"/>
                <a:gd name="connsiteY58" fmla="*/ 345015 h 376721"/>
                <a:gd name="connsiteX59" fmla="*/ 373497 w 917352"/>
                <a:gd name="connsiteY59" fmla="*/ 339641 h 376721"/>
                <a:gd name="connsiteX60" fmla="*/ 335342 w 917352"/>
                <a:gd name="connsiteY60" fmla="*/ 344477 h 376721"/>
                <a:gd name="connsiteX61" fmla="*/ 276227 w 917352"/>
                <a:gd name="connsiteY61" fmla="*/ 336954 h 376721"/>
                <a:gd name="connsiteX62" fmla="*/ 244520 w 917352"/>
                <a:gd name="connsiteY62" fmla="*/ 338029 h 376721"/>
                <a:gd name="connsiteX63" fmla="*/ 227860 w 917352"/>
                <a:gd name="connsiteY63" fmla="*/ 317607 h 376721"/>
                <a:gd name="connsiteX64" fmla="*/ 214963 w 917352"/>
                <a:gd name="connsiteY64" fmla="*/ 285363 h 376721"/>
                <a:gd name="connsiteX65" fmla="*/ 197228 w 917352"/>
                <a:gd name="connsiteY65" fmla="*/ 281601 h 376721"/>
                <a:gd name="connsiteX66" fmla="*/ 162296 w 917352"/>
                <a:gd name="connsiteY66" fmla="*/ 259567 h 376721"/>
                <a:gd name="connsiteX67" fmla="*/ 123603 w 917352"/>
                <a:gd name="connsiteY67" fmla="*/ 254731 h 376721"/>
                <a:gd name="connsiteX68" fmla="*/ 89747 w 917352"/>
                <a:gd name="connsiteY68" fmla="*/ 248819 h 376721"/>
                <a:gd name="connsiteX69" fmla="*/ 79536 w 917352"/>
                <a:gd name="connsiteY69" fmla="*/ 233234 h 376721"/>
                <a:gd name="connsiteX70" fmla="*/ 90822 w 917352"/>
                <a:gd name="connsiteY70" fmla="*/ 191317 h 376721"/>
                <a:gd name="connsiteX71" fmla="*/ 70937 w 917352"/>
                <a:gd name="connsiteY71" fmla="*/ 162297 h 376721"/>
                <a:gd name="connsiteX72" fmla="*/ 30095 w 917352"/>
                <a:gd name="connsiteY72" fmla="*/ 148324 h 376721"/>
                <a:gd name="connsiteX73" fmla="*/ 5911 w 917352"/>
                <a:gd name="connsiteY73" fmla="*/ 128978 h 376721"/>
                <a:gd name="connsiteX74" fmla="*/ 0 w 917352"/>
                <a:gd name="connsiteY74" fmla="*/ 103182 h 37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17352" h="376721">
                  <a:moveTo>
                    <a:pt x="0" y="103182"/>
                  </a:moveTo>
                  <a:lnTo>
                    <a:pt x="30095" y="96733"/>
                  </a:lnTo>
                  <a:lnTo>
                    <a:pt x="84910" y="64489"/>
                  </a:lnTo>
                  <a:lnTo>
                    <a:pt x="128440" y="46754"/>
                  </a:lnTo>
                  <a:lnTo>
                    <a:pt x="153161" y="58577"/>
                  </a:lnTo>
                  <a:lnTo>
                    <a:pt x="183255" y="59115"/>
                  </a:lnTo>
                  <a:lnTo>
                    <a:pt x="202602" y="76849"/>
                  </a:lnTo>
                  <a:lnTo>
                    <a:pt x="231085" y="77924"/>
                  </a:lnTo>
                  <a:lnTo>
                    <a:pt x="272465" y="87597"/>
                  </a:lnTo>
                  <a:lnTo>
                    <a:pt x="300410" y="61264"/>
                  </a:lnTo>
                  <a:lnTo>
                    <a:pt x="288587" y="39231"/>
                  </a:lnTo>
                  <a:lnTo>
                    <a:pt x="318144" y="0"/>
                  </a:lnTo>
                  <a:lnTo>
                    <a:pt x="350389" y="15585"/>
                  </a:lnTo>
                  <a:lnTo>
                    <a:pt x="376185" y="19884"/>
                  </a:lnTo>
                  <a:lnTo>
                    <a:pt x="410041" y="29557"/>
                  </a:lnTo>
                  <a:lnTo>
                    <a:pt x="415415" y="58040"/>
                  </a:lnTo>
                  <a:lnTo>
                    <a:pt x="456258" y="73625"/>
                  </a:lnTo>
                  <a:lnTo>
                    <a:pt x="483129" y="66638"/>
                  </a:lnTo>
                  <a:lnTo>
                    <a:pt x="519134" y="61802"/>
                  </a:lnTo>
                  <a:lnTo>
                    <a:pt x="548155" y="66638"/>
                  </a:lnTo>
                  <a:lnTo>
                    <a:pt x="576099" y="84910"/>
                  </a:lnTo>
                  <a:lnTo>
                    <a:pt x="593297" y="103719"/>
                  </a:lnTo>
                  <a:lnTo>
                    <a:pt x="620167" y="103182"/>
                  </a:lnTo>
                  <a:lnTo>
                    <a:pt x="656173" y="109093"/>
                  </a:lnTo>
                  <a:lnTo>
                    <a:pt x="682506" y="99957"/>
                  </a:lnTo>
                  <a:lnTo>
                    <a:pt x="720125" y="94046"/>
                  </a:lnTo>
                  <a:lnTo>
                    <a:pt x="762043" y="67713"/>
                  </a:lnTo>
                  <a:lnTo>
                    <a:pt x="779239" y="71475"/>
                  </a:lnTo>
                  <a:lnTo>
                    <a:pt x="794287" y="83835"/>
                  </a:lnTo>
                  <a:lnTo>
                    <a:pt x="828680" y="80611"/>
                  </a:lnTo>
                  <a:lnTo>
                    <a:pt x="814708" y="108556"/>
                  </a:lnTo>
                  <a:lnTo>
                    <a:pt x="794287" y="145100"/>
                  </a:lnTo>
                  <a:lnTo>
                    <a:pt x="801810" y="160147"/>
                  </a:lnTo>
                  <a:lnTo>
                    <a:pt x="817932" y="155310"/>
                  </a:lnTo>
                  <a:lnTo>
                    <a:pt x="846415" y="160684"/>
                  </a:lnTo>
                  <a:lnTo>
                    <a:pt x="868449" y="147249"/>
                  </a:lnTo>
                  <a:lnTo>
                    <a:pt x="891557" y="159072"/>
                  </a:lnTo>
                  <a:lnTo>
                    <a:pt x="917353" y="184330"/>
                  </a:lnTo>
                  <a:lnTo>
                    <a:pt x="914128" y="197228"/>
                  </a:lnTo>
                  <a:lnTo>
                    <a:pt x="891557" y="193466"/>
                  </a:lnTo>
                  <a:lnTo>
                    <a:pt x="849639" y="198303"/>
                  </a:lnTo>
                  <a:lnTo>
                    <a:pt x="829218" y="208514"/>
                  </a:lnTo>
                  <a:lnTo>
                    <a:pt x="808259" y="232159"/>
                  </a:lnTo>
                  <a:lnTo>
                    <a:pt x="764192" y="246132"/>
                  </a:lnTo>
                  <a:lnTo>
                    <a:pt x="735710" y="264941"/>
                  </a:lnTo>
                  <a:lnTo>
                    <a:pt x="706152" y="257955"/>
                  </a:lnTo>
                  <a:lnTo>
                    <a:pt x="690030" y="254731"/>
                  </a:lnTo>
                  <a:lnTo>
                    <a:pt x="674982" y="277302"/>
                  </a:lnTo>
                  <a:lnTo>
                    <a:pt x="684119" y="290737"/>
                  </a:lnTo>
                  <a:lnTo>
                    <a:pt x="688955" y="302560"/>
                  </a:lnTo>
                  <a:lnTo>
                    <a:pt x="668534" y="314383"/>
                  </a:lnTo>
                  <a:lnTo>
                    <a:pt x="648112" y="333192"/>
                  </a:lnTo>
                  <a:lnTo>
                    <a:pt x="614793" y="345552"/>
                  </a:lnTo>
                  <a:lnTo>
                    <a:pt x="571801" y="346627"/>
                  </a:lnTo>
                  <a:lnTo>
                    <a:pt x="525584" y="358450"/>
                  </a:lnTo>
                  <a:lnTo>
                    <a:pt x="492264" y="376722"/>
                  </a:lnTo>
                  <a:lnTo>
                    <a:pt x="479366" y="365974"/>
                  </a:lnTo>
                  <a:lnTo>
                    <a:pt x="444435" y="365974"/>
                  </a:lnTo>
                  <a:lnTo>
                    <a:pt x="401980" y="345015"/>
                  </a:lnTo>
                  <a:lnTo>
                    <a:pt x="373497" y="339641"/>
                  </a:lnTo>
                  <a:lnTo>
                    <a:pt x="335342" y="344477"/>
                  </a:lnTo>
                  <a:lnTo>
                    <a:pt x="276227" y="336954"/>
                  </a:lnTo>
                  <a:lnTo>
                    <a:pt x="244520" y="338029"/>
                  </a:lnTo>
                  <a:lnTo>
                    <a:pt x="227860" y="317607"/>
                  </a:lnTo>
                  <a:lnTo>
                    <a:pt x="214963" y="285363"/>
                  </a:lnTo>
                  <a:lnTo>
                    <a:pt x="197228" y="281601"/>
                  </a:lnTo>
                  <a:lnTo>
                    <a:pt x="162296" y="259567"/>
                  </a:lnTo>
                  <a:lnTo>
                    <a:pt x="123603" y="254731"/>
                  </a:lnTo>
                  <a:lnTo>
                    <a:pt x="89747" y="248819"/>
                  </a:lnTo>
                  <a:lnTo>
                    <a:pt x="79536" y="233234"/>
                  </a:lnTo>
                  <a:lnTo>
                    <a:pt x="90822" y="191317"/>
                  </a:lnTo>
                  <a:lnTo>
                    <a:pt x="70937" y="162297"/>
                  </a:lnTo>
                  <a:lnTo>
                    <a:pt x="30095" y="148324"/>
                  </a:lnTo>
                  <a:lnTo>
                    <a:pt x="5911" y="128978"/>
                  </a:lnTo>
                  <a:lnTo>
                    <a:pt x="0" y="10318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3" name="Freeform: Shape 126">
              <a:extLst>
                <a:ext uri="{FF2B5EF4-FFF2-40B4-BE49-F238E27FC236}">
                  <a16:creationId xmlns:a16="http://schemas.microsoft.com/office/drawing/2014/main" id="{272FBA95-B7B6-A445-88C1-5FA094241FA8}"/>
                </a:ext>
              </a:extLst>
            </p:cNvPr>
            <p:cNvSpPr/>
            <p:nvPr userDrawn="1"/>
          </p:nvSpPr>
          <p:spPr>
            <a:xfrm>
              <a:off x="7785142" y="3238926"/>
              <a:ext cx="342742" cy="182901"/>
            </a:xfrm>
            <a:custGeom>
              <a:avLst/>
              <a:gdLst>
                <a:gd name="connsiteX0" fmla="*/ 230010 w 231622"/>
                <a:gd name="connsiteY0" fmla="*/ 77924 h 123603"/>
                <a:gd name="connsiteX1" fmla="*/ 227860 w 231622"/>
                <a:gd name="connsiteY1" fmla="*/ 91359 h 123603"/>
                <a:gd name="connsiteX2" fmla="*/ 231623 w 231622"/>
                <a:gd name="connsiteY2" fmla="*/ 110706 h 123603"/>
                <a:gd name="connsiteX3" fmla="*/ 228398 w 231622"/>
                <a:gd name="connsiteY3" fmla="*/ 123066 h 123603"/>
                <a:gd name="connsiteX4" fmla="*/ 204752 w 231622"/>
                <a:gd name="connsiteY4" fmla="*/ 123603 h 123603"/>
                <a:gd name="connsiteX5" fmla="*/ 170358 w 231622"/>
                <a:gd name="connsiteY5" fmla="*/ 116617 h 123603"/>
                <a:gd name="connsiteX6" fmla="*/ 148325 w 231622"/>
                <a:gd name="connsiteY6" fmla="*/ 113930 h 123603"/>
                <a:gd name="connsiteX7" fmla="*/ 131665 w 231622"/>
                <a:gd name="connsiteY7" fmla="*/ 98345 h 123603"/>
                <a:gd name="connsiteX8" fmla="*/ 92434 w 231622"/>
                <a:gd name="connsiteY8" fmla="*/ 94584 h 123603"/>
                <a:gd name="connsiteX9" fmla="*/ 54816 w 231622"/>
                <a:gd name="connsiteY9" fmla="*/ 77386 h 123603"/>
                <a:gd name="connsiteX10" fmla="*/ 27946 w 231622"/>
                <a:gd name="connsiteY10" fmla="*/ 62339 h 123603"/>
                <a:gd name="connsiteX11" fmla="*/ 0 w 231622"/>
                <a:gd name="connsiteY11" fmla="*/ 50516 h 123603"/>
                <a:gd name="connsiteX12" fmla="*/ 11286 w 231622"/>
                <a:gd name="connsiteY12" fmla="*/ 21496 h 123603"/>
                <a:gd name="connsiteX13" fmla="*/ 29557 w 231622"/>
                <a:gd name="connsiteY13" fmla="*/ 7524 h 123603"/>
                <a:gd name="connsiteX14" fmla="*/ 41381 w 231622"/>
                <a:gd name="connsiteY14" fmla="*/ 0 h 123603"/>
                <a:gd name="connsiteX15" fmla="*/ 64489 w 231622"/>
                <a:gd name="connsiteY15" fmla="*/ 9673 h 123603"/>
                <a:gd name="connsiteX16" fmla="*/ 93509 w 231622"/>
                <a:gd name="connsiteY16" fmla="*/ 30095 h 123603"/>
                <a:gd name="connsiteX17" fmla="*/ 109631 w 231622"/>
                <a:gd name="connsiteY17" fmla="*/ 34394 h 123603"/>
                <a:gd name="connsiteX18" fmla="*/ 119305 w 231622"/>
                <a:gd name="connsiteY18" fmla="*/ 49441 h 123603"/>
                <a:gd name="connsiteX19" fmla="*/ 141875 w 231622"/>
                <a:gd name="connsiteY19" fmla="*/ 55353 h 123603"/>
                <a:gd name="connsiteX20" fmla="*/ 164984 w 231622"/>
                <a:gd name="connsiteY20" fmla="*/ 68788 h 123603"/>
                <a:gd name="connsiteX21" fmla="*/ 197229 w 231622"/>
                <a:gd name="connsiteY21" fmla="*/ 75774 h 123603"/>
                <a:gd name="connsiteX22" fmla="*/ 230010 w 231622"/>
                <a:gd name="connsiteY22" fmla="*/ 77924 h 12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622" h="123603">
                  <a:moveTo>
                    <a:pt x="230010" y="77924"/>
                  </a:moveTo>
                  <a:lnTo>
                    <a:pt x="227860" y="91359"/>
                  </a:lnTo>
                  <a:lnTo>
                    <a:pt x="231623" y="110706"/>
                  </a:lnTo>
                  <a:lnTo>
                    <a:pt x="228398" y="123066"/>
                  </a:lnTo>
                  <a:lnTo>
                    <a:pt x="204752" y="123603"/>
                  </a:lnTo>
                  <a:lnTo>
                    <a:pt x="170358" y="116617"/>
                  </a:lnTo>
                  <a:lnTo>
                    <a:pt x="148325" y="113930"/>
                  </a:lnTo>
                  <a:lnTo>
                    <a:pt x="131665" y="98345"/>
                  </a:lnTo>
                  <a:lnTo>
                    <a:pt x="92434" y="94584"/>
                  </a:lnTo>
                  <a:lnTo>
                    <a:pt x="54816" y="77386"/>
                  </a:lnTo>
                  <a:lnTo>
                    <a:pt x="27946" y="62339"/>
                  </a:lnTo>
                  <a:lnTo>
                    <a:pt x="0" y="50516"/>
                  </a:lnTo>
                  <a:lnTo>
                    <a:pt x="11286" y="21496"/>
                  </a:lnTo>
                  <a:lnTo>
                    <a:pt x="29557" y="7524"/>
                  </a:lnTo>
                  <a:lnTo>
                    <a:pt x="41381" y="0"/>
                  </a:lnTo>
                  <a:lnTo>
                    <a:pt x="64489" y="9673"/>
                  </a:lnTo>
                  <a:lnTo>
                    <a:pt x="93509" y="30095"/>
                  </a:lnTo>
                  <a:lnTo>
                    <a:pt x="109631" y="34394"/>
                  </a:lnTo>
                  <a:lnTo>
                    <a:pt x="119305" y="49441"/>
                  </a:lnTo>
                  <a:lnTo>
                    <a:pt x="141875" y="55353"/>
                  </a:lnTo>
                  <a:lnTo>
                    <a:pt x="164984" y="68788"/>
                  </a:lnTo>
                  <a:lnTo>
                    <a:pt x="197229" y="75774"/>
                  </a:lnTo>
                  <a:lnTo>
                    <a:pt x="230010" y="7792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4" name="Freeform: Shape 129">
              <a:extLst>
                <a:ext uri="{FF2B5EF4-FFF2-40B4-BE49-F238E27FC236}">
                  <a16:creationId xmlns:a16="http://schemas.microsoft.com/office/drawing/2014/main" id="{F790BBE4-7C45-5541-ABAD-5BA8924F6C71}"/>
                </a:ext>
              </a:extLst>
            </p:cNvPr>
            <p:cNvSpPr/>
            <p:nvPr userDrawn="1"/>
          </p:nvSpPr>
          <p:spPr>
            <a:xfrm>
              <a:off x="10371218" y="4666357"/>
              <a:ext cx="637770" cy="346718"/>
            </a:xfrm>
            <a:custGeom>
              <a:avLst/>
              <a:gdLst>
                <a:gd name="connsiteX0" fmla="*/ 426701 w 430999"/>
                <a:gd name="connsiteY0" fmla="*/ 123603 h 234309"/>
                <a:gd name="connsiteX1" fmla="*/ 418640 w 430999"/>
                <a:gd name="connsiteY1" fmla="*/ 126291 h 234309"/>
                <a:gd name="connsiteX2" fmla="*/ 406279 w 430999"/>
                <a:gd name="connsiteY2" fmla="*/ 115542 h 234309"/>
                <a:gd name="connsiteX3" fmla="*/ 393919 w 430999"/>
                <a:gd name="connsiteY3" fmla="*/ 97270 h 234309"/>
                <a:gd name="connsiteX4" fmla="*/ 388007 w 430999"/>
                <a:gd name="connsiteY4" fmla="*/ 75237 h 234309"/>
                <a:gd name="connsiteX5" fmla="*/ 391769 w 430999"/>
                <a:gd name="connsiteY5" fmla="*/ 72550 h 234309"/>
                <a:gd name="connsiteX6" fmla="*/ 394994 w 430999"/>
                <a:gd name="connsiteY6" fmla="*/ 81148 h 234309"/>
                <a:gd name="connsiteX7" fmla="*/ 403592 w 430999"/>
                <a:gd name="connsiteY7" fmla="*/ 87597 h 234309"/>
                <a:gd name="connsiteX8" fmla="*/ 417565 w 430999"/>
                <a:gd name="connsiteY8" fmla="*/ 105869 h 234309"/>
                <a:gd name="connsiteX9" fmla="*/ 431000 w 430999"/>
                <a:gd name="connsiteY9" fmla="*/ 115542 h 234309"/>
                <a:gd name="connsiteX10" fmla="*/ 426701 w 430999"/>
                <a:gd name="connsiteY10" fmla="*/ 123603 h 234309"/>
                <a:gd name="connsiteX11" fmla="*/ 314920 w 430999"/>
                <a:gd name="connsiteY11" fmla="*/ 85448 h 234309"/>
                <a:gd name="connsiteX12" fmla="*/ 299872 w 430999"/>
                <a:gd name="connsiteY12" fmla="*/ 87597 h 234309"/>
                <a:gd name="connsiteX13" fmla="*/ 295574 w 430999"/>
                <a:gd name="connsiteY13" fmla="*/ 95658 h 234309"/>
                <a:gd name="connsiteX14" fmla="*/ 279989 w 430999"/>
                <a:gd name="connsiteY14" fmla="*/ 102644 h 234309"/>
                <a:gd name="connsiteX15" fmla="*/ 265479 w 430999"/>
                <a:gd name="connsiteY15" fmla="*/ 109631 h 234309"/>
                <a:gd name="connsiteX16" fmla="*/ 250431 w 430999"/>
                <a:gd name="connsiteY16" fmla="*/ 109631 h 234309"/>
                <a:gd name="connsiteX17" fmla="*/ 226785 w 430999"/>
                <a:gd name="connsiteY17" fmla="*/ 101570 h 234309"/>
                <a:gd name="connsiteX18" fmla="*/ 210663 w 430999"/>
                <a:gd name="connsiteY18" fmla="*/ 93509 h 234309"/>
                <a:gd name="connsiteX19" fmla="*/ 212813 w 430999"/>
                <a:gd name="connsiteY19" fmla="*/ 84910 h 234309"/>
                <a:gd name="connsiteX20" fmla="*/ 238609 w 430999"/>
                <a:gd name="connsiteY20" fmla="*/ 89209 h 234309"/>
                <a:gd name="connsiteX21" fmla="*/ 254193 w 430999"/>
                <a:gd name="connsiteY21" fmla="*/ 87060 h 234309"/>
                <a:gd name="connsiteX22" fmla="*/ 258492 w 430999"/>
                <a:gd name="connsiteY22" fmla="*/ 73087 h 234309"/>
                <a:gd name="connsiteX23" fmla="*/ 262792 w 430999"/>
                <a:gd name="connsiteY23" fmla="*/ 72550 h 234309"/>
                <a:gd name="connsiteX24" fmla="*/ 265479 w 430999"/>
                <a:gd name="connsiteY24" fmla="*/ 87597 h 234309"/>
                <a:gd name="connsiteX25" fmla="*/ 282138 w 430999"/>
                <a:gd name="connsiteY25" fmla="*/ 85448 h 234309"/>
                <a:gd name="connsiteX26" fmla="*/ 290199 w 430999"/>
                <a:gd name="connsiteY26" fmla="*/ 75774 h 234309"/>
                <a:gd name="connsiteX27" fmla="*/ 306322 w 430999"/>
                <a:gd name="connsiteY27" fmla="*/ 65564 h 234309"/>
                <a:gd name="connsiteX28" fmla="*/ 303097 w 430999"/>
                <a:gd name="connsiteY28" fmla="*/ 48904 h 234309"/>
                <a:gd name="connsiteX29" fmla="*/ 320294 w 430999"/>
                <a:gd name="connsiteY29" fmla="*/ 48367 h 234309"/>
                <a:gd name="connsiteX30" fmla="*/ 326205 w 430999"/>
                <a:gd name="connsiteY30" fmla="*/ 53203 h 234309"/>
                <a:gd name="connsiteX31" fmla="*/ 325668 w 430999"/>
                <a:gd name="connsiteY31" fmla="*/ 68788 h 234309"/>
                <a:gd name="connsiteX32" fmla="*/ 314920 w 430999"/>
                <a:gd name="connsiteY32" fmla="*/ 85448 h 234309"/>
                <a:gd name="connsiteX33" fmla="*/ 177344 w 430999"/>
                <a:gd name="connsiteY33" fmla="*/ 140263 h 234309"/>
                <a:gd name="connsiteX34" fmla="*/ 203139 w 430999"/>
                <a:gd name="connsiteY34" fmla="*/ 159072 h 234309"/>
                <a:gd name="connsiteX35" fmla="*/ 221948 w 430999"/>
                <a:gd name="connsiteY35" fmla="*/ 189704 h 234309"/>
                <a:gd name="connsiteX36" fmla="*/ 238609 w 430999"/>
                <a:gd name="connsiteY36" fmla="*/ 188630 h 234309"/>
                <a:gd name="connsiteX37" fmla="*/ 237533 w 430999"/>
                <a:gd name="connsiteY37" fmla="*/ 201527 h 234309"/>
                <a:gd name="connsiteX38" fmla="*/ 259567 w 430999"/>
                <a:gd name="connsiteY38" fmla="*/ 206364 h 234309"/>
                <a:gd name="connsiteX39" fmla="*/ 250969 w 430999"/>
                <a:gd name="connsiteY39" fmla="*/ 211738 h 234309"/>
                <a:gd name="connsiteX40" fmla="*/ 281601 w 430999"/>
                <a:gd name="connsiteY40" fmla="*/ 224099 h 234309"/>
                <a:gd name="connsiteX41" fmla="*/ 278376 w 430999"/>
                <a:gd name="connsiteY41" fmla="*/ 232160 h 234309"/>
                <a:gd name="connsiteX42" fmla="*/ 259567 w 430999"/>
                <a:gd name="connsiteY42" fmla="*/ 234309 h 234309"/>
                <a:gd name="connsiteX43" fmla="*/ 252581 w 430999"/>
                <a:gd name="connsiteY43" fmla="*/ 226786 h 234309"/>
                <a:gd name="connsiteX44" fmla="*/ 227860 w 430999"/>
                <a:gd name="connsiteY44" fmla="*/ 223561 h 234309"/>
                <a:gd name="connsiteX45" fmla="*/ 198840 w 430999"/>
                <a:gd name="connsiteY45" fmla="*/ 219262 h 234309"/>
                <a:gd name="connsiteX46" fmla="*/ 176269 w 430999"/>
                <a:gd name="connsiteY46" fmla="*/ 200990 h 234309"/>
                <a:gd name="connsiteX47" fmla="*/ 160147 w 430999"/>
                <a:gd name="connsiteY47" fmla="*/ 185405 h 234309"/>
                <a:gd name="connsiteX48" fmla="*/ 145100 w 430999"/>
                <a:gd name="connsiteY48" fmla="*/ 160147 h 234309"/>
                <a:gd name="connsiteX49" fmla="*/ 107481 w 430999"/>
                <a:gd name="connsiteY49" fmla="*/ 147787 h 234309"/>
                <a:gd name="connsiteX50" fmla="*/ 83298 w 430999"/>
                <a:gd name="connsiteY50" fmla="*/ 155848 h 234309"/>
                <a:gd name="connsiteX51" fmla="*/ 65563 w 430999"/>
                <a:gd name="connsiteY51" fmla="*/ 165521 h 234309"/>
                <a:gd name="connsiteX52" fmla="*/ 69326 w 430999"/>
                <a:gd name="connsiteY52" fmla="*/ 186480 h 234309"/>
                <a:gd name="connsiteX53" fmla="*/ 46754 w 430999"/>
                <a:gd name="connsiteY53" fmla="*/ 196153 h 234309"/>
                <a:gd name="connsiteX54" fmla="*/ 30632 w 430999"/>
                <a:gd name="connsiteY54" fmla="*/ 191317 h 234309"/>
                <a:gd name="connsiteX55" fmla="*/ 1075 w 430999"/>
                <a:gd name="connsiteY55" fmla="*/ 190242 h 234309"/>
                <a:gd name="connsiteX56" fmla="*/ 537 w 430999"/>
                <a:gd name="connsiteY56" fmla="*/ 96733 h 234309"/>
                <a:gd name="connsiteX57" fmla="*/ 0 w 430999"/>
                <a:gd name="connsiteY57" fmla="*/ 3762 h 234309"/>
                <a:gd name="connsiteX58" fmla="*/ 49978 w 430999"/>
                <a:gd name="connsiteY58" fmla="*/ 23646 h 234309"/>
                <a:gd name="connsiteX59" fmla="*/ 103182 w 430999"/>
                <a:gd name="connsiteY59" fmla="*/ 39768 h 234309"/>
                <a:gd name="connsiteX60" fmla="*/ 123066 w 430999"/>
                <a:gd name="connsiteY60" fmla="*/ 54278 h 234309"/>
                <a:gd name="connsiteX61" fmla="*/ 139188 w 430999"/>
                <a:gd name="connsiteY61" fmla="*/ 68788 h 234309"/>
                <a:gd name="connsiteX62" fmla="*/ 143487 w 430999"/>
                <a:gd name="connsiteY62" fmla="*/ 85448 h 234309"/>
                <a:gd name="connsiteX63" fmla="*/ 191317 w 430999"/>
                <a:gd name="connsiteY63" fmla="*/ 103182 h 234309"/>
                <a:gd name="connsiteX64" fmla="*/ 198303 w 430999"/>
                <a:gd name="connsiteY64" fmla="*/ 118229 h 234309"/>
                <a:gd name="connsiteX65" fmla="*/ 171970 w 430999"/>
                <a:gd name="connsiteY65" fmla="*/ 121454 h 234309"/>
                <a:gd name="connsiteX66" fmla="*/ 177344 w 430999"/>
                <a:gd name="connsiteY66" fmla="*/ 140263 h 234309"/>
                <a:gd name="connsiteX67" fmla="*/ 348239 w 430999"/>
                <a:gd name="connsiteY67" fmla="*/ 57503 h 234309"/>
                <a:gd name="connsiteX68" fmla="*/ 339103 w 430999"/>
                <a:gd name="connsiteY68" fmla="*/ 65026 h 234309"/>
                <a:gd name="connsiteX69" fmla="*/ 333729 w 430999"/>
                <a:gd name="connsiteY69" fmla="*/ 48367 h 234309"/>
                <a:gd name="connsiteX70" fmla="*/ 327281 w 430999"/>
                <a:gd name="connsiteY70" fmla="*/ 37618 h 234309"/>
                <a:gd name="connsiteX71" fmla="*/ 314383 w 430999"/>
                <a:gd name="connsiteY71" fmla="*/ 27945 h 234309"/>
                <a:gd name="connsiteX72" fmla="*/ 298261 w 430999"/>
                <a:gd name="connsiteY72" fmla="*/ 15585 h 234309"/>
                <a:gd name="connsiteX73" fmla="*/ 277839 w 430999"/>
                <a:gd name="connsiteY73" fmla="*/ 6986 h 234309"/>
                <a:gd name="connsiteX74" fmla="*/ 285900 w 430999"/>
                <a:gd name="connsiteY74" fmla="*/ 0 h 234309"/>
                <a:gd name="connsiteX75" fmla="*/ 301485 w 430999"/>
                <a:gd name="connsiteY75" fmla="*/ 8061 h 234309"/>
                <a:gd name="connsiteX76" fmla="*/ 311158 w 430999"/>
                <a:gd name="connsiteY76" fmla="*/ 14510 h 234309"/>
                <a:gd name="connsiteX77" fmla="*/ 322981 w 430999"/>
                <a:gd name="connsiteY77" fmla="*/ 21496 h 234309"/>
                <a:gd name="connsiteX78" fmla="*/ 334267 w 430999"/>
                <a:gd name="connsiteY78" fmla="*/ 33319 h 234309"/>
                <a:gd name="connsiteX79" fmla="*/ 345015 w 430999"/>
                <a:gd name="connsiteY79" fmla="*/ 42455 h 234309"/>
                <a:gd name="connsiteX80" fmla="*/ 348239 w 430999"/>
                <a:gd name="connsiteY80" fmla="*/ 57503 h 23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30999" h="234309">
                  <a:moveTo>
                    <a:pt x="426701" y="123603"/>
                  </a:moveTo>
                  <a:lnTo>
                    <a:pt x="418640" y="126291"/>
                  </a:lnTo>
                  <a:lnTo>
                    <a:pt x="406279" y="115542"/>
                  </a:lnTo>
                  <a:lnTo>
                    <a:pt x="393919" y="97270"/>
                  </a:lnTo>
                  <a:lnTo>
                    <a:pt x="388007" y="75237"/>
                  </a:lnTo>
                  <a:lnTo>
                    <a:pt x="391769" y="72550"/>
                  </a:lnTo>
                  <a:lnTo>
                    <a:pt x="394994" y="81148"/>
                  </a:lnTo>
                  <a:lnTo>
                    <a:pt x="403592" y="87597"/>
                  </a:lnTo>
                  <a:lnTo>
                    <a:pt x="417565" y="105869"/>
                  </a:lnTo>
                  <a:lnTo>
                    <a:pt x="431000" y="115542"/>
                  </a:lnTo>
                  <a:lnTo>
                    <a:pt x="426701" y="123603"/>
                  </a:lnTo>
                  <a:close/>
                  <a:moveTo>
                    <a:pt x="314920" y="85448"/>
                  </a:moveTo>
                  <a:lnTo>
                    <a:pt x="299872" y="87597"/>
                  </a:lnTo>
                  <a:lnTo>
                    <a:pt x="295574" y="95658"/>
                  </a:lnTo>
                  <a:lnTo>
                    <a:pt x="279989" y="102644"/>
                  </a:lnTo>
                  <a:lnTo>
                    <a:pt x="265479" y="109631"/>
                  </a:lnTo>
                  <a:lnTo>
                    <a:pt x="250431" y="109631"/>
                  </a:lnTo>
                  <a:lnTo>
                    <a:pt x="226785" y="101570"/>
                  </a:lnTo>
                  <a:lnTo>
                    <a:pt x="210663" y="93509"/>
                  </a:lnTo>
                  <a:lnTo>
                    <a:pt x="212813" y="84910"/>
                  </a:lnTo>
                  <a:lnTo>
                    <a:pt x="238609" y="89209"/>
                  </a:lnTo>
                  <a:lnTo>
                    <a:pt x="254193" y="87060"/>
                  </a:lnTo>
                  <a:lnTo>
                    <a:pt x="258492" y="73087"/>
                  </a:lnTo>
                  <a:lnTo>
                    <a:pt x="262792" y="72550"/>
                  </a:lnTo>
                  <a:lnTo>
                    <a:pt x="265479" y="87597"/>
                  </a:lnTo>
                  <a:lnTo>
                    <a:pt x="282138" y="85448"/>
                  </a:lnTo>
                  <a:lnTo>
                    <a:pt x="290199" y="75774"/>
                  </a:lnTo>
                  <a:lnTo>
                    <a:pt x="306322" y="65564"/>
                  </a:lnTo>
                  <a:lnTo>
                    <a:pt x="303097" y="48904"/>
                  </a:lnTo>
                  <a:lnTo>
                    <a:pt x="320294" y="48367"/>
                  </a:lnTo>
                  <a:lnTo>
                    <a:pt x="326205" y="53203"/>
                  </a:lnTo>
                  <a:lnTo>
                    <a:pt x="325668" y="68788"/>
                  </a:lnTo>
                  <a:lnTo>
                    <a:pt x="314920" y="85448"/>
                  </a:lnTo>
                  <a:close/>
                  <a:moveTo>
                    <a:pt x="177344" y="140263"/>
                  </a:moveTo>
                  <a:lnTo>
                    <a:pt x="203139" y="159072"/>
                  </a:lnTo>
                  <a:lnTo>
                    <a:pt x="221948" y="189704"/>
                  </a:lnTo>
                  <a:lnTo>
                    <a:pt x="238609" y="188630"/>
                  </a:lnTo>
                  <a:lnTo>
                    <a:pt x="237533" y="201527"/>
                  </a:lnTo>
                  <a:lnTo>
                    <a:pt x="259567" y="206364"/>
                  </a:lnTo>
                  <a:lnTo>
                    <a:pt x="250969" y="211738"/>
                  </a:lnTo>
                  <a:lnTo>
                    <a:pt x="281601" y="224099"/>
                  </a:lnTo>
                  <a:lnTo>
                    <a:pt x="278376" y="232160"/>
                  </a:lnTo>
                  <a:lnTo>
                    <a:pt x="259567" y="234309"/>
                  </a:lnTo>
                  <a:lnTo>
                    <a:pt x="252581" y="226786"/>
                  </a:lnTo>
                  <a:lnTo>
                    <a:pt x="227860" y="223561"/>
                  </a:lnTo>
                  <a:lnTo>
                    <a:pt x="198840" y="219262"/>
                  </a:lnTo>
                  <a:lnTo>
                    <a:pt x="176269" y="200990"/>
                  </a:lnTo>
                  <a:lnTo>
                    <a:pt x="160147" y="185405"/>
                  </a:lnTo>
                  <a:lnTo>
                    <a:pt x="145100" y="160147"/>
                  </a:lnTo>
                  <a:lnTo>
                    <a:pt x="107481" y="147787"/>
                  </a:lnTo>
                  <a:lnTo>
                    <a:pt x="83298" y="155848"/>
                  </a:lnTo>
                  <a:lnTo>
                    <a:pt x="65563" y="165521"/>
                  </a:lnTo>
                  <a:lnTo>
                    <a:pt x="69326" y="186480"/>
                  </a:lnTo>
                  <a:lnTo>
                    <a:pt x="46754" y="196153"/>
                  </a:lnTo>
                  <a:lnTo>
                    <a:pt x="30632" y="191317"/>
                  </a:lnTo>
                  <a:lnTo>
                    <a:pt x="1075" y="190242"/>
                  </a:lnTo>
                  <a:lnTo>
                    <a:pt x="537" y="96733"/>
                  </a:lnTo>
                  <a:lnTo>
                    <a:pt x="0" y="3762"/>
                  </a:lnTo>
                  <a:lnTo>
                    <a:pt x="49978" y="23646"/>
                  </a:lnTo>
                  <a:lnTo>
                    <a:pt x="103182" y="39768"/>
                  </a:lnTo>
                  <a:lnTo>
                    <a:pt x="123066" y="54278"/>
                  </a:lnTo>
                  <a:lnTo>
                    <a:pt x="139188" y="68788"/>
                  </a:lnTo>
                  <a:lnTo>
                    <a:pt x="143487" y="85448"/>
                  </a:lnTo>
                  <a:lnTo>
                    <a:pt x="191317" y="103182"/>
                  </a:lnTo>
                  <a:lnTo>
                    <a:pt x="198303" y="118229"/>
                  </a:lnTo>
                  <a:lnTo>
                    <a:pt x="171970" y="121454"/>
                  </a:lnTo>
                  <a:lnTo>
                    <a:pt x="177344" y="140263"/>
                  </a:lnTo>
                  <a:close/>
                  <a:moveTo>
                    <a:pt x="348239" y="57503"/>
                  </a:moveTo>
                  <a:lnTo>
                    <a:pt x="339103" y="65026"/>
                  </a:lnTo>
                  <a:lnTo>
                    <a:pt x="333729" y="48367"/>
                  </a:lnTo>
                  <a:lnTo>
                    <a:pt x="327281" y="37618"/>
                  </a:lnTo>
                  <a:lnTo>
                    <a:pt x="314383" y="27945"/>
                  </a:lnTo>
                  <a:lnTo>
                    <a:pt x="298261" y="15585"/>
                  </a:lnTo>
                  <a:lnTo>
                    <a:pt x="277839" y="6986"/>
                  </a:lnTo>
                  <a:lnTo>
                    <a:pt x="285900" y="0"/>
                  </a:lnTo>
                  <a:lnTo>
                    <a:pt x="301485" y="8061"/>
                  </a:lnTo>
                  <a:lnTo>
                    <a:pt x="311158" y="14510"/>
                  </a:lnTo>
                  <a:lnTo>
                    <a:pt x="322981" y="21496"/>
                  </a:lnTo>
                  <a:lnTo>
                    <a:pt x="334267" y="33319"/>
                  </a:lnTo>
                  <a:lnTo>
                    <a:pt x="345015" y="42455"/>
                  </a:lnTo>
                  <a:lnTo>
                    <a:pt x="348239" y="5750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5" name="Freeform: Shape 130">
              <a:extLst>
                <a:ext uri="{FF2B5EF4-FFF2-40B4-BE49-F238E27FC236}">
                  <a16:creationId xmlns:a16="http://schemas.microsoft.com/office/drawing/2014/main" id="{EB65850C-1459-4D48-939E-6F1105EA749C}"/>
                </a:ext>
              </a:extLst>
            </p:cNvPr>
            <p:cNvSpPr/>
            <p:nvPr userDrawn="1"/>
          </p:nvSpPr>
          <p:spPr>
            <a:xfrm>
              <a:off x="9358896" y="3771727"/>
              <a:ext cx="397613" cy="554272"/>
            </a:xfrm>
            <a:custGeom>
              <a:avLst/>
              <a:gdLst>
                <a:gd name="connsiteX0" fmla="*/ 264404 w 268703"/>
                <a:gd name="connsiteY0" fmla="*/ 293424 h 374572"/>
                <a:gd name="connsiteX1" fmla="*/ 267091 w 268703"/>
                <a:gd name="connsiteY1" fmla="*/ 312233 h 374572"/>
                <a:gd name="connsiteX2" fmla="*/ 268703 w 268703"/>
                <a:gd name="connsiteY2" fmla="*/ 328355 h 374572"/>
                <a:gd name="connsiteX3" fmla="*/ 259030 w 268703"/>
                <a:gd name="connsiteY3" fmla="*/ 354688 h 374572"/>
                <a:gd name="connsiteX4" fmla="*/ 248819 w 268703"/>
                <a:gd name="connsiteY4" fmla="*/ 325668 h 374572"/>
                <a:gd name="connsiteX5" fmla="*/ 235384 w 268703"/>
                <a:gd name="connsiteY5" fmla="*/ 340178 h 374572"/>
                <a:gd name="connsiteX6" fmla="*/ 244520 w 268703"/>
                <a:gd name="connsiteY6" fmla="*/ 361137 h 374572"/>
                <a:gd name="connsiteX7" fmla="*/ 236459 w 268703"/>
                <a:gd name="connsiteY7" fmla="*/ 374572 h 374572"/>
                <a:gd name="connsiteX8" fmla="*/ 202603 w 268703"/>
                <a:gd name="connsiteY8" fmla="*/ 357913 h 374572"/>
                <a:gd name="connsiteX9" fmla="*/ 194542 w 268703"/>
                <a:gd name="connsiteY9" fmla="*/ 337491 h 374572"/>
                <a:gd name="connsiteX10" fmla="*/ 203140 w 268703"/>
                <a:gd name="connsiteY10" fmla="*/ 324056 h 374572"/>
                <a:gd name="connsiteX11" fmla="*/ 184868 w 268703"/>
                <a:gd name="connsiteY11" fmla="*/ 310621 h 374572"/>
                <a:gd name="connsiteX12" fmla="*/ 175732 w 268703"/>
                <a:gd name="connsiteY12" fmla="*/ 322444 h 374572"/>
                <a:gd name="connsiteX13" fmla="*/ 162297 w 268703"/>
                <a:gd name="connsiteY13" fmla="*/ 321369 h 374572"/>
                <a:gd name="connsiteX14" fmla="*/ 140801 w 268703"/>
                <a:gd name="connsiteY14" fmla="*/ 337491 h 374572"/>
                <a:gd name="connsiteX15" fmla="*/ 135964 w 268703"/>
                <a:gd name="connsiteY15" fmla="*/ 328893 h 374572"/>
                <a:gd name="connsiteX16" fmla="*/ 147249 w 268703"/>
                <a:gd name="connsiteY16" fmla="*/ 304710 h 374572"/>
                <a:gd name="connsiteX17" fmla="*/ 165521 w 268703"/>
                <a:gd name="connsiteY17" fmla="*/ 296648 h 374572"/>
                <a:gd name="connsiteX18" fmla="*/ 181106 w 268703"/>
                <a:gd name="connsiteY18" fmla="*/ 285900 h 374572"/>
                <a:gd name="connsiteX19" fmla="*/ 191317 w 268703"/>
                <a:gd name="connsiteY19" fmla="*/ 298798 h 374572"/>
                <a:gd name="connsiteX20" fmla="*/ 213351 w 268703"/>
                <a:gd name="connsiteY20" fmla="*/ 291274 h 374572"/>
                <a:gd name="connsiteX21" fmla="*/ 218187 w 268703"/>
                <a:gd name="connsiteY21" fmla="*/ 278376 h 374572"/>
                <a:gd name="connsiteX22" fmla="*/ 238609 w 268703"/>
                <a:gd name="connsiteY22" fmla="*/ 277839 h 374572"/>
                <a:gd name="connsiteX23" fmla="*/ 236996 w 268703"/>
                <a:gd name="connsiteY23" fmla="*/ 255805 h 374572"/>
                <a:gd name="connsiteX24" fmla="*/ 260105 w 268703"/>
                <a:gd name="connsiteY24" fmla="*/ 269240 h 374572"/>
                <a:gd name="connsiteX25" fmla="*/ 262792 w 268703"/>
                <a:gd name="connsiteY25" fmla="*/ 283751 h 374572"/>
                <a:gd name="connsiteX26" fmla="*/ 264404 w 268703"/>
                <a:gd name="connsiteY26" fmla="*/ 293424 h 374572"/>
                <a:gd name="connsiteX27" fmla="*/ 195616 w 268703"/>
                <a:gd name="connsiteY27" fmla="*/ 239683 h 374572"/>
                <a:gd name="connsiteX28" fmla="*/ 185405 w 268703"/>
                <a:gd name="connsiteY28" fmla="*/ 249357 h 374572"/>
                <a:gd name="connsiteX29" fmla="*/ 176270 w 268703"/>
                <a:gd name="connsiteY29" fmla="*/ 267628 h 374572"/>
                <a:gd name="connsiteX30" fmla="*/ 167133 w 268703"/>
                <a:gd name="connsiteY30" fmla="*/ 276227 h 374572"/>
                <a:gd name="connsiteX31" fmla="*/ 149399 w 268703"/>
                <a:gd name="connsiteY31" fmla="*/ 256343 h 374572"/>
                <a:gd name="connsiteX32" fmla="*/ 155311 w 268703"/>
                <a:gd name="connsiteY32" fmla="*/ 248819 h 374572"/>
                <a:gd name="connsiteX33" fmla="*/ 162834 w 268703"/>
                <a:gd name="connsiteY33" fmla="*/ 240758 h 374572"/>
                <a:gd name="connsiteX34" fmla="*/ 166059 w 268703"/>
                <a:gd name="connsiteY34" fmla="*/ 223024 h 374572"/>
                <a:gd name="connsiteX35" fmla="*/ 182181 w 268703"/>
                <a:gd name="connsiteY35" fmla="*/ 221412 h 374572"/>
                <a:gd name="connsiteX36" fmla="*/ 177344 w 268703"/>
                <a:gd name="connsiteY36" fmla="*/ 240758 h 374572"/>
                <a:gd name="connsiteX37" fmla="*/ 198840 w 268703"/>
                <a:gd name="connsiteY37" fmla="*/ 212813 h 374572"/>
                <a:gd name="connsiteX38" fmla="*/ 195616 w 268703"/>
                <a:gd name="connsiteY38" fmla="*/ 239683 h 374572"/>
                <a:gd name="connsiteX39" fmla="*/ 38156 w 268703"/>
                <a:gd name="connsiteY39" fmla="*/ 267091 h 374572"/>
                <a:gd name="connsiteX40" fmla="*/ 0 w 268703"/>
                <a:gd name="connsiteY40" fmla="*/ 294499 h 374572"/>
                <a:gd name="connsiteX41" fmla="*/ 13972 w 268703"/>
                <a:gd name="connsiteY41" fmla="*/ 274615 h 374572"/>
                <a:gd name="connsiteX42" fmla="*/ 34394 w 268703"/>
                <a:gd name="connsiteY42" fmla="*/ 256880 h 374572"/>
                <a:gd name="connsiteX43" fmla="*/ 51591 w 268703"/>
                <a:gd name="connsiteY43" fmla="*/ 236996 h 374572"/>
                <a:gd name="connsiteX44" fmla="*/ 66639 w 268703"/>
                <a:gd name="connsiteY44" fmla="*/ 208514 h 374572"/>
                <a:gd name="connsiteX45" fmla="*/ 72013 w 268703"/>
                <a:gd name="connsiteY45" fmla="*/ 232160 h 374572"/>
                <a:gd name="connsiteX46" fmla="*/ 53203 w 268703"/>
                <a:gd name="connsiteY46" fmla="*/ 248282 h 374572"/>
                <a:gd name="connsiteX47" fmla="*/ 38156 w 268703"/>
                <a:gd name="connsiteY47" fmla="*/ 267091 h 374572"/>
                <a:gd name="connsiteX48" fmla="*/ 135427 w 268703"/>
                <a:gd name="connsiteY48" fmla="*/ 192929 h 374572"/>
                <a:gd name="connsiteX49" fmla="*/ 152624 w 268703"/>
                <a:gd name="connsiteY49" fmla="*/ 202065 h 374572"/>
                <a:gd name="connsiteX50" fmla="*/ 170896 w 268703"/>
                <a:gd name="connsiteY50" fmla="*/ 202065 h 374572"/>
                <a:gd name="connsiteX51" fmla="*/ 170358 w 268703"/>
                <a:gd name="connsiteY51" fmla="*/ 213888 h 374572"/>
                <a:gd name="connsiteX52" fmla="*/ 156923 w 268703"/>
                <a:gd name="connsiteY52" fmla="*/ 226248 h 374572"/>
                <a:gd name="connsiteX53" fmla="*/ 138651 w 268703"/>
                <a:gd name="connsiteY53" fmla="*/ 234847 h 374572"/>
                <a:gd name="connsiteX54" fmla="*/ 137576 w 268703"/>
                <a:gd name="connsiteY54" fmla="*/ 221412 h 374572"/>
                <a:gd name="connsiteX55" fmla="*/ 139726 w 268703"/>
                <a:gd name="connsiteY55" fmla="*/ 206901 h 374572"/>
                <a:gd name="connsiteX56" fmla="*/ 135427 w 268703"/>
                <a:gd name="connsiteY56" fmla="*/ 192929 h 374572"/>
                <a:gd name="connsiteX57" fmla="*/ 239146 w 268703"/>
                <a:gd name="connsiteY57" fmla="*/ 185405 h 374572"/>
                <a:gd name="connsiteX58" fmla="*/ 247207 w 268703"/>
                <a:gd name="connsiteY58" fmla="*/ 217650 h 374572"/>
                <a:gd name="connsiteX59" fmla="*/ 225173 w 268703"/>
                <a:gd name="connsiteY59" fmla="*/ 210126 h 374572"/>
                <a:gd name="connsiteX60" fmla="*/ 225711 w 268703"/>
                <a:gd name="connsiteY60" fmla="*/ 219799 h 374572"/>
                <a:gd name="connsiteX61" fmla="*/ 232697 w 268703"/>
                <a:gd name="connsiteY61" fmla="*/ 237534 h 374572"/>
                <a:gd name="connsiteX62" fmla="*/ 219262 w 268703"/>
                <a:gd name="connsiteY62" fmla="*/ 243983 h 374572"/>
                <a:gd name="connsiteX63" fmla="*/ 218187 w 268703"/>
                <a:gd name="connsiteY63" fmla="*/ 223561 h 374572"/>
                <a:gd name="connsiteX64" fmla="*/ 209589 w 268703"/>
                <a:gd name="connsiteY64" fmla="*/ 221949 h 374572"/>
                <a:gd name="connsiteX65" fmla="*/ 205290 w 268703"/>
                <a:gd name="connsiteY65" fmla="*/ 204214 h 374572"/>
                <a:gd name="connsiteX66" fmla="*/ 221949 w 268703"/>
                <a:gd name="connsiteY66" fmla="*/ 206364 h 374572"/>
                <a:gd name="connsiteX67" fmla="*/ 221412 w 268703"/>
                <a:gd name="connsiteY67" fmla="*/ 195616 h 374572"/>
                <a:gd name="connsiteX68" fmla="*/ 203677 w 268703"/>
                <a:gd name="connsiteY68" fmla="*/ 173582 h 374572"/>
                <a:gd name="connsiteX69" fmla="*/ 231085 w 268703"/>
                <a:gd name="connsiteY69" fmla="*/ 174120 h 374572"/>
                <a:gd name="connsiteX70" fmla="*/ 239146 w 268703"/>
                <a:gd name="connsiteY70" fmla="*/ 185405 h 374572"/>
                <a:gd name="connsiteX71" fmla="*/ 125216 w 268703"/>
                <a:gd name="connsiteY71" fmla="*/ 159072 h 374572"/>
                <a:gd name="connsiteX72" fmla="*/ 117692 w 268703"/>
                <a:gd name="connsiteY72" fmla="*/ 183793 h 374572"/>
                <a:gd name="connsiteX73" fmla="*/ 105332 w 268703"/>
                <a:gd name="connsiteY73" fmla="*/ 169283 h 374572"/>
                <a:gd name="connsiteX74" fmla="*/ 90822 w 268703"/>
                <a:gd name="connsiteY74" fmla="*/ 147249 h 374572"/>
                <a:gd name="connsiteX75" fmla="*/ 115542 w 268703"/>
                <a:gd name="connsiteY75" fmla="*/ 148324 h 374572"/>
                <a:gd name="connsiteX76" fmla="*/ 125216 w 268703"/>
                <a:gd name="connsiteY76" fmla="*/ 159072 h 374572"/>
                <a:gd name="connsiteX77" fmla="*/ 119305 w 268703"/>
                <a:gd name="connsiteY77" fmla="*/ 0 h 374572"/>
                <a:gd name="connsiteX78" fmla="*/ 137039 w 268703"/>
                <a:gd name="connsiteY78" fmla="*/ 8599 h 374572"/>
                <a:gd name="connsiteX79" fmla="*/ 145637 w 268703"/>
                <a:gd name="connsiteY79" fmla="*/ 1075 h 374572"/>
                <a:gd name="connsiteX80" fmla="*/ 148324 w 268703"/>
                <a:gd name="connsiteY80" fmla="*/ 8599 h 374572"/>
                <a:gd name="connsiteX81" fmla="*/ 143488 w 268703"/>
                <a:gd name="connsiteY81" fmla="*/ 20959 h 374572"/>
                <a:gd name="connsiteX82" fmla="*/ 153161 w 268703"/>
                <a:gd name="connsiteY82" fmla="*/ 41918 h 374572"/>
                <a:gd name="connsiteX83" fmla="*/ 145637 w 268703"/>
                <a:gd name="connsiteY83" fmla="*/ 66101 h 374572"/>
                <a:gd name="connsiteX84" fmla="*/ 128978 w 268703"/>
                <a:gd name="connsiteY84" fmla="*/ 75774 h 374572"/>
                <a:gd name="connsiteX85" fmla="*/ 124679 w 268703"/>
                <a:gd name="connsiteY85" fmla="*/ 99420 h 374572"/>
                <a:gd name="connsiteX86" fmla="*/ 131127 w 268703"/>
                <a:gd name="connsiteY86" fmla="*/ 122529 h 374572"/>
                <a:gd name="connsiteX87" fmla="*/ 146175 w 268703"/>
                <a:gd name="connsiteY87" fmla="*/ 125753 h 374572"/>
                <a:gd name="connsiteX88" fmla="*/ 159072 w 268703"/>
                <a:gd name="connsiteY88" fmla="*/ 122529 h 374572"/>
                <a:gd name="connsiteX89" fmla="*/ 195079 w 268703"/>
                <a:gd name="connsiteY89" fmla="*/ 138651 h 374572"/>
                <a:gd name="connsiteX90" fmla="*/ 192392 w 268703"/>
                <a:gd name="connsiteY90" fmla="*/ 154236 h 374572"/>
                <a:gd name="connsiteX91" fmla="*/ 201527 w 268703"/>
                <a:gd name="connsiteY91" fmla="*/ 161222 h 374572"/>
                <a:gd name="connsiteX92" fmla="*/ 198303 w 268703"/>
                <a:gd name="connsiteY92" fmla="*/ 174657 h 374572"/>
                <a:gd name="connsiteX93" fmla="*/ 175732 w 268703"/>
                <a:gd name="connsiteY93" fmla="*/ 160685 h 374572"/>
                <a:gd name="connsiteX94" fmla="*/ 164984 w 268703"/>
                <a:gd name="connsiteY94" fmla="*/ 145637 h 374572"/>
                <a:gd name="connsiteX95" fmla="*/ 157460 w 268703"/>
                <a:gd name="connsiteY95" fmla="*/ 156385 h 374572"/>
                <a:gd name="connsiteX96" fmla="*/ 139188 w 268703"/>
                <a:gd name="connsiteY96" fmla="*/ 139188 h 374572"/>
                <a:gd name="connsiteX97" fmla="*/ 112855 w 268703"/>
                <a:gd name="connsiteY97" fmla="*/ 143488 h 374572"/>
                <a:gd name="connsiteX98" fmla="*/ 98883 w 268703"/>
                <a:gd name="connsiteY98" fmla="*/ 137039 h 374572"/>
                <a:gd name="connsiteX99" fmla="*/ 100495 w 268703"/>
                <a:gd name="connsiteY99" fmla="*/ 125216 h 374572"/>
                <a:gd name="connsiteX100" fmla="*/ 109631 w 268703"/>
                <a:gd name="connsiteY100" fmla="*/ 117692 h 374572"/>
                <a:gd name="connsiteX101" fmla="*/ 101033 w 268703"/>
                <a:gd name="connsiteY101" fmla="*/ 110706 h 374572"/>
                <a:gd name="connsiteX102" fmla="*/ 97270 w 268703"/>
                <a:gd name="connsiteY102" fmla="*/ 120916 h 374572"/>
                <a:gd name="connsiteX103" fmla="*/ 83298 w 268703"/>
                <a:gd name="connsiteY103" fmla="*/ 104257 h 374572"/>
                <a:gd name="connsiteX104" fmla="*/ 78999 w 268703"/>
                <a:gd name="connsiteY104" fmla="*/ 91359 h 374572"/>
                <a:gd name="connsiteX105" fmla="*/ 77924 w 268703"/>
                <a:gd name="connsiteY105" fmla="*/ 63414 h 374572"/>
                <a:gd name="connsiteX106" fmla="*/ 89747 w 268703"/>
                <a:gd name="connsiteY106" fmla="*/ 73087 h 374572"/>
                <a:gd name="connsiteX107" fmla="*/ 92972 w 268703"/>
                <a:gd name="connsiteY107" fmla="*/ 27408 h 374572"/>
                <a:gd name="connsiteX108" fmla="*/ 102107 w 268703"/>
                <a:gd name="connsiteY108" fmla="*/ 537 h 374572"/>
                <a:gd name="connsiteX109" fmla="*/ 119305 w 268703"/>
                <a:gd name="connsiteY109" fmla="*/ 0 h 37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68703" h="374572">
                  <a:moveTo>
                    <a:pt x="264404" y="293424"/>
                  </a:moveTo>
                  <a:lnTo>
                    <a:pt x="267091" y="312233"/>
                  </a:lnTo>
                  <a:lnTo>
                    <a:pt x="268703" y="328355"/>
                  </a:lnTo>
                  <a:lnTo>
                    <a:pt x="259030" y="354688"/>
                  </a:lnTo>
                  <a:lnTo>
                    <a:pt x="248819" y="325668"/>
                  </a:lnTo>
                  <a:lnTo>
                    <a:pt x="235384" y="340178"/>
                  </a:lnTo>
                  <a:lnTo>
                    <a:pt x="244520" y="361137"/>
                  </a:lnTo>
                  <a:lnTo>
                    <a:pt x="236459" y="374572"/>
                  </a:lnTo>
                  <a:lnTo>
                    <a:pt x="202603" y="357913"/>
                  </a:lnTo>
                  <a:lnTo>
                    <a:pt x="194542" y="337491"/>
                  </a:lnTo>
                  <a:lnTo>
                    <a:pt x="203140" y="324056"/>
                  </a:lnTo>
                  <a:lnTo>
                    <a:pt x="184868" y="310621"/>
                  </a:lnTo>
                  <a:lnTo>
                    <a:pt x="175732" y="322444"/>
                  </a:lnTo>
                  <a:lnTo>
                    <a:pt x="162297" y="321369"/>
                  </a:lnTo>
                  <a:lnTo>
                    <a:pt x="140801" y="337491"/>
                  </a:lnTo>
                  <a:lnTo>
                    <a:pt x="135964" y="328893"/>
                  </a:lnTo>
                  <a:lnTo>
                    <a:pt x="147249" y="304710"/>
                  </a:lnTo>
                  <a:lnTo>
                    <a:pt x="165521" y="296648"/>
                  </a:lnTo>
                  <a:lnTo>
                    <a:pt x="181106" y="285900"/>
                  </a:lnTo>
                  <a:lnTo>
                    <a:pt x="191317" y="298798"/>
                  </a:lnTo>
                  <a:lnTo>
                    <a:pt x="213351" y="291274"/>
                  </a:lnTo>
                  <a:lnTo>
                    <a:pt x="218187" y="278376"/>
                  </a:lnTo>
                  <a:lnTo>
                    <a:pt x="238609" y="277839"/>
                  </a:lnTo>
                  <a:lnTo>
                    <a:pt x="236996" y="255805"/>
                  </a:lnTo>
                  <a:lnTo>
                    <a:pt x="260105" y="269240"/>
                  </a:lnTo>
                  <a:lnTo>
                    <a:pt x="262792" y="283751"/>
                  </a:lnTo>
                  <a:lnTo>
                    <a:pt x="264404" y="293424"/>
                  </a:lnTo>
                  <a:close/>
                  <a:moveTo>
                    <a:pt x="195616" y="239683"/>
                  </a:moveTo>
                  <a:lnTo>
                    <a:pt x="185405" y="249357"/>
                  </a:lnTo>
                  <a:lnTo>
                    <a:pt x="176270" y="267628"/>
                  </a:lnTo>
                  <a:lnTo>
                    <a:pt x="167133" y="276227"/>
                  </a:lnTo>
                  <a:lnTo>
                    <a:pt x="149399" y="256343"/>
                  </a:lnTo>
                  <a:lnTo>
                    <a:pt x="155311" y="248819"/>
                  </a:lnTo>
                  <a:lnTo>
                    <a:pt x="162834" y="240758"/>
                  </a:lnTo>
                  <a:lnTo>
                    <a:pt x="166059" y="223024"/>
                  </a:lnTo>
                  <a:lnTo>
                    <a:pt x="182181" y="221412"/>
                  </a:lnTo>
                  <a:lnTo>
                    <a:pt x="177344" y="240758"/>
                  </a:lnTo>
                  <a:lnTo>
                    <a:pt x="198840" y="212813"/>
                  </a:lnTo>
                  <a:lnTo>
                    <a:pt x="195616" y="239683"/>
                  </a:lnTo>
                  <a:close/>
                  <a:moveTo>
                    <a:pt x="38156" y="267091"/>
                  </a:moveTo>
                  <a:lnTo>
                    <a:pt x="0" y="294499"/>
                  </a:lnTo>
                  <a:lnTo>
                    <a:pt x="13972" y="274615"/>
                  </a:lnTo>
                  <a:lnTo>
                    <a:pt x="34394" y="256880"/>
                  </a:lnTo>
                  <a:lnTo>
                    <a:pt x="51591" y="236996"/>
                  </a:lnTo>
                  <a:lnTo>
                    <a:pt x="66639" y="208514"/>
                  </a:lnTo>
                  <a:lnTo>
                    <a:pt x="72013" y="232160"/>
                  </a:lnTo>
                  <a:lnTo>
                    <a:pt x="53203" y="248282"/>
                  </a:lnTo>
                  <a:lnTo>
                    <a:pt x="38156" y="267091"/>
                  </a:lnTo>
                  <a:close/>
                  <a:moveTo>
                    <a:pt x="135427" y="192929"/>
                  </a:moveTo>
                  <a:lnTo>
                    <a:pt x="152624" y="202065"/>
                  </a:lnTo>
                  <a:lnTo>
                    <a:pt x="170896" y="202065"/>
                  </a:lnTo>
                  <a:lnTo>
                    <a:pt x="170358" y="213888"/>
                  </a:lnTo>
                  <a:lnTo>
                    <a:pt x="156923" y="226248"/>
                  </a:lnTo>
                  <a:lnTo>
                    <a:pt x="138651" y="234847"/>
                  </a:lnTo>
                  <a:lnTo>
                    <a:pt x="137576" y="221412"/>
                  </a:lnTo>
                  <a:lnTo>
                    <a:pt x="139726" y="206901"/>
                  </a:lnTo>
                  <a:lnTo>
                    <a:pt x="135427" y="192929"/>
                  </a:lnTo>
                  <a:close/>
                  <a:moveTo>
                    <a:pt x="239146" y="185405"/>
                  </a:moveTo>
                  <a:lnTo>
                    <a:pt x="247207" y="217650"/>
                  </a:lnTo>
                  <a:lnTo>
                    <a:pt x="225173" y="210126"/>
                  </a:lnTo>
                  <a:lnTo>
                    <a:pt x="225711" y="219799"/>
                  </a:lnTo>
                  <a:lnTo>
                    <a:pt x="232697" y="237534"/>
                  </a:lnTo>
                  <a:lnTo>
                    <a:pt x="219262" y="243983"/>
                  </a:lnTo>
                  <a:lnTo>
                    <a:pt x="218187" y="223561"/>
                  </a:lnTo>
                  <a:lnTo>
                    <a:pt x="209589" y="221949"/>
                  </a:lnTo>
                  <a:lnTo>
                    <a:pt x="205290" y="204214"/>
                  </a:lnTo>
                  <a:lnTo>
                    <a:pt x="221949" y="206364"/>
                  </a:lnTo>
                  <a:lnTo>
                    <a:pt x="221412" y="195616"/>
                  </a:lnTo>
                  <a:lnTo>
                    <a:pt x="203677" y="173582"/>
                  </a:lnTo>
                  <a:lnTo>
                    <a:pt x="231085" y="174120"/>
                  </a:lnTo>
                  <a:lnTo>
                    <a:pt x="239146" y="185405"/>
                  </a:lnTo>
                  <a:close/>
                  <a:moveTo>
                    <a:pt x="125216" y="159072"/>
                  </a:moveTo>
                  <a:lnTo>
                    <a:pt x="117692" y="183793"/>
                  </a:lnTo>
                  <a:lnTo>
                    <a:pt x="105332" y="169283"/>
                  </a:lnTo>
                  <a:lnTo>
                    <a:pt x="90822" y="147249"/>
                  </a:lnTo>
                  <a:lnTo>
                    <a:pt x="115542" y="148324"/>
                  </a:lnTo>
                  <a:lnTo>
                    <a:pt x="125216" y="159072"/>
                  </a:lnTo>
                  <a:close/>
                  <a:moveTo>
                    <a:pt x="119305" y="0"/>
                  </a:moveTo>
                  <a:lnTo>
                    <a:pt x="137039" y="8599"/>
                  </a:lnTo>
                  <a:lnTo>
                    <a:pt x="145637" y="1075"/>
                  </a:lnTo>
                  <a:lnTo>
                    <a:pt x="148324" y="8599"/>
                  </a:lnTo>
                  <a:lnTo>
                    <a:pt x="143488" y="20959"/>
                  </a:lnTo>
                  <a:lnTo>
                    <a:pt x="153161" y="41918"/>
                  </a:lnTo>
                  <a:lnTo>
                    <a:pt x="145637" y="66101"/>
                  </a:lnTo>
                  <a:lnTo>
                    <a:pt x="128978" y="75774"/>
                  </a:lnTo>
                  <a:lnTo>
                    <a:pt x="124679" y="99420"/>
                  </a:lnTo>
                  <a:lnTo>
                    <a:pt x="131127" y="122529"/>
                  </a:lnTo>
                  <a:lnTo>
                    <a:pt x="146175" y="125753"/>
                  </a:lnTo>
                  <a:lnTo>
                    <a:pt x="159072" y="122529"/>
                  </a:lnTo>
                  <a:lnTo>
                    <a:pt x="195079" y="138651"/>
                  </a:lnTo>
                  <a:lnTo>
                    <a:pt x="192392" y="154236"/>
                  </a:lnTo>
                  <a:lnTo>
                    <a:pt x="201527" y="161222"/>
                  </a:lnTo>
                  <a:lnTo>
                    <a:pt x="198303" y="174657"/>
                  </a:lnTo>
                  <a:lnTo>
                    <a:pt x="175732" y="160685"/>
                  </a:lnTo>
                  <a:lnTo>
                    <a:pt x="164984" y="145637"/>
                  </a:lnTo>
                  <a:lnTo>
                    <a:pt x="157460" y="156385"/>
                  </a:lnTo>
                  <a:lnTo>
                    <a:pt x="139188" y="139188"/>
                  </a:lnTo>
                  <a:lnTo>
                    <a:pt x="112855" y="143488"/>
                  </a:lnTo>
                  <a:lnTo>
                    <a:pt x="98883" y="137039"/>
                  </a:lnTo>
                  <a:lnTo>
                    <a:pt x="100495" y="125216"/>
                  </a:lnTo>
                  <a:lnTo>
                    <a:pt x="109631" y="117692"/>
                  </a:lnTo>
                  <a:lnTo>
                    <a:pt x="101033" y="110706"/>
                  </a:lnTo>
                  <a:lnTo>
                    <a:pt x="97270" y="120916"/>
                  </a:lnTo>
                  <a:lnTo>
                    <a:pt x="83298" y="104257"/>
                  </a:lnTo>
                  <a:lnTo>
                    <a:pt x="78999" y="91359"/>
                  </a:lnTo>
                  <a:lnTo>
                    <a:pt x="77924" y="63414"/>
                  </a:lnTo>
                  <a:lnTo>
                    <a:pt x="89747" y="73087"/>
                  </a:lnTo>
                  <a:lnTo>
                    <a:pt x="92972" y="27408"/>
                  </a:lnTo>
                  <a:lnTo>
                    <a:pt x="102107" y="537"/>
                  </a:lnTo>
                  <a:lnTo>
                    <a:pt x="119305"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7" name="Freeform: Shape 132">
              <a:extLst>
                <a:ext uri="{FF2B5EF4-FFF2-40B4-BE49-F238E27FC236}">
                  <a16:creationId xmlns:a16="http://schemas.microsoft.com/office/drawing/2014/main" id="{09D4515A-4BAD-7145-ABD7-41980934DF51}"/>
                </a:ext>
              </a:extLst>
            </p:cNvPr>
            <p:cNvSpPr/>
            <p:nvPr userDrawn="1"/>
          </p:nvSpPr>
          <p:spPr>
            <a:xfrm>
              <a:off x="5867057" y="3138727"/>
              <a:ext cx="26242" cy="54871"/>
            </a:xfrm>
            <a:custGeom>
              <a:avLst/>
              <a:gdLst>
                <a:gd name="connsiteX0" fmla="*/ 17735 w 17734"/>
                <a:gd name="connsiteY0" fmla="*/ 4299 h 37081"/>
                <a:gd name="connsiteX1" fmla="*/ 17735 w 17734"/>
                <a:gd name="connsiteY1" fmla="*/ 23646 h 37081"/>
                <a:gd name="connsiteX2" fmla="*/ 13435 w 17734"/>
                <a:gd name="connsiteY2" fmla="*/ 32782 h 37081"/>
                <a:gd name="connsiteX3" fmla="*/ 0 w 17734"/>
                <a:gd name="connsiteY3" fmla="*/ 37081 h 37081"/>
                <a:gd name="connsiteX4" fmla="*/ 1075 w 17734"/>
                <a:gd name="connsiteY4" fmla="*/ 29020 h 37081"/>
                <a:gd name="connsiteX5" fmla="*/ 8598 w 17734"/>
                <a:gd name="connsiteY5" fmla="*/ 24721 h 37081"/>
                <a:gd name="connsiteX6" fmla="*/ 1612 w 17734"/>
                <a:gd name="connsiteY6" fmla="*/ 20959 h 37081"/>
                <a:gd name="connsiteX7" fmla="*/ 7524 w 17734"/>
                <a:gd name="connsiteY7" fmla="*/ 0 h 37081"/>
                <a:gd name="connsiteX8" fmla="*/ 17735 w 17734"/>
                <a:gd name="connsiteY8" fmla="*/ 4299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4" h="37081">
                  <a:moveTo>
                    <a:pt x="17735" y="4299"/>
                  </a:moveTo>
                  <a:lnTo>
                    <a:pt x="17735" y="23646"/>
                  </a:lnTo>
                  <a:lnTo>
                    <a:pt x="13435" y="32782"/>
                  </a:lnTo>
                  <a:lnTo>
                    <a:pt x="0" y="37081"/>
                  </a:lnTo>
                  <a:lnTo>
                    <a:pt x="1075" y="29020"/>
                  </a:lnTo>
                  <a:lnTo>
                    <a:pt x="8598" y="24721"/>
                  </a:lnTo>
                  <a:lnTo>
                    <a:pt x="1612" y="20959"/>
                  </a:lnTo>
                  <a:lnTo>
                    <a:pt x="7524" y="0"/>
                  </a:lnTo>
                  <a:lnTo>
                    <a:pt x="17735" y="429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48" name="Freeform: Shape 291">
              <a:extLst>
                <a:ext uri="{FF2B5EF4-FFF2-40B4-BE49-F238E27FC236}">
                  <a16:creationId xmlns:a16="http://schemas.microsoft.com/office/drawing/2014/main" id="{83A1F73B-9236-724A-8FD4-B6CAEA33B16F}"/>
                </a:ext>
              </a:extLst>
            </p:cNvPr>
            <p:cNvSpPr/>
            <p:nvPr userDrawn="1"/>
          </p:nvSpPr>
          <p:spPr>
            <a:xfrm>
              <a:off x="5726848" y="3619044"/>
              <a:ext cx="292098" cy="542344"/>
            </a:xfrm>
            <a:custGeom>
              <a:avLst/>
              <a:gdLst>
                <a:gd name="connsiteX0" fmla="*/ 0 w 292098"/>
                <a:gd name="connsiteY0" fmla="*/ 0 h 542344"/>
                <a:gd name="connsiteX1" fmla="*/ 58300 w 292098"/>
                <a:gd name="connsiteY1" fmla="*/ 0 h 542344"/>
                <a:gd name="connsiteX2" fmla="*/ 226890 w 292098"/>
                <a:gd name="connsiteY2" fmla="*/ 0 h 542344"/>
                <a:gd name="connsiteX3" fmla="*/ 240407 w 292098"/>
                <a:gd name="connsiteY3" fmla="*/ 42942 h 542344"/>
                <a:gd name="connsiteX4" fmla="*/ 230866 w 292098"/>
                <a:gd name="connsiteY4" fmla="*/ 50895 h 542344"/>
                <a:gd name="connsiteX5" fmla="*/ 237226 w 292098"/>
                <a:gd name="connsiteY5" fmla="*/ 96222 h 542344"/>
                <a:gd name="connsiteX6" fmla="*/ 253131 w 292098"/>
                <a:gd name="connsiteY6" fmla="*/ 148707 h 542344"/>
                <a:gd name="connsiteX7" fmla="*/ 269036 w 292098"/>
                <a:gd name="connsiteY7" fmla="*/ 159841 h 542344"/>
                <a:gd name="connsiteX8" fmla="*/ 292098 w 292098"/>
                <a:gd name="connsiteY8" fmla="*/ 175745 h 542344"/>
                <a:gd name="connsiteX9" fmla="*/ 270627 w 292098"/>
                <a:gd name="connsiteY9" fmla="*/ 200396 h 542344"/>
                <a:gd name="connsiteX10" fmla="*/ 239613 w 292098"/>
                <a:gd name="connsiteY10" fmla="*/ 207554 h 542344"/>
                <a:gd name="connsiteX11" fmla="*/ 226094 w 292098"/>
                <a:gd name="connsiteY11" fmla="*/ 221073 h 542344"/>
                <a:gd name="connsiteX12" fmla="*/ 222117 w 292098"/>
                <a:gd name="connsiteY12" fmla="*/ 249702 h 542344"/>
                <a:gd name="connsiteX13" fmla="*/ 203828 w 292098"/>
                <a:gd name="connsiteY13" fmla="*/ 313319 h 542344"/>
                <a:gd name="connsiteX14" fmla="*/ 208598 w 292098"/>
                <a:gd name="connsiteY14" fmla="*/ 330814 h 542344"/>
                <a:gd name="connsiteX15" fmla="*/ 201441 w 292098"/>
                <a:gd name="connsiteY15" fmla="*/ 367395 h 542344"/>
                <a:gd name="connsiteX16" fmla="*/ 183947 w 292098"/>
                <a:gd name="connsiteY16" fmla="*/ 409541 h 542344"/>
                <a:gd name="connsiteX17" fmla="*/ 158500 w 292098"/>
                <a:gd name="connsiteY17" fmla="*/ 431012 h 542344"/>
                <a:gd name="connsiteX18" fmla="*/ 140209 w 292098"/>
                <a:gd name="connsiteY18" fmla="*/ 463617 h 542344"/>
                <a:gd name="connsiteX19" fmla="*/ 135438 w 292098"/>
                <a:gd name="connsiteY19" fmla="*/ 481112 h 542344"/>
                <a:gd name="connsiteX20" fmla="*/ 115558 w 292098"/>
                <a:gd name="connsiteY20" fmla="*/ 493040 h 542344"/>
                <a:gd name="connsiteX21" fmla="*/ 102834 w 292098"/>
                <a:gd name="connsiteY21" fmla="*/ 537573 h 542344"/>
                <a:gd name="connsiteX22" fmla="*/ 102834 w 292098"/>
                <a:gd name="connsiteY22" fmla="*/ 542344 h 542344"/>
                <a:gd name="connsiteX23" fmla="*/ 99654 w 292098"/>
                <a:gd name="connsiteY23" fmla="*/ 542344 h 542344"/>
                <a:gd name="connsiteX24" fmla="*/ 94085 w 292098"/>
                <a:gd name="connsiteY24" fmla="*/ 541549 h 542344"/>
                <a:gd name="connsiteX25" fmla="*/ 94881 w 292098"/>
                <a:gd name="connsiteY25" fmla="*/ 520078 h 542344"/>
                <a:gd name="connsiteX26" fmla="*/ 90109 w 292098"/>
                <a:gd name="connsiteY26" fmla="*/ 505764 h 542344"/>
                <a:gd name="connsiteX27" fmla="*/ 68639 w 292098"/>
                <a:gd name="connsiteY27" fmla="*/ 489064 h 542344"/>
                <a:gd name="connsiteX28" fmla="*/ 63867 w 292098"/>
                <a:gd name="connsiteY28" fmla="*/ 458050 h 542344"/>
                <a:gd name="connsiteX29" fmla="*/ 68639 w 292098"/>
                <a:gd name="connsiteY29" fmla="*/ 426241 h 542344"/>
                <a:gd name="connsiteX30" fmla="*/ 48758 w 292098"/>
                <a:gd name="connsiteY30" fmla="*/ 423060 h 542344"/>
                <a:gd name="connsiteX31" fmla="*/ 45578 w 292098"/>
                <a:gd name="connsiteY31" fmla="*/ 432603 h 542344"/>
                <a:gd name="connsiteX32" fmla="*/ 20130 w 292098"/>
                <a:gd name="connsiteY32" fmla="*/ 434988 h 542344"/>
                <a:gd name="connsiteX33" fmla="*/ 30468 w 292098"/>
                <a:gd name="connsiteY33" fmla="*/ 447712 h 542344"/>
                <a:gd name="connsiteX34" fmla="*/ 34444 w 292098"/>
                <a:gd name="connsiteY34" fmla="*/ 473160 h 542344"/>
                <a:gd name="connsiteX35" fmla="*/ 11384 w 292098"/>
                <a:gd name="connsiteY35" fmla="*/ 497016 h 542344"/>
                <a:gd name="connsiteX36" fmla="*/ 0 w 292098"/>
                <a:gd name="connsiteY36" fmla="*/ 513458 h 54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2098" h="542344">
                  <a:moveTo>
                    <a:pt x="0" y="0"/>
                  </a:moveTo>
                  <a:lnTo>
                    <a:pt x="58300" y="0"/>
                  </a:lnTo>
                  <a:lnTo>
                    <a:pt x="226890" y="0"/>
                  </a:lnTo>
                  <a:lnTo>
                    <a:pt x="240407" y="42942"/>
                  </a:lnTo>
                  <a:lnTo>
                    <a:pt x="230866" y="50895"/>
                  </a:lnTo>
                  <a:lnTo>
                    <a:pt x="237226" y="96222"/>
                  </a:lnTo>
                  <a:lnTo>
                    <a:pt x="253131" y="148707"/>
                  </a:lnTo>
                  <a:lnTo>
                    <a:pt x="269036" y="159841"/>
                  </a:lnTo>
                  <a:lnTo>
                    <a:pt x="292098" y="175745"/>
                  </a:lnTo>
                  <a:lnTo>
                    <a:pt x="270627" y="200396"/>
                  </a:lnTo>
                  <a:lnTo>
                    <a:pt x="239613" y="207554"/>
                  </a:lnTo>
                  <a:lnTo>
                    <a:pt x="226094" y="221073"/>
                  </a:lnTo>
                  <a:lnTo>
                    <a:pt x="222117" y="249702"/>
                  </a:lnTo>
                  <a:lnTo>
                    <a:pt x="203828" y="313319"/>
                  </a:lnTo>
                  <a:lnTo>
                    <a:pt x="208598" y="330814"/>
                  </a:lnTo>
                  <a:lnTo>
                    <a:pt x="201441" y="367395"/>
                  </a:lnTo>
                  <a:lnTo>
                    <a:pt x="183947" y="409541"/>
                  </a:lnTo>
                  <a:lnTo>
                    <a:pt x="158500" y="431012"/>
                  </a:lnTo>
                  <a:lnTo>
                    <a:pt x="140209" y="463617"/>
                  </a:lnTo>
                  <a:lnTo>
                    <a:pt x="135438" y="481112"/>
                  </a:lnTo>
                  <a:lnTo>
                    <a:pt x="115558" y="493040"/>
                  </a:lnTo>
                  <a:lnTo>
                    <a:pt x="102834" y="537573"/>
                  </a:lnTo>
                  <a:lnTo>
                    <a:pt x="102834" y="542344"/>
                  </a:lnTo>
                  <a:lnTo>
                    <a:pt x="99654" y="542344"/>
                  </a:lnTo>
                  <a:lnTo>
                    <a:pt x="94085" y="541549"/>
                  </a:lnTo>
                  <a:lnTo>
                    <a:pt x="94881" y="520078"/>
                  </a:lnTo>
                  <a:lnTo>
                    <a:pt x="90109" y="505764"/>
                  </a:lnTo>
                  <a:lnTo>
                    <a:pt x="68639" y="489064"/>
                  </a:lnTo>
                  <a:lnTo>
                    <a:pt x="63867" y="458050"/>
                  </a:lnTo>
                  <a:lnTo>
                    <a:pt x="68639" y="426241"/>
                  </a:lnTo>
                  <a:lnTo>
                    <a:pt x="48758" y="423060"/>
                  </a:lnTo>
                  <a:lnTo>
                    <a:pt x="45578" y="432603"/>
                  </a:lnTo>
                  <a:lnTo>
                    <a:pt x="20130" y="434988"/>
                  </a:lnTo>
                  <a:lnTo>
                    <a:pt x="30468" y="447712"/>
                  </a:lnTo>
                  <a:lnTo>
                    <a:pt x="34444" y="473160"/>
                  </a:lnTo>
                  <a:lnTo>
                    <a:pt x="11384" y="497016"/>
                  </a:lnTo>
                  <a:lnTo>
                    <a:pt x="0" y="513458"/>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49" name="Freeform: Shape 143">
              <a:extLst>
                <a:ext uri="{FF2B5EF4-FFF2-40B4-BE49-F238E27FC236}">
                  <a16:creationId xmlns:a16="http://schemas.microsoft.com/office/drawing/2014/main" id="{9A0AEFF4-7424-984E-A4E0-9D70F432FBE8}"/>
                </a:ext>
              </a:extLst>
            </p:cNvPr>
            <p:cNvSpPr/>
            <p:nvPr userDrawn="1"/>
          </p:nvSpPr>
          <p:spPr>
            <a:xfrm>
              <a:off x="6127096" y="4051647"/>
              <a:ext cx="428627" cy="581309"/>
            </a:xfrm>
            <a:custGeom>
              <a:avLst/>
              <a:gdLst>
                <a:gd name="connsiteX0" fmla="*/ 289662 w 289662"/>
                <a:gd name="connsiteY0" fmla="*/ 8061 h 392843"/>
                <a:gd name="connsiteX1" fmla="*/ 289125 w 289662"/>
                <a:gd name="connsiteY1" fmla="*/ 0 h 392843"/>
                <a:gd name="connsiteX2" fmla="*/ 278377 w 289662"/>
                <a:gd name="connsiteY2" fmla="*/ 0 h 392843"/>
                <a:gd name="connsiteX3" fmla="*/ 264942 w 289662"/>
                <a:gd name="connsiteY3" fmla="*/ 9673 h 392843"/>
                <a:gd name="connsiteX4" fmla="*/ 249894 w 289662"/>
                <a:gd name="connsiteY4" fmla="*/ 12360 h 392843"/>
                <a:gd name="connsiteX5" fmla="*/ 236459 w 289662"/>
                <a:gd name="connsiteY5" fmla="*/ 16659 h 392843"/>
                <a:gd name="connsiteX6" fmla="*/ 227323 w 289662"/>
                <a:gd name="connsiteY6" fmla="*/ 17197 h 392843"/>
                <a:gd name="connsiteX7" fmla="*/ 211201 w 289662"/>
                <a:gd name="connsiteY7" fmla="*/ 18272 h 392843"/>
                <a:gd name="connsiteX8" fmla="*/ 200990 w 289662"/>
                <a:gd name="connsiteY8" fmla="*/ 23646 h 392843"/>
                <a:gd name="connsiteX9" fmla="*/ 187018 w 289662"/>
                <a:gd name="connsiteY9" fmla="*/ 25795 h 392843"/>
                <a:gd name="connsiteX10" fmla="*/ 161760 w 289662"/>
                <a:gd name="connsiteY10" fmla="*/ 34931 h 392843"/>
                <a:gd name="connsiteX11" fmla="*/ 130590 w 289662"/>
                <a:gd name="connsiteY11" fmla="*/ 38156 h 392843"/>
                <a:gd name="connsiteX12" fmla="*/ 103720 w 289662"/>
                <a:gd name="connsiteY12" fmla="*/ 45680 h 392843"/>
                <a:gd name="connsiteX13" fmla="*/ 89747 w 289662"/>
                <a:gd name="connsiteY13" fmla="*/ 45680 h 392843"/>
                <a:gd name="connsiteX14" fmla="*/ 76849 w 289662"/>
                <a:gd name="connsiteY14" fmla="*/ 33857 h 392843"/>
                <a:gd name="connsiteX15" fmla="*/ 71475 w 289662"/>
                <a:gd name="connsiteY15" fmla="*/ 22034 h 392843"/>
                <a:gd name="connsiteX16" fmla="*/ 62340 w 289662"/>
                <a:gd name="connsiteY16" fmla="*/ 16659 h 392843"/>
                <a:gd name="connsiteX17" fmla="*/ 51592 w 289662"/>
                <a:gd name="connsiteY17" fmla="*/ 32244 h 392843"/>
                <a:gd name="connsiteX18" fmla="*/ 45142 w 289662"/>
                <a:gd name="connsiteY18" fmla="*/ 42455 h 392843"/>
                <a:gd name="connsiteX19" fmla="*/ 55890 w 289662"/>
                <a:gd name="connsiteY19" fmla="*/ 58577 h 392843"/>
                <a:gd name="connsiteX20" fmla="*/ 66639 w 289662"/>
                <a:gd name="connsiteY20" fmla="*/ 72550 h 392843"/>
                <a:gd name="connsiteX21" fmla="*/ 77387 w 289662"/>
                <a:gd name="connsiteY21" fmla="*/ 82760 h 392843"/>
                <a:gd name="connsiteX22" fmla="*/ 171433 w 289662"/>
                <a:gd name="connsiteY22" fmla="*/ 116617 h 392843"/>
                <a:gd name="connsiteX23" fmla="*/ 195616 w 289662"/>
                <a:gd name="connsiteY23" fmla="*/ 116617 h 392843"/>
                <a:gd name="connsiteX24" fmla="*/ 114468 w 289662"/>
                <a:gd name="connsiteY24" fmla="*/ 202602 h 392843"/>
                <a:gd name="connsiteX25" fmla="*/ 76849 w 289662"/>
                <a:gd name="connsiteY25" fmla="*/ 203677 h 392843"/>
                <a:gd name="connsiteX26" fmla="*/ 51054 w 289662"/>
                <a:gd name="connsiteY26" fmla="*/ 223561 h 392843"/>
                <a:gd name="connsiteX27" fmla="*/ 32782 w 289662"/>
                <a:gd name="connsiteY27" fmla="*/ 224099 h 392843"/>
                <a:gd name="connsiteX28" fmla="*/ 25258 w 289662"/>
                <a:gd name="connsiteY28" fmla="*/ 233234 h 392843"/>
                <a:gd name="connsiteX29" fmla="*/ 0 w 289662"/>
                <a:gd name="connsiteY29" fmla="*/ 265479 h 392843"/>
                <a:gd name="connsiteX30" fmla="*/ 538 w 289662"/>
                <a:gd name="connsiteY30" fmla="*/ 369198 h 392843"/>
                <a:gd name="connsiteX31" fmla="*/ 17735 w 289662"/>
                <a:gd name="connsiteY31" fmla="*/ 392844 h 392843"/>
                <a:gd name="connsiteX32" fmla="*/ 24183 w 289662"/>
                <a:gd name="connsiteY32" fmla="*/ 385858 h 392843"/>
                <a:gd name="connsiteX33" fmla="*/ 30633 w 289662"/>
                <a:gd name="connsiteY33" fmla="*/ 370810 h 392843"/>
                <a:gd name="connsiteX34" fmla="*/ 61802 w 289662"/>
                <a:gd name="connsiteY34" fmla="*/ 336416 h 392843"/>
                <a:gd name="connsiteX35" fmla="*/ 88672 w 289662"/>
                <a:gd name="connsiteY35" fmla="*/ 314920 h 392843"/>
                <a:gd name="connsiteX36" fmla="*/ 131665 w 289662"/>
                <a:gd name="connsiteY36" fmla="*/ 286438 h 392843"/>
                <a:gd name="connsiteX37" fmla="*/ 160147 w 289662"/>
                <a:gd name="connsiteY37" fmla="*/ 263329 h 392843"/>
                <a:gd name="connsiteX38" fmla="*/ 194004 w 289662"/>
                <a:gd name="connsiteY38" fmla="*/ 224636 h 392843"/>
                <a:gd name="connsiteX39" fmla="*/ 218725 w 289662"/>
                <a:gd name="connsiteY39" fmla="*/ 192391 h 392843"/>
                <a:gd name="connsiteX40" fmla="*/ 243445 w 289662"/>
                <a:gd name="connsiteY40" fmla="*/ 150474 h 392843"/>
                <a:gd name="connsiteX41" fmla="*/ 261180 w 289662"/>
                <a:gd name="connsiteY41" fmla="*/ 113930 h 392843"/>
                <a:gd name="connsiteX42" fmla="*/ 275152 w 289662"/>
                <a:gd name="connsiteY42" fmla="*/ 81686 h 392843"/>
                <a:gd name="connsiteX43" fmla="*/ 283214 w 289662"/>
                <a:gd name="connsiteY43" fmla="*/ 50516 h 392843"/>
                <a:gd name="connsiteX44" fmla="*/ 289125 w 289662"/>
                <a:gd name="connsiteY44" fmla="*/ 40305 h 392843"/>
                <a:gd name="connsiteX45" fmla="*/ 289125 w 289662"/>
                <a:gd name="connsiteY45" fmla="*/ 25258 h 392843"/>
                <a:gd name="connsiteX46" fmla="*/ 289662 w 289662"/>
                <a:gd name="connsiteY46" fmla="*/ 8061 h 39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62" h="392843">
                  <a:moveTo>
                    <a:pt x="289662" y="8061"/>
                  </a:moveTo>
                  <a:lnTo>
                    <a:pt x="289125" y="0"/>
                  </a:lnTo>
                  <a:lnTo>
                    <a:pt x="278377" y="0"/>
                  </a:lnTo>
                  <a:lnTo>
                    <a:pt x="264942" y="9673"/>
                  </a:lnTo>
                  <a:lnTo>
                    <a:pt x="249894" y="12360"/>
                  </a:lnTo>
                  <a:lnTo>
                    <a:pt x="236459" y="16659"/>
                  </a:lnTo>
                  <a:lnTo>
                    <a:pt x="227323" y="17197"/>
                  </a:lnTo>
                  <a:lnTo>
                    <a:pt x="211201" y="18272"/>
                  </a:lnTo>
                  <a:lnTo>
                    <a:pt x="200990" y="23646"/>
                  </a:lnTo>
                  <a:lnTo>
                    <a:pt x="187018" y="25795"/>
                  </a:lnTo>
                  <a:lnTo>
                    <a:pt x="161760" y="34931"/>
                  </a:lnTo>
                  <a:lnTo>
                    <a:pt x="130590" y="38156"/>
                  </a:lnTo>
                  <a:lnTo>
                    <a:pt x="103720" y="45680"/>
                  </a:lnTo>
                  <a:lnTo>
                    <a:pt x="89747" y="45680"/>
                  </a:lnTo>
                  <a:lnTo>
                    <a:pt x="76849" y="33857"/>
                  </a:lnTo>
                  <a:lnTo>
                    <a:pt x="71475" y="22034"/>
                  </a:lnTo>
                  <a:lnTo>
                    <a:pt x="62340" y="16659"/>
                  </a:lnTo>
                  <a:lnTo>
                    <a:pt x="51592" y="32244"/>
                  </a:lnTo>
                  <a:lnTo>
                    <a:pt x="45142" y="42455"/>
                  </a:lnTo>
                  <a:lnTo>
                    <a:pt x="55890" y="58577"/>
                  </a:lnTo>
                  <a:lnTo>
                    <a:pt x="66639" y="72550"/>
                  </a:lnTo>
                  <a:lnTo>
                    <a:pt x="77387" y="82760"/>
                  </a:lnTo>
                  <a:lnTo>
                    <a:pt x="171433" y="116617"/>
                  </a:lnTo>
                  <a:lnTo>
                    <a:pt x="195616" y="116617"/>
                  </a:lnTo>
                  <a:lnTo>
                    <a:pt x="114468" y="202602"/>
                  </a:lnTo>
                  <a:lnTo>
                    <a:pt x="76849" y="203677"/>
                  </a:lnTo>
                  <a:lnTo>
                    <a:pt x="51054" y="223561"/>
                  </a:lnTo>
                  <a:lnTo>
                    <a:pt x="32782" y="224099"/>
                  </a:lnTo>
                  <a:lnTo>
                    <a:pt x="25258" y="233234"/>
                  </a:lnTo>
                  <a:lnTo>
                    <a:pt x="0" y="265479"/>
                  </a:lnTo>
                  <a:lnTo>
                    <a:pt x="538" y="369198"/>
                  </a:lnTo>
                  <a:lnTo>
                    <a:pt x="17735" y="392844"/>
                  </a:lnTo>
                  <a:lnTo>
                    <a:pt x="24183" y="385858"/>
                  </a:lnTo>
                  <a:lnTo>
                    <a:pt x="30633" y="370810"/>
                  </a:lnTo>
                  <a:lnTo>
                    <a:pt x="61802" y="336416"/>
                  </a:lnTo>
                  <a:lnTo>
                    <a:pt x="88672" y="314920"/>
                  </a:lnTo>
                  <a:lnTo>
                    <a:pt x="131665" y="286438"/>
                  </a:lnTo>
                  <a:lnTo>
                    <a:pt x="160147" y="263329"/>
                  </a:lnTo>
                  <a:lnTo>
                    <a:pt x="194004" y="224636"/>
                  </a:lnTo>
                  <a:lnTo>
                    <a:pt x="218725" y="192391"/>
                  </a:lnTo>
                  <a:lnTo>
                    <a:pt x="243445" y="150474"/>
                  </a:lnTo>
                  <a:lnTo>
                    <a:pt x="261180" y="113930"/>
                  </a:lnTo>
                  <a:lnTo>
                    <a:pt x="275152" y="81686"/>
                  </a:lnTo>
                  <a:lnTo>
                    <a:pt x="283214" y="50516"/>
                  </a:lnTo>
                  <a:lnTo>
                    <a:pt x="289125" y="40305"/>
                  </a:lnTo>
                  <a:lnTo>
                    <a:pt x="289125" y="25258"/>
                  </a:lnTo>
                  <a:lnTo>
                    <a:pt x="289662" y="806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0" name="Freeform: Shape 293">
              <a:extLst>
                <a:ext uri="{FF2B5EF4-FFF2-40B4-BE49-F238E27FC236}">
                  <a16:creationId xmlns:a16="http://schemas.microsoft.com/office/drawing/2014/main" id="{102A2E27-FBB1-5745-9FB0-723F497C0A8A}"/>
                </a:ext>
              </a:extLst>
            </p:cNvPr>
            <p:cNvSpPr/>
            <p:nvPr userDrawn="1"/>
          </p:nvSpPr>
          <p:spPr>
            <a:xfrm>
              <a:off x="5726848" y="4040514"/>
              <a:ext cx="156908" cy="370577"/>
            </a:xfrm>
            <a:custGeom>
              <a:avLst/>
              <a:gdLst>
                <a:gd name="connsiteX0" fmla="*/ 45576 w 156908"/>
                <a:gd name="connsiteY0" fmla="*/ 0 h 370577"/>
                <a:gd name="connsiteX1" fmla="*/ 65457 w 156908"/>
                <a:gd name="connsiteY1" fmla="*/ 3182 h 370577"/>
                <a:gd name="connsiteX2" fmla="*/ 60686 w 156908"/>
                <a:gd name="connsiteY2" fmla="*/ 34990 h 370577"/>
                <a:gd name="connsiteX3" fmla="*/ 65457 w 156908"/>
                <a:gd name="connsiteY3" fmla="*/ 66004 h 370577"/>
                <a:gd name="connsiteX4" fmla="*/ 86929 w 156908"/>
                <a:gd name="connsiteY4" fmla="*/ 82703 h 370577"/>
                <a:gd name="connsiteX5" fmla="*/ 91700 w 156908"/>
                <a:gd name="connsiteY5" fmla="*/ 97018 h 370577"/>
                <a:gd name="connsiteX6" fmla="*/ 90906 w 156908"/>
                <a:gd name="connsiteY6" fmla="*/ 118490 h 370577"/>
                <a:gd name="connsiteX7" fmla="*/ 99652 w 156908"/>
                <a:gd name="connsiteY7" fmla="*/ 120875 h 370577"/>
                <a:gd name="connsiteX8" fmla="*/ 100447 w 156908"/>
                <a:gd name="connsiteY8" fmla="*/ 154274 h 370577"/>
                <a:gd name="connsiteX9" fmla="*/ 94085 w 156908"/>
                <a:gd name="connsiteY9" fmla="*/ 166997 h 370577"/>
                <a:gd name="connsiteX10" fmla="*/ 71820 w 156908"/>
                <a:gd name="connsiteY10" fmla="*/ 167793 h 370577"/>
                <a:gd name="connsiteX11" fmla="*/ 57505 w 156908"/>
                <a:gd name="connsiteY11" fmla="*/ 191650 h 370577"/>
                <a:gd name="connsiteX12" fmla="*/ 83748 w 156908"/>
                <a:gd name="connsiteY12" fmla="*/ 194832 h 370577"/>
                <a:gd name="connsiteX13" fmla="*/ 105219 w 156908"/>
                <a:gd name="connsiteY13" fmla="*/ 215507 h 370577"/>
                <a:gd name="connsiteX14" fmla="*/ 113171 w 156908"/>
                <a:gd name="connsiteY14" fmla="*/ 232207 h 370577"/>
                <a:gd name="connsiteX15" fmla="*/ 132257 w 156908"/>
                <a:gd name="connsiteY15" fmla="*/ 241750 h 370577"/>
                <a:gd name="connsiteX16" fmla="*/ 156908 w 156908"/>
                <a:gd name="connsiteY16" fmla="*/ 287872 h 370577"/>
                <a:gd name="connsiteX17" fmla="*/ 128281 w 156908"/>
                <a:gd name="connsiteY17" fmla="*/ 315705 h 370577"/>
                <a:gd name="connsiteX18" fmla="*/ 102038 w 156908"/>
                <a:gd name="connsiteY18" fmla="*/ 341152 h 370577"/>
                <a:gd name="connsiteX19" fmla="*/ 75796 w 156908"/>
                <a:gd name="connsiteY19" fmla="*/ 361034 h 370577"/>
                <a:gd name="connsiteX20" fmla="*/ 45576 w 156908"/>
                <a:gd name="connsiteY20" fmla="*/ 361034 h 370577"/>
                <a:gd name="connsiteX21" fmla="*/ 11382 w 156908"/>
                <a:gd name="connsiteY21" fmla="*/ 370577 h 370577"/>
                <a:gd name="connsiteX22" fmla="*/ 0 w 156908"/>
                <a:gd name="connsiteY22" fmla="*/ 366560 h 370577"/>
                <a:gd name="connsiteX23" fmla="*/ 0 w 156908"/>
                <a:gd name="connsiteY23" fmla="*/ 85802 h 370577"/>
                <a:gd name="connsiteX24" fmla="*/ 8201 w 156908"/>
                <a:gd name="connsiteY24" fmla="*/ 73957 h 370577"/>
                <a:gd name="connsiteX25" fmla="*/ 31263 w 156908"/>
                <a:gd name="connsiteY25" fmla="*/ 50100 h 370577"/>
                <a:gd name="connsiteX26" fmla="*/ 27287 w 156908"/>
                <a:gd name="connsiteY26" fmla="*/ 24653 h 370577"/>
                <a:gd name="connsiteX27" fmla="*/ 16949 w 156908"/>
                <a:gd name="connsiteY27" fmla="*/ 11928 h 370577"/>
                <a:gd name="connsiteX28" fmla="*/ 42396 w 156908"/>
                <a:gd name="connsiteY28" fmla="*/ 9543 h 37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908" h="370577">
                  <a:moveTo>
                    <a:pt x="45576" y="0"/>
                  </a:moveTo>
                  <a:lnTo>
                    <a:pt x="65457" y="3182"/>
                  </a:lnTo>
                  <a:lnTo>
                    <a:pt x="60686" y="34990"/>
                  </a:lnTo>
                  <a:lnTo>
                    <a:pt x="65457" y="66004"/>
                  </a:lnTo>
                  <a:lnTo>
                    <a:pt x="86929" y="82703"/>
                  </a:lnTo>
                  <a:lnTo>
                    <a:pt x="91700" y="97018"/>
                  </a:lnTo>
                  <a:lnTo>
                    <a:pt x="90906" y="118490"/>
                  </a:lnTo>
                  <a:lnTo>
                    <a:pt x="99652" y="120875"/>
                  </a:lnTo>
                  <a:lnTo>
                    <a:pt x="100447" y="154274"/>
                  </a:lnTo>
                  <a:lnTo>
                    <a:pt x="94085" y="166997"/>
                  </a:lnTo>
                  <a:lnTo>
                    <a:pt x="71820" y="167793"/>
                  </a:lnTo>
                  <a:lnTo>
                    <a:pt x="57505" y="191650"/>
                  </a:lnTo>
                  <a:lnTo>
                    <a:pt x="83748" y="194832"/>
                  </a:lnTo>
                  <a:lnTo>
                    <a:pt x="105219" y="215507"/>
                  </a:lnTo>
                  <a:lnTo>
                    <a:pt x="113171" y="232207"/>
                  </a:lnTo>
                  <a:lnTo>
                    <a:pt x="132257" y="241750"/>
                  </a:lnTo>
                  <a:lnTo>
                    <a:pt x="156908" y="287872"/>
                  </a:lnTo>
                  <a:lnTo>
                    <a:pt x="128281" y="315705"/>
                  </a:lnTo>
                  <a:lnTo>
                    <a:pt x="102038" y="341152"/>
                  </a:lnTo>
                  <a:lnTo>
                    <a:pt x="75796" y="361034"/>
                  </a:lnTo>
                  <a:lnTo>
                    <a:pt x="45576" y="361034"/>
                  </a:lnTo>
                  <a:lnTo>
                    <a:pt x="11382" y="370577"/>
                  </a:lnTo>
                  <a:lnTo>
                    <a:pt x="0" y="366560"/>
                  </a:lnTo>
                  <a:lnTo>
                    <a:pt x="0" y="85802"/>
                  </a:lnTo>
                  <a:lnTo>
                    <a:pt x="8201" y="73957"/>
                  </a:lnTo>
                  <a:lnTo>
                    <a:pt x="31263" y="50100"/>
                  </a:lnTo>
                  <a:lnTo>
                    <a:pt x="27287" y="24653"/>
                  </a:lnTo>
                  <a:lnTo>
                    <a:pt x="16949" y="11928"/>
                  </a:lnTo>
                  <a:lnTo>
                    <a:pt x="42396" y="954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51" name="Freeform: Shape 147">
              <a:extLst>
                <a:ext uri="{FF2B5EF4-FFF2-40B4-BE49-F238E27FC236}">
                  <a16:creationId xmlns:a16="http://schemas.microsoft.com/office/drawing/2014/main" id="{1FA2B255-E0BE-4D4C-B1B5-EABC6BFE0E8C}"/>
                </a:ext>
              </a:extLst>
            </p:cNvPr>
            <p:cNvSpPr/>
            <p:nvPr userDrawn="1"/>
          </p:nvSpPr>
          <p:spPr>
            <a:xfrm>
              <a:off x="5899662" y="2915268"/>
              <a:ext cx="281510" cy="233796"/>
            </a:xfrm>
            <a:custGeom>
              <a:avLst/>
              <a:gdLst>
                <a:gd name="connsiteX0" fmla="*/ 88672 w 190242"/>
                <a:gd name="connsiteY0" fmla="*/ 124141 h 157997"/>
                <a:gd name="connsiteX1" fmla="*/ 32244 w 190242"/>
                <a:gd name="connsiteY1" fmla="*/ 157998 h 157997"/>
                <a:gd name="connsiteX2" fmla="*/ 537 w 190242"/>
                <a:gd name="connsiteY2" fmla="*/ 145637 h 157997"/>
                <a:gd name="connsiteX3" fmla="*/ 0 w 190242"/>
                <a:gd name="connsiteY3" fmla="*/ 145637 h 157997"/>
                <a:gd name="connsiteX4" fmla="*/ 3762 w 190242"/>
                <a:gd name="connsiteY4" fmla="*/ 140801 h 157997"/>
                <a:gd name="connsiteX5" fmla="*/ 3224 w 190242"/>
                <a:gd name="connsiteY5" fmla="*/ 127903 h 157997"/>
                <a:gd name="connsiteX6" fmla="*/ 10211 w 190242"/>
                <a:gd name="connsiteY6" fmla="*/ 110168 h 157997"/>
                <a:gd name="connsiteX7" fmla="*/ 25796 w 190242"/>
                <a:gd name="connsiteY7" fmla="*/ 97808 h 157997"/>
                <a:gd name="connsiteX8" fmla="*/ 20959 w 190242"/>
                <a:gd name="connsiteY8" fmla="*/ 85448 h 157997"/>
                <a:gd name="connsiteX9" fmla="*/ 8061 w 190242"/>
                <a:gd name="connsiteY9" fmla="*/ 83835 h 157997"/>
                <a:gd name="connsiteX10" fmla="*/ 5374 w 190242"/>
                <a:gd name="connsiteY10" fmla="*/ 59115 h 157997"/>
                <a:gd name="connsiteX11" fmla="*/ 12361 w 190242"/>
                <a:gd name="connsiteY11" fmla="*/ 45680 h 157997"/>
                <a:gd name="connsiteX12" fmla="*/ 19884 w 190242"/>
                <a:gd name="connsiteY12" fmla="*/ 38693 h 157997"/>
                <a:gd name="connsiteX13" fmla="*/ 27408 w 190242"/>
                <a:gd name="connsiteY13" fmla="*/ 31707 h 157997"/>
                <a:gd name="connsiteX14" fmla="*/ 29020 w 190242"/>
                <a:gd name="connsiteY14" fmla="*/ 13435 h 157997"/>
                <a:gd name="connsiteX15" fmla="*/ 38156 w 190242"/>
                <a:gd name="connsiteY15" fmla="*/ 19884 h 157997"/>
                <a:gd name="connsiteX16" fmla="*/ 69863 w 190242"/>
                <a:gd name="connsiteY16" fmla="*/ 10748 h 157997"/>
                <a:gd name="connsiteX17" fmla="*/ 84910 w 190242"/>
                <a:gd name="connsiteY17" fmla="*/ 17197 h 157997"/>
                <a:gd name="connsiteX18" fmla="*/ 108556 w 190242"/>
                <a:gd name="connsiteY18" fmla="*/ 17197 h 157997"/>
                <a:gd name="connsiteX19" fmla="*/ 141875 w 190242"/>
                <a:gd name="connsiteY19" fmla="*/ 4837 h 157997"/>
                <a:gd name="connsiteX20" fmla="*/ 157460 w 190242"/>
                <a:gd name="connsiteY20" fmla="*/ 5374 h 157997"/>
                <a:gd name="connsiteX21" fmla="*/ 190242 w 190242"/>
                <a:gd name="connsiteY21" fmla="*/ 0 h 157997"/>
                <a:gd name="connsiteX22" fmla="*/ 175732 w 190242"/>
                <a:gd name="connsiteY22" fmla="*/ 20422 h 157997"/>
                <a:gd name="connsiteX23" fmla="*/ 160147 w 190242"/>
                <a:gd name="connsiteY23" fmla="*/ 28483 h 157997"/>
                <a:gd name="connsiteX24" fmla="*/ 162834 w 190242"/>
                <a:gd name="connsiteY24" fmla="*/ 52128 h 157997"/>
                <a:gd name="connsiteX25" fmla="*/ 152086 w 190242"/>
                <a:gd name="connsiteY25" fmla="*/ 91359 h 157997"/>
                <a:gd name="connsiteX26" fmla="*/ 88672 w 190242"/>
                <a:gd name="connsiteY26" fmla="*/ 124141 h 1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242" h="157997">
                  <a:moveTo>
                    <a:pt x="88672" y="124141"/>
                  </a:moveTo>
                  <a:lnTo>
                    <a:pt x="32244" y="157998"/>
                  </a:lnTo>
                  <a:lnTo>
                    <a:pt x="537" y="145637"/>
                  </a:lnTo>
                  <a:lnTo>
                    <a:pt x="0" y="145637"/>
                  </a:lnTo>
                  <a:lnTo>
                    <a:pt x="3762" y="140801"/>
                  </a:lnTo>
                  <a:lnTo>
                    <a:pt x="3224" y="127903"/>
                  </a:lnTo>
                  <a:lnTo>
                    <a:pt x="10211" y="110168"/>
                  </a:lnTo>
                  <a:lnTo>
                    <a:pt x="25796" y="97808"/>
                  </a:lnTo>
                  <a:lnTo>
                    <a:pt x="20959" y="85448"/>
                  </a:lnTo>
                  <a:lnTo>
                    <a:pt x="8061" y="83835"/>
                  </a:lnTo>
                  <a:lnTo>
                    <a:pt x="5374" y="59115"/>
                  </a:lnTo>
                  <a:lnTo>
                    <a:pt x="12361" y="45680"/>
                  </a:lnTo>
                  <a:lnTo>
                    <a:pt x="19884" y="38693"/>
                  </a:lnTo>
                  <a:lnTo>
                    <a:pt x="27408" y="31707"/>
                  </a:lnTo>
                  <a:lnTo>
                    <a:pt x="29020" y="13435"/>
                  </a:lnTo>
                  <a:lnTo>
                    <a:pt x="38156" y="19884"/>
                  </a:lnTo>
                  <a:lnTo>
                    <a:pt x="69863" y="10748"/>
                  </a:lnTo>
                  <a:lnTo>
                    <a:pt x="84910" y="17197"/>
                  </a:lnTo>
                  <a:lnTo>
                    <a:pt x="108556" y="17197"/>
                  </a:lnTo>
                  <a:lnTo>
                    <a:pt x="141875" y="4837"/>
                  </a:lnTo>
                  <a:lnTo>
                    <a:pt x="157460" y="5374"/>
                  </a:lnTo>
                  <a:lnTo>
                    <a:pt x="190242" y="0"/>
                  </a:lnTo>
                  <a:lnTo>
                    <a:pt x="175732" y="20422"/>
                  </a:lnTo>
                  <a:lnTo>
                    <a:pt x="160147" y="28483"/>
                  </a:lnTo>
                  <a:lnTo>
                    <a:pt x="162834" y="52128"/>
                  </a:lnTo>
                  <a:lnTo>
                    <a:pt x="152086" y="91359"/>
                  </a:lnTo>
                  <a:lnTo>
                    <a:pt x="88672" y="1241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2" name="Freeform: Shape 308">
              <a:extLst>
                <a:ext uri="{FF2B5EF4-FFF2-40B4-BE49-F238E27FC236}">
                  <a16:creationId xmlns:a16="http://schemas.microsoft.com/office/drawing/2014/main" id="{A0E312BB-7742-B64E-A4B8-738909BA81A2}"/>
                </a:ext>
              </a:extLst>
            </p:cNvPr>
            <p:cNvSpPr/>
            <p:nvPr userDrawn="1"/>
          </p:nvSpPr>
          <p:spPr>
            <a:xfrm>
              <a:off x="5726848" y="5673669"/>
              <a:ext cx="19336" cy="65112"/>
            </a:xfrm>
            <a:custGeom>
              <a:avLst/>
              <a:gdLst>
                <a:gd name="connsiteX0" fmla="*/ 0 w 19336"/>
                <a:gd name="connsiteY0" fmla="*/ 0 h 65112"/>
                <a:gd name="connsiteX1" fmla="*/ 9521 w 19336"/>
                <a:gd name="connsiteY1" fmla="*/ 3526 h 65112"/>
                <a:gd name="connsiteX2" fmla="*/ 15360 w 19336"/>
                <a:gd name="connsiteY2" fmla="*/ 22507 h 65112"/>
                <a:gd name="connsiteX3" fmla="*/ 19336 w 19336"/>
                <a:gd name="connsiteY3" fmla="*/ 43182 h 65112"/>
                <a:gd name="connsiteX4" fmla="*/ 10588 w 19336"/>
                <a:gd name="connsiteY4" fmla="*/ 63063 h 65112"/>
                <a:gd name="connsiteX5" fmla="*/ 0 w 19336"/>
                <a:gd name="connsiteY5" fmla="*/ 65112 h 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6" h="65112">
                  <a:moveTo>
                    <a:pt x="0" y="0"/>
                  </a:moveTo>
                  <a:lnTo>
                    <a:pt x="9521" y="3526"/>
                  </a:lnTo>
                  <a:lnTo>
                    <a:pt x="15360" y="22507"/>
                  </a:lnTo>
                  <a:lnTo>
                    <a:pt x="19336" y="43182"/>
                  </a:lnTo>
                  <a:lnTo>
                    <a:pt x="10588" y="63063"/>
                  </a:lnTo>
                  <a:lnTo>
                    <a:pt x="0" y="6511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53" name="Freeform: Shape 150">
              <a:extLst>
                <a:ext uri="{FF2B5EF4-FFF2-40B4-BE49-F238E27FC236}">
                  <a16:creationId xmlns:a16="http://schemas.microsoft.com/office/drawing/2014/main" id="{5399A2EA-595A-1D43-86B3-199BF48252EE}"/>
                </a:ext>
              </a:extLst>
            </p:cNvPr>
            <p:cNvSpPr/>
            <p:nvPr userDrawn="1"/>
          </p:nvSpPr>
          <p:spPr>
            <a:xfrm>
              <a:off x="9690506" y="4910491"/>
              <a:ext cx="100198" cy="46917"/>
            </a:xfrm>
            <a:custGeom>
              <a:avLst/>
              <a:gdLst>
                <a:gd name="connsiteX0" fmla="*/ 0 w 67713"/>
                <a:gd name="connsiteY0" fmla="*/ 18272 h 31706"/>
                <a:gd name="connsiteX1" fmla="*/ 3224 w 67713"/>
                <a:gd name="connsiteY1" fmla="*/ 11285 h 31706"/>
                <a:gd name="connsiteX2" fmla="*/ 27945 w 67713"/>
                <a:gd name="connsiteY2" fmla="*/ 4836 h 31706"/>
                <a:gd name="connsiteX3" fmla="*/ 47829 w 67713"/>
                <a:gd name="connsiteY3" fmla="*/ 3762 h 31706"/>
                <a:gd name="connsiteX4" fmla="*/ 56965 w 67713"/>
                <a:gd name="connsiteY4" fmla="*/ 0 h 31706"/>
                <a:gd name="connsiteX5" fmla="*/ 67713 w 67713"/>
                <a:gd name="connsiteY5" fmla="*/ 3762 h 31706"/>
                <a:gd name="connsiteX6" fmla="*/ 56965 w 67713"/>
                <a:gd name="connsiteY6" fmla="*/ 11285 h 31706"/>
                <a:gd name="connsiteX7" fmla="*/ 26870 w 67713"/>
                <a:gd name="connsiteY7" fmla="*/ 23646 h 31706"/>
                <a:gd name="connsiteX8" fmla="*/ 2687 w 67713"/>
                <a:gd name="connsiteY8" fmla="*/ 31707 h 31706"/>
                <a:gd name="connsiteX9" fmla="*/ 2149 w 67713"/>
                <a:gd name="connsiteY9" fmla="*/ 23108 h 31706"/>
                <a:gd name="connsiteX10" fmla="*/ 0 w 67713"/>
                <a:gd name="connsiteY10" fmla="*/ 18272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13" h="31706">
                  <a:moveTo>
                    <a:pt x="0" y="18272"/>
                  </a:moveTo>
                  <a:lnTo>
                    <a:pt x="3224" y="11285"/>
                  </a:lnTo>
                  <a:lnTo>
                    <a:pt x="27945" y="4836"/>
                  </a:lnTo>
                  <a:lnTo>
                    <a:pt x="47829" y="3762"/>
                  </a:lnTo>
                  <a:lnTo>
                    <a:pt x="56965" y="0"/>
                  </a:lnTo>
                  <a:lnTo>
                    <a:pt x="67713" y="3762"/>
                  </a:lnTo>
                  <a:lnTo>
                    <a:pt x="56965" y="11285"/>
                  </a:lnTo>
                  <a:lnTo>
                    <a:pt x="26870" y="23646"/>
                  </a:lnTo>
                  <a:lnTo>
                    <a:pt x="2687" y="31707"/>
                  </a:lnTo>
                  <a:lnTo>
                    <a:pt x="2149" y="23108"/>
                  </a:lnTo>
                  <a:lnTo>
                    <a:pt x="0"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4" name="Freeform: Shape 151">
              <a:extLst>
                <a:ext uri="{FF2B5EF4-FFF2-40B4-BE49-F238E27FC236}">
                  <a16:creationId xmlns:a16="http://schemas.microsoft.com/office/drawing/2014/main" id="{7C47E075-AB76-4741-A4CD-3B13A5A34C0F}"/>
                </a:ext>
              </a:extLst>
            </p:cNvPr>
            <p:cNvSpPr/>
            <p:nvPr userDrawn="1"/>
          </p:nvSpPr>
          <p:spPr>
            <a:xfrm>
              <a:off x="6612184" y="2636940"/>
              <a:ext cx="596418" cy="368984"/>
            </a:xfrm>
            <a:custGeom>
              <a:avLst/>
              <a:gdLst>
                <a:gd name="connsiteX0" fmla="*/ 250432 w 403054"/>
                <a:gd name="connsiteY0" fmla="*/ 238609 h 249356"/>
                <a:gd name="connsiteX1" fmla="*/ 247745 w 403054"/>
                <a:gd name="connsiteY1" fmla="*/ 211201 h 249356"/>
                <a:gd name="connsiteX2" fmla="*/ 226249 w 403054"/>
                <a:gd name="connsiteY2" fmla="*/ 210126 h 249356"/>
                <a:gd name="connsiteX3" fmla="*/ 193466 w 403054"/>
                <a:gd name="connsiteY3" fmla="*/ 181106 h 249356"/>
                <a:gd name="connsiteX4" fmla="*/ 170358 w 403054"/>
                <a:gd name="connsiteY4" fmla="*/ 177344 h 249356"/>
                <a:gd name="connsiteX5" fmla="*/ 138651 w 403054"/>
                <a:gd name="connsiteY5" fmla="*/ 160685 h 249356"/>
                <a:gd name="connsiteX6" fmla="*/ 118229 w 403054"/>
                <a:gd name="connsiteY6" fmla="*/ 157460 h 249356"/>
                <a:gd name="connsiteX7" fmla="*/ 105332 w 403054"/>
                <a:gd name="connsiteY7" fmla="*/ 163372 h 249356"/>
                <a:gd name="connsiteX8" fmla="*/ 85985 w 403054"/>
                <a:gd name="connsiteY8" fmla="*/ 162297 h 249356"/>
                <a:gd name="connsiteX9" fmla="*/ 65564 w 403054"/>
                <a:gd name="connsiteY9" fmla="*/ 181106 h 249356"/>
                <a:gd name="connsiteX10" fmla="*/ 40305 w 403054"/>
                <a:gd name="connsiteY10" fmla="*/ 187555 h 249356"/>
                <a:gd name="connsiteX11" fmla="*/ 34931 w 403054"/>
                <a:gd name="connsiteY11" fmla="*/ 163909 h 249356"/>
                <a:gd name="connsiteX12" fmla="*/ 39231 w 403054"/>
                <a:gd name="connsiteY12" fmla="*/ 128978 h 249356"/>
                <a:gd name="connsiteX13" fmla="*/ 16660 w 403054"/>
                <a:gd name="connsiteY13" fmla="*/ 117692 h 249356"/>
                <a:gd name="connsiteX14" fmla="*/ 24183 w 403054"/>
                <a:gd name="connsiteY14" fmla="*/ 94584 h 249356"/>
                <a:gd name="connsiteX15" fmla="*/ 5374 w 403054"/>
                <a:gd name="connsiteY15" fmla="*/ 92434 h 249356"/>
                <a:gd name="connsiteX16" fmla="*/ 11823 w 403054"/>
                <a:gd name="connsiteY16" fmla="*/ 63951 h 249356"/>
                <a:gd name="connsiteX17" fmla="*/ 38694 w 403054"/>
                <a:gd name="connsiteY17" fmla="*/ 72550 h 249356"/>
                <a:gd name="connsiteX18" fmla="*/ 63951 w 403054"/>
                <a:gd name="connsiteY18" fmla="*/ 61802 h 249356"/>
                <a:gd name="connsiteX19" fmla="*/ 42993 w 403054"/>
                <a:gd name="connsiteY19" fmla="*/ 41380 h 249356"/>
                <a:gd name="connsiteX20" fmla="*/ 34931 w 403054"/>
                <a:gd name="connsiteY20" fmla="*/ 21496 h 249356"/>
                <a:gd name="connsiteX21" fmla="*/ 11823 w 403054"/>
                <a:gd name="connsiteY21" fmla="*/ 30095 h 249356"/>
                <a:gd name="connsiteX22" fmla="*/ 9136 w 403054"/>
                <a:gd name="connsiteY22" fmla="*/ 54816 h 249356"/>
                <a:gd name="connsiteX23" fmla="*/ 0 w 403054"/>
                <a:gd name="connsiteY23" fmla="*/ 32782 h 249356"/>
                <a:gd name="connsiteX24" fmla="*/ 12898 w 403054"/>
                <a:gd name="connsiteY24" fmla="*/ 21496 h 249356"/>
                <a:gd name="connsiteX25" fmla="*/ 45680 w 403054"/>
                <a:gd name="connsiteY25" fmla="*/ 14510 h 249356"/>
                <a:gd name="connsiteX26" fmla="*/ 65027 w 403054"/>
                <a:gd name="connsiteY26" fmla="*/ 24183 h 249356"/>
                <a:gd name="connsiteX27" fmla="*/ 84910 w 403054"/>
                <a:gd name="connsiteY27" fmla="*/ 51054 h 249356"/>
                <a:gd name="connsiteX28" fmla="*/ 99420 w 403054"/>
                <a:gd name="connsiteY28" fmla="*/ 49441 h 249356"/>
                <a:gd name="connsiteX29" fmla="*/ 131665 w 403054"/>
                <a:gd name="connsiteY29" fmla="*/ 48904 h 249356"/>
                <a:gd name="connsiteX30" fmla="*/ 126828 w 403054"/>
                <a:gd name="connsiteY30" fmla="*/ 31707 h 249356"/>
                <a:gd name="connsiteX31" fmla="*/ 151549 w 403054"/>
                <a:gd name="connsiteY31" fmla="*/ 19884 h 249356"/>
                <a:gd name="connsiteX32" fmla="*/ 175732 w 403054"/>
                <a:gd name="connsiteY32" fmla="*/ 0 h 249356"/>
                <a:gd name="connsiteX33" fmla="*/ 214425 w 403054"/>
                <a:gd name="connsiteY33" fmla="*/ 18272 h 249356"/>
                <a:gd name="connsiteX34" fmla="*/ 217650 w 403054"/>
                <a:gd name="connsiteY34" fmla="*/ 45680 h 249356"/>
                <a:gd name="connsiteX35" fmla="*/ 228398 w 403054"/>
                <a:gd name="connsiteY35" fmla="*/ 52666 h 249356"/>
                <a:gd name="connsiteX36" fmla="*/ 259568 w 403054"/>
                <a:gd name="connsiteY36" fmla="*/ 51054 h 249356"/>
                <a:gd name="connsiteX37" fmla="*/ 269241 w 403054"/>
                <a:gd name="connsiteY37" fmla="*/ 56965 h 249356"/>
                <a:gd name="connsiteX38" fmla="*/ 283214 w 403054"/>
                <a:gd name="connsiteY38" fmla="*/ 91897 h 249356"/>
                <a:gd name="connsiteX39" fmla="*/ 315995 w 403054"/>
                <a:gd name="connsiteY39" fmla="*/ 115005 h 249356"/>
                <a:gd name="connsiteX40" fmla="*/ 334804 w 403054"/>
                <a:gd name="connsiteY40" fmla="*/ 130590 h 249356"/>
                <a:gd name="connsiteX41" fmla="*/ 364899 w 403054"/>
                <a:gd name="connsiteY41" fmla="*/ 146712 h 249356"/>
                <a:gd name="connsiteX42" fmla="*/ 403055 w 403054"/>
                <a:gd name="connsiteY42" fmla="*/ 160685 h 249356"/>
                <a:gd name="connsiteX43" fmla="*/ 401980 w 403054"/>
                <a:gd name="connsiteY43" fmla="*/ 181106 h 249356"/>
                <a:gd name="connsiteX44" fmla="*/ 393382 w 403054"/>
                <a:gd name="connsiteY44" fmla="*/ 180031 h 249356"/>
                <a:gd name="connsiteX45" fmla="*/ 379947 w 403054"/>
                <a:gd name="connsiteY45" fmla="*/ 171433 h 249356"/>
                <a:gd name="connsiteX46" fmla="*/ 375647 w 403054"/>
                <a:gd name="connsiteY46" fmla="*/ 183256 h 249356"/>
                <a:gd name="connsiteX47" fmla="*/ 351464 w 403054"/>
                <a:gd name="connsiteY47" fmla="*/ 189705 h 249356"/>
                <a:gd name="connsiteX48" fmla="*/ 345553 w 403054"/>
                <a:gd name="connsiteY48" fmla="*/ 216037 h 249356"/>
                <a:gd name="connsiteX49" fmla="*/ 329430 w 403054"/>
                <a:gd name="connsiteY49" fmla="*/ 225711 h 249356"/>
                <a:gd name="connsiteX50" fmla="*/ 306860 w 403054"/>
                <a:gd name="connsiteY50" fmla="*/ 230547 h 249356"/>
                <a:gd name="connsiteX51" fmla="*/ 300948 w 403054"/>
                <a:gd name="connsiteY51" fmla="*/ 245057 h 249356"/>
                <a:gd name="connsiteX52" fmla="*/ 279451 w 403054"/>
                <a:gd name="connsiteY52" fmla="*/ 249357 h 249356"/>
                <a:gd name="connsiteX53" fmla="*/ 250432 w 403054"/>
                <a:gd name="connsiteY53" fmla="*/ 238609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3054" h="249356">
                  <a:moveTo>
                    <a:pt x="250432" y="238609"/>
                  </a:moveTo>
                  <a:lnTo>
                    <a:pt x="247745" y="211201"/>
                  </a:lnTo>
                  <a:lnTo>
                    <a:pt x="226249" y="210126"/>
                  </a:lnTo>
                  <a:lnTo>
                    <a:pt x="193466" y="181106"/>
                  </a:lnTo>
                  <a:lnTo>
                    <a:pt x="170358" y="177344"/>
                  </a:lnTo>
                  <a:lnTo>
                    <a:pt x="138651" y="160685"/>
                  </a:lnTo>
                  <a:lnTo>
                    <a:pt x="118229" y="157460"/>
                  </a:lnTo>
                  <a:lnTo>
                    <a:pt x="105332" y="163372"/>
                  </a:lnTo>
                  <a:lnTo>
                    <a:pt x="85985" y="162297"/>
                  </a:lnTo>
                  <a:lnTo>
                    <a:pt x="65564" y="181106"/>
                  </a:lnTo>
                  <a:lnTo>
                    <a:pt x="40305" y="187555"/>
                  </a:lnTo>
                  <a:lnTo>
                    <a:pt x="34931" y="163909"/>
                  </a:lnTo>
                  <a:lnTo>
                    <a:pt x="39231" y="128978"/>
                  </a:lnTo>
                  <a:lnTo>
                    <a:pt x="16660" y="117692"/>
                  </a:lnTo>
                  <a:lnTo>
                    <a:pt x="24183" y="94584"/>
                  </a:lnTo>
                  <a:lnTo>
                    <a:pt x="5374" y="92434"/>
                  </a:lnTo>
                  <a:lnTo>
                    <a:pt x="11823" y="63951"/>
                  </a:lnTo>
                  <a:lnTo>
                    <a:pt x="38694" y="72550"/>
                  </a:lnTo>
                  <a:lnTo>
                    <a:pt x="63951" y="61802"/>
                  </a:lnTo>
                  <a:lnTo>
                    <a:pt x="42993" y="41380"/>
                  </a:lnTo>
                  <a:lnTo>
                    <a:pt x="34931" y="21496"/>
                  </a:lnTo>
                  <a:lnTo>
                    <a:pt x="11823" y="30095"/>
                  </a:lnTo>
                  <a:lnTo>
                    <a:pt x="9136" y="54816"/>
                  </a:lnTo>
                  <a:lnTo>
                    <a:pt x="0" y="32782"/>
                  </a:lnTo>
                  <a:lnTo>
                    <a:pt x="12898" y="21496"/>
                  </a:lnTo>
                  <a:lnTo>
                    <a:pt x="45680" y="14510"/>
                  </a:lnTo>
                  <a:lnTo>
                    <a:pt x="65027" y="24183"/>
                  </a:lnTo>
                  <a:lnTo>
                    <a:pt x="84910" y="51054"/>
                  </a:lnTo>
                  <a:lnTo>
                    <a:pt x="99420" y="49441"/>
                  </a:lnTo>
                  <a:lnTo>
                    <a:pt x="131665" y="48904"/>
                  </a:lnTo>
                  <a:lnTo>
                    <a:pt x="126828" y="31707"/>
                  </a:lnTo>
                  <a:lnTo>
                    <a:pt x="151549" y="19884"/>
                  </a:lnTo>
                  <a:lnTo>
                    <a:pt x="175732" y="0"/>
                  </a:lnTo>
                  <a:lnTo>
                    <a:pt x="214425" y="18272"/>
                  </a:lnTo>
                  <a:lnTo>
                    <a:pt x="217650" y="45680"/>
                  </a:lnTo>
                  <a:lnTo>
                    <a:pt x="228398" y="52666"/>
                  </a:lnTo>
                  <a:lnTo>
                    <a:pt x="259568" y="51054"/>
                  </a:lnTo>
                  <a:lnTo>
                    <a:pt x="269241" y="56965"/>
                  </a:lnTo>
                  <a:lnTo>
                    <a:pt x="283214" y="91897"/>
                  </a:lnTo>
                  <a:lnTo>
                    <a:pt x="315995" y="115005"/>
                  </a:lnTo>
                  <a:lnTo>
                    <a:pt x="334804" y="130590"/>
                  </a:lnTo>
                  <a:lnTo>
                    <a:pt x="364899" y="146712"/>
                  </a:lnTo>
                  <a:lnTo>
                    <a:pt x="403055" y="160685"/>
                  </a:lnTo>
                  <a:lnTo>
                    <a:pt x="401980" y="181106"/>
                  </a:lnTo>
                  <a:lnTo>
                    <a:pt x="393382" y="180031"/>
                  </a:lnTo>
                  <a:lnTo>
                    <a:pt x="379947" y="171433"/>
                  </a:lnTo>
                  <a:lnTo>
                    <a:pt x="375647" y="183256"/>
                  </a:lnTo>
                  <a:lnTo>
                    <a:pt x="351464" y="189705"/>
                  </a:lnTo>
                  <a:lnTo>
                    <a:pt x="345553" y="216037"/>
                  </a:lnTo>
                  <a:lnTo>
                    <a:pt x="329430" y="225711"/>
                  </a:lnTo>
                  <a:lnTo>
                    <a:pt x="306860" y="230547"/>
                  </a:lnTo>
                  <a:lnTo>
                    <a:pt x="300948" y="245057"/>
                  </a:lnTo>
                  <a:lnTo>
                    <a:pt x="279451" y="249357"/>
                  </a:lnTo>
                  <a:lnTo>
                    <a:pt x="250432" y="2386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5" name="Freeform: Shape 287">
              <a:extLst>
                <a:ext uri="{FF2B5EF4-FFF2-40B4-BE49-F238E27FC236}">
                  <a16:creationId xmlns:a16="http://schemas.microsoft.com/office/drawing/2014/main" id="{5C82FDCF-3841-C045-BA74-6CBC1D1B3E4D}"/>
                </a:ext>
              </a:extLst>
            </p:cNvPr>
            <p:cNvSpPr/>
            <p:nvPr userDrawn="1"/>
          </p:nvSpPr>
          <p:spPr>
            <a:xfrm>
              <a:off x="5726848" y="2673520"/>
              <a:ext cx="559294" cy="306958"/>
            </a:xfrm>
            <a:custGeom>
              <a:avLst/>
              <a:gdLst>
                <a:gd name="connsiteX0" fmla="*/ 147367 w 559294"/>
                <a:gd name="connsiteY0" fmla="*/ 0 h 306958"/>
                <a:gd name="connsiteX1" fmla="*/ 224504 w 559294"/>
                <a:gd name="connsiteY1" fmla="*/ 36581 h 306958"/>
                <a:gd name="connsiteX2" fmla="*/ 285737 w 559294"/>
                <a:gd name="connsiteY2" fmla="*/ 55665 h 306958"/>
                <a:gd name="connsiteX3" fmla="*/ 335041 w 559294"/>
                <a:gd name="connsiteY3" fmla="*/ 47713 h 306958"/>
                <a:gd name="connsiteX4" fmla="*/ 371620 w 559294"/>
                <a:gd name="connsiteY4" fmla="*/ 52485 h 306958"/>
                <a:gd name="connsiteX5" fmla="*/ 421720 w 559294"/>
                <a:gd name="connsiteY5" fmla="*/ 26244 h 306958"/>
                <a:gd name="connsiteX6" fmla="*/ 467048 w 559294"/>
                <a:gd name="connsiteY6" fmla="*/ 23857 h 306958"/>
                <a:gd name="connsiteX7" fmla="*/ 507605 w 559294"/>
                <a:gd name="connsiteY7" fmla="*/ 48509 h 306958"/>
                <a:gd name="connsiteX8" fmla="*/ 514761 w 559294"/>
                <a:gd name="connsiteY8" fmla="*/ 66004 h 306958"/>
                <a:gd name="connsiteX9" fmla="*/ 510785 w 559294"/>
                <a:gd name="connsiteY9" fmla="*/ 90655 h 306958"/>
                <a:gd name="connsiteX10" fmla="*/ 542595 w 559294"/>
                <a:gd name="connsiteY10" fmla="*/ 103380 h 306958"/>
                <a:gd name="connsiteX11" fmla="*/ 559294 w 559294"/>
                <a:gd name="connsiteY11" fmla="*/ 117693 h 306958"/>
                <a:gd name="connsiteX12" fmla="*/ 529870 w 559294"/>
                <a:gd name="connsiteY12" fmla="*/ 132009 h 306958"/>
                <a:gd name="connsiteX13" fmla="*/ 543389 w 559294"/>
                <a:gd name="connsiteY13" fmla="*/ 188468 h 306958"/>
                <a:gd name="connsiteX14" fmla="*/ 535437 w 559294"/>
                <a:gd name="connsiteY14" fmla="*/ 203578 h 306958"/>
                <a:gd name="connsiteX15" fmla="*/ 558499 w 559294"/>
                <a:gd name="connsiteY15" fmla="*/ 242544 h 306958"/>
                <a:gd name="connsiteX16" fmla="*/ 537823 w 559294"/>
                <a:gd name="connsiteY16" fmla="*/ 250496 h 306958"/>
                <a:gd name="connsiteX17" fmla="*/ 522713 w 559294"/>
                <a:gd name="connsiteY17" fmla="*/ 237773 h 306958"/>
                <a:gd name="connsiteX18" fmla="*/ 473409 w 559294"/>
                <a:gd name="connsiteY18" fmla="*/ 231411 h 306958"/>
                <a:gd name="connsiteX19" fmla="*/ 455119 w 559294"/>
                <a:gd name="connsiteY19" fmla="*/ 239363 h 306958"/>
                <a:gd name="connsiteX20" fmla="*/ 406610 w 559294"/>
                <a:gd name="connsiteY20" fmla="*/ 247315 h 306958"/>
                <a:gd name="connsiteX21" fmla="*/ 383548 w 559294"/>
                <a:gd name="connsiteY21" fmla="*/ 246520 h 306958"/>
                <a:gd name="connsiteX22" fmla="*/ 335041 w 559294"/>
                <a:gd name="connsiteY22" fmla="*/ 264810 h 306958"/>
                <a:gd name="connsiteX23" fmla="*/ 300051 w 559294"/>
                <a:gd name="connsiteY23" fmla="*/ 264810 h 306958"/>
                <a:gd name="connsiteX24" fmla="*/ 277785 w 559294"/>
                <a:gd name="connsiteY24" fmla="*/ 255269 h 306958"/>
                <a:gd name="connsiteX25" fmla="*/ 230866 w 559294"/>
                <a:gd name="connsiteY25" fmla="*/ 268788 h 306958"/>
                <a:gd name="connsiteX26" fmla="*/ 216551 w 559294"/>
                <a:gd name="connsiteY26" fmla="*/ 259245 h 306958"/>
                <a:gd name="connsiteX27" fmla="*/ 214166 w 559294"/>
                <a:gd name="connsiteY27" fmla="*/ 286281 h 306958"/>
                <a:gd name="connsiteX28" fmla="*/ 203032 w 559294"/>
                <a:gd name="connsiteY28" fmla="*/ 296620 h 306958"/>
                <a:gd name="connsiteX29" fmla="*/ 191899 w 559294"/>
                <a:gd name="connsiteY29" fmla="*/ 306958 h 306958"/>
                <a:gd name="connsiteX30" fmla="*/ 175994 w 559294"/>
                <a:gd name="connsiteY30" fmla="*/ 285486 h 306958"/>
                <a:gd name="connsiteX31" fmla="*/ 191899 w 559294"/>
                <a:gd name="connsiteY31" fmla="*/ 267197 h 306958"/>
                <a:gd name="connsiteX32" fmla="*/ 165657 w 559294"/>
                <a:gd name="connsiteY32" fmla="*/ 271173 h 306958"/>
                <a:gd name="connsiteX33" fmla="*/ 129872 w 559294"/>
                <a:gd name="connsiteY33" fmla="*/ 260039 h 306958"/>
                <a:gd name="connsiteX34" fmla="*/ 100449 w 559294"/>
                <a:gd name="connsiteY34" fmla="*/ 287872 h 306958"/>
                <a:gd name="connsiteX35" fmla="*/ 36035 w 559294"/>
                <a:gd name="connsiteY35" fmla="*/ 293439 h 306958"/>
                <a:gd name="connsiteX36" fmla="*/ 1840 w 559294"/>
                <a:gd name="connsiteY36" fmla="*/ 267197 h 306958"/>
                <a:gd name="connsiteX37" fmla="*/ 0 w 559294"/>
                <a:gd name="connsiteY37" fmla="*/ 267133 h 306958"/>
                <a:gd name="connsiteX38" fmla="*/ 0 w 559294"/>
                <a:gd name="connsiteY38" fmla="*/ 33100 h 306958"/>
                <a:gd name="connsiteX39" fmla="*/ 28083 w 559294"/>
                <a:gd name="connsiteY39" fmla="*/ 15110 h 306958"/>
                <a:gd name="connsiteX40" fmla="*/ 77387 w 559294"/>
                <a:gd name="connsiteY40" fmla="*/ 795 h 30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9294" h="306958">
                  <a:moveTo>
                    <a:pt x="147367" y="0"/>
                  </a:moveTo>
                  <a:lnTo>
                    <a:pt x="224504" y="36581"/>
                  </a:lnTo>
                  <a:lnTo>
                    <a:pt x="285737" y="55665"/>
                  </a:lnTo>
                  <a:lnTo>
                    <a:pt x="335041" y="47713"/>
                  </a:lnTo>
                  <a:lnTo>
                    <a:pt x="371620" y="52485"/>
                  </a:lnTo>
                  <a:lnTo>
                    <a:pt x="421720" y="26244"/>
                  </a:lnTo>
                  <a:lnTo>
                    <a:pt x="467048" y="23857"/>
                  </a:lnTo>
                  <a:lnTo>
                    <a:pt x="507605" y="48509"/>
                  </a:lnTo>
                  <a:lnTo>
                    <a:pt x="514761" y="66004"/>
                  </a:lnTo>
                  <a:lnTo>
                    <a:pt x="510785" y="90655"/>
                  </a:lnTo>
                  <a:lnTo>
                    <a:pt x="542595" y="103380"/>
                  </a:lnTo>
                  <a:lnTo>
                    <a:pt x="559294" y="117693"/>
                  </a:lnTo>
                  <a:lnTo>
                    <a:pt x="529870" y="132009"/>
                  </a:lnTo>
                  <a:lnTo>
                    <a:pt x="543389" y="188468"/>
                  </a:lnTo>
                  <a:lnTo>
                    <a:pt x="535437" y="203578"/>
                  </a:lnTo>
                  <a:lnTo>
                    <a:pt x="558499" y="242544"/>
                  </a:lnTo>
                  <a:lnTo>
                    <a:pt x="537823" y="250496"/>
                  </a:lnTo>
                  <a:lnTo>
                    <a:pt x="522713" y="237773"/>
                  </a:lnTo>
                  <a:lnTo>
                    <a:pt x="473409" y="231411"/>
                  </a:lnTo>
                  <a:lnTo>
                    <a:pt x="455119" y="239363"/>
                  </a:lnTo>
                  <a:lnTo>
                    <a:pt x="406610" y="247315"/>
                  </a:lnTo>
                  <a:lnTo>
                    <a:pt x="383548" y="246520"/>
                  </a:lnTo>
                  <a:lnTo>
                    <a:pt x="335041" y="264810"/>
                  </a:lnTo>
                  <a:lnTo>
                    <a:pt x="300051" y="264810"/>
                  </a:lnTo>
                  <a:lnTo>
                    <a:pt x="277785" y="255269"/>
                  </a:lnTo>
                  <a:lnTo>
                    <a:pt x="230866" y="268788"/>
                  </a:lnTo>
                  <a:lnTo>
                    <a:pt x="216551" y="259245"/>
                  </a:lnTo>
                  <a:lnTo>
                    <a:pt x="214166" y="286281"/>
                  </a:lnTo>
                  <a:lnTo>
                    <a:pt x="203032" y="296620"/>
                  </a:lnTo>
                  <a:lnTo>
                    <a:pt x="191899" y="306958"/>
                  </a:lnTo>
                  <a:lnTo>
                    <a:pt x="175994" y="285486"/>
                  </a:lnTo>
                  <a:lnTo>
                    <a:pt x="191899" y="267197"/>
                  </a:lnTo>
                  <a:lnTo>
                    <a:pt x="165657" y="271173"/>
                  </a:lnTo>
                  <a:lnTo>
                    <a:pt x="129872" y="260039"/>
                  </a:lnTo>
                  <a:lnTo>
                    <a:pt x="100449" y="287872"/>
                  </a:lnTo>
                  <a:lnTo>
                    <a:pt x="36035" y="293439"/>
                  </a:lnTo>
                  <a:lnTo>
                    <a:pt x="1840" y="267197"/>
                  </a:lnTo>
                  <a:lnTo>
                    <a:pt x="0" y="267133"/>
                  </a:lnTo>
                  <a:lnTo>
                    <a:pt x="0" y="33100"/>
                  </a:lnTo>
                  <a:lnTo>
                    <a:pt x="28083" y="15110"/>
                  </a:lnTo>
                  <a:lnTo>
                    <a:pt x="77387" y="79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56" name="Freeform: Shape 155">
              <a:extLst>
                <a:ext uri="{FF2B5EF4-FFF2-40B4-BE49-F238E27FC236}">
                  <a16:creationId xmlns:a16="http://schemas.microsoft.com/office/drawing/2014/main" id="{5996DFD9-8010-6743-ACC8-B3ECE80F2C0A}"/>
                </a:ext>
              </a:extLst>
            </p:cNvPr>
            <p:cNvSpPr/>
            <p:nvPr userDrawn="1"/>
          </p:nvSpPr>
          <p:spPr>
            <a:xfrm>
              <a:off x="9483747" y="3471131"/>
              <a:ext cx="77931" cy="148706"/>
            </a:xfrm>
            <a:custGeom>
              <a:avLst/>
              <a:gdLst>
                <a:gd name="connsiteX0" fmla="*/ 47829 w 52665"/>
                <a:gd name="connsiteY0" fmla="*/ 27408 h 100494"/>
                <a:gd name="connsiteX1" fmla="*/ 30632 w 52665"/>
                <a:gd name="connsiteY1" fmla="*/ 75774 h 100494"/>
                <a:gd name="connsiteX2" fmla="*/ 18271 w 52665"/>
                <a:gd name="connsiteY2" fmla="*/ 100495 h 100494"/>
                <a:gd name="connsiteX3" fmla="*/ 3224 w 52665"/>
                <a:gd name="connsiteY3" fmla="*/ 75237 h 100494"/>
                <a:gd name="connsiteX4" fmla="*/ 0 w 52665"/>
                <a:gd name="connsiteY4" fmla="*/ 52666 h 100494"/>
                <a:gd name="connsiteX5" fmla="*/ 16659 w 52665"/>
                <a:gd name="connsiteY5" fmla="*/ 23108 h 100494"/>
                <a:gd name="connsiteX6" fmla="*/ 39768 w 52665"/>
                <a:gd name="connsiteY6" fmla="*/ 0 h 100494"/>
                <a:gd name="connsiteX7" fmla="*/ 52665 w 52665"/>
                <a:gd name="connsiteY7" fmla="*/ 9136 h 100494"/>
                <a:gd name="connsiteX8" fmla="*/ 47829 w 52665"/>
                <a:gd name="connsiteY8" fmla="*/ 27408 h 10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65" h="100494">
                  <a:moveTo>
                    <a:pt x="47829" y="27408"/>
                  </a:moveTo>
                  <a:lnTo>
                    <a:pt x="30632" y="75774"/>
                  </a:lnTo>
                  <a:lnTo>
                    <a:pt x="18271" y="100495"/>
                  </a:lnTo>
                  <a:lnTo>
                    <a:pt x="3224" y="75237"/>
                  </a:lnTo>
                  <a:lnTo>
                    <a:pt x="0" y="52666"/>
                  </a:lnTo>
                  <a:lnTo>
                    <a:pt x="16659" y="23108"/>
                  </a:lnTo>
                  <a:lnTo>
                    <a:pt x="39768" y="0"/>
                  </a:lnTo>
                  <a:lnTo>
                    <a:pt x="52665" y="9136"/>
                  </a:lnTo>
                  <a:lnTo>
                    <a:pt x="47829" y="2740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7" name="Freeform: Shape 157">
              <a:extLst>
                <a:ext uri="{FF2B5EF4-FFF2-40B4-BE49-F238E27FC236}">
                  <a16:creationId xmlns:a16="http://schemas.microsoft.com/office/drawing/2014/main" id="{4A19CF5B-412A-2A48-88FE-190F110B1203}"/>
                </a:ext>
              </a:extLst>
            </p:cNvPr>
            <p:cNvSpPr/>
            <p:nvPr userDrawn="1"/>
          </p:nvSpPr>
          <p:spPr>
            <a:xfrm>
              <a:off x="8721919" y="3559401"/>
              <a:ext cx="303775" cy="638566"/>
            </a:xfrm>
            <a:custGeom>
              <a:avLst/>
              <a:gdLst>
                <a:gd name="connsiteX0" fmla="*/ 168746 w 205288"/>
                <a:gd name="connsiteY0" fmla="*/ 53203 h 431537"/>
                <a:gd name="connsiteX1" fmla="*/ 130590 w 205288"/>
                <a:gd name="connsiteY1" fmla="*/ 78461 h 431537"/>
                <a:gd name="connsiteX2" fmla="*/ 106407 w 205288"/>
                <a:gd name="connsiteY2" fmla="*/ 106407 h 431537"/>
                <a:gd name="connsiteX3" fmla="*/ 99957 w 205288"/>
                <a:gd name="connsiteY3" fmla="*/ 126828 h 431537"/>
                <a:gd name="connsiteX4" fmla="*/ 121991 w 205288"/>
                <a:gd name="connsiteY4" fmla="*/ 157998 h 431537"/>
                <a:gd name="connsiteX5" fmla="*/ 148861 w 205288"/>
                <a:gd name="connsiteY5" fmla="*/ 196153 h 431537"/>
                <a:gd name="connsiteX6" fmla="*/ 174657 w 205288"/>
                <a:gd name="connsiteY6" fmla="*/ 214425 h 431537"/>
                <a:gd name="connsiteX7" fmla="*/ 192392 w 205288"/>
                <a:gd name="connsiteY7" fmla="*/ 238071 h 431537"/>
                <a:gd name="connsiteX8" fmla="*/ 205289 w 205288"/>
                <a:gd name="connsiteY8" fmla="*/ 291812 h 431537"/>
                <a:gd name="connsiteX9" fmla="*/ 201527 w 205288"/>
                <a:gd name="connsiteY9" fmla="*/ 342865 h 431537"/>
                <a:gd name="connsiteX10" fmla="*/ 177881 w 205288"/>
                <a:gd name="connsiteY10" fmla="*/ 361674 h 431537"/>
                <a:gd name="connsiteX11" fmla="*/ 145100 w 205288"/>
                <a:gd name="connsiteY11" fmla="*/ 380484 h 431537"/>
                <a:gd name="connsiteX12" fmla="*/ 121454 w 205288"/>
                <a:gd name="connsiteY12" fmla="*/ 404667 h 431537"/>
                <a:gd name="connsiteX13" fmla="*/ 85448 w 205288"/>
                <a:gd name="connsiteY13" fmla="*/ 431537 h 431537"/>
                <a:gd name="connsiteX14" fmla="*/ 75237 w 205288"/>
                <a:gd name="connsiteY14" fmla="*/ 413266 h 431537"/>
                <a:gd name="connsiteX15" fmla="*/ 83298 w 205288"/>
                <a:gd name="connsiteY15" fmla="*/ 393919 h 431537"/>
                <a:gd name="connsiteX16" fmla="*/ 61802 w 205288"/>
                <a:gd name="connsiteY16" fmla="*/ 377797 h 431537"/>
                <a:gd name="connsiteX17" fmla="*/ 86522 w 205288"/>
                <a:gd name="connsiteY17" fmla="*/ 365974 h 431537"/>
                <a:gd name="connsiteX18" fmla="*/ 116617 w 205288"/>
                <a:gd name="connsiteY18" fmla="*/ 363824 h 431537"/>
                <a:gd name="connsiteX19" fmla="*/ 104257 w 205288"/>
                <a:gd name="connsiteY19" fmla="*/ 346627 h 431537"/>
                <a:gd name="connsiteX20" fmla="*/ 152624 w 205288"/>
                <a:gd name="connsiteY20" fmla="*/ 324056 h 431537"/>
                <a:gd name="connsiteX21" fmla="*/ 156385 w 205288"/>
                <a:gd name="connsiteY21" fmla="*/ 289125 h 431537"/>
                <a:gd name="connsiteX22" fmla="*/ 149937 w 205288"/>
                <a:gd name="connsiteY22" fmla="*/ 269778 h 431537"/>
                <a:gd name="connsiteX23" fmla="*/ 155311 w 205288"/>
                <a:gd name="connsiteY23" fmla="*/ 240758 h 431537"/>
                <a:gd name="connsiteX24" fmla="*/ 147787 w 205288"/>
                <a:gd name="connsiteY24" fmla="*/ 220337 h 431537"/>
                <a:gd name="connsiteX25" fmla="*/ 126291 w 205288"/>
                <a:gd name="connsiteY25" fmla="*/ 199915 h 431537"/>
                <a:gd name="connsiteX26" fmla="*/ 108019 w 205288"/>
                <a:gd name="connsiteY26" fmla="*/ 174120 h 431537"/>
                <a:gd name="connsiteX27" fmla="*/ 84373 w 205288"/>
                <a:gd name="connsiteY27" fmla="*/ 139188 h 431537"/>
                <a:gd name="connsiteX28" fmla="*/ 49979 w 205288"/>
                <a:gd name="connsiteY28" fmla="*/ 121454 h 431537"/>
                <a:gd name="connsiteX29" fmla="*/ 58040 w 205288"/>
                <a:gd name="connsiteY29" fmla="*/ 110706 h 431537"/>
                <a:gd name="connsiteX30" fmla="*/ 76311 w 205288"/>
                <a:gd name="connsiteY30" fmla="*/ 103182 h 431537"/>
                <a:gd name="connsiteX31" fmla="*/ 65026 w 205288"/>
                <a:gd name="connsiteY31" fmla="*/ 77387 h 431537"/>
                <a:gd name="connsiteX32" fmla="*/ 29557 w 205288"/>
                <a:gd name="connsiteY32" fmla="*/ 77387 h 431537"/>
                <a:gd name="connsiteX33" fmla="*/ 16659 w 205288"/>
                <a:gd name="connsiteY33" fmla="*/ 50516 h 431537"/>
                <a:gd name="connsiteX34" fmla="*/ 0 w 205288"/>
                <a:gd name="connsiteY34" fmla="*/ 26870 h 431537"/>
                <a:gd name="connsiteX35" fmla="*/ 15585 w 205288"/>
                <a:gd name="connsiteY35" fmla="*/ 19347 h 431537"/>
                <a:gd name="connsiteX36" fmla="*/ 38693 w 205288"/>
                <a:gd name="connsiteY36" fmla="*/ 19347 h 431537"/>
                <a:gd name="connsiteX37" fmla="*/ 66639 w 205288"/>
                <a:gd name="connsiteY37" fmla="*/ 16122 h 431537"/>
                <a:gd name="connsiteX38" fmla="*/ 91359 w 205288"/>
                <a:gd name="connsiteY38" fmla="*/ 0 h 431537"/>
                <a:gd name="connsiteX39" fmla="*/ 105332 w 205288"/>
                <a:gd name="connsiteY39" fmla="*/ 11286 h 431537"/>
                <a:gd name="connsiteX40" fmla="*/ 131665 w 205288"/>
                <a:gd name="connsiteY40" fmla="*/ 16660 h 431537"/>
                <a:gd name="connsiteX41" fmla="*/ 126828 w 205288"/>
                <a:gd name="connsiteY41" fmla="*/ 33857 h 431537"/>
                <a:gd name="connsiteX42" fmla="*/ 140800 w 205288"/>
                <a:gd name="connsiteY42" fmla="*/ 46217 h 431537"/>
                <a:gd name="connsiteX43" fmla="*/ 168746 w 205288"/>
                <a:gd name="connsiteY43" fmla="*/ 53203 h 4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5288" h="431537">
                  <a:moveTo>
                    <a:pt x="168746" y="53203"/>
                  </a:moveTo>
                  <a:lnTo>
                    <a:pt x="130590" y="78461"/>
                  </a:lnTo>
                  <a:lnTo>
                    <a:pt x="106407" y="106407"/>
                  </a:lnTo>
                  <a:lnTo>
                    <a:pt x="99957" y="126828"/>
                  </a:lnTo>
                  <a:lnTo>
                    <a:pt x="121991" y="157998"/>
                  </a:lnTo>
                  <a:lnTo>
                    <a:pt x="148861" y="196153"/>
                  </a:lnTo>
                  <a:lnTo>
                    <a:pt x="174657" y="214425"/>
                  </a:lnTo>
                  <a:lnTo>
                    <a:pt x="192392" y="238071"/>
                  </a:lnTo>
                  <a:lnTo>
                    <a:pt x="205289" y="291812"/>
                  </a:lnTo>
                  <a:lnTo>
                    <a:pt x="201527" y="342865"/>
                  </a:lnTo>
                  <a:lnTo>
                    <a:pt x="177881" y="361674"/>
                  </a:lnTo>
                  <a:lnTo>
                    <a:pt x="145100" y="380484"/>
                  </a:lnTo>
                  <a:lnTo>
                    <a:pt x="121454" y="404667"/>
                  </a:lnTo>
                  <a:lnTo>
                    <a:pt x="85448" y="431537"/>
                  </a:lnTo>
                  <a:lnTo>
                    <a:pt x="75237" y="413266"/>
                  </a:lnTo>
                  <a:lnTo>
                    <a:pt x="83298" y="393919"/>
                  </a:lnTo>
                  <a:lnTo>
                    <a:pt x="61802" y="377797"/>
                  </a:lnTo>
                  <a:lnTo>
                    <a:pt x="86522" y="365974"/>
                  </a:lnTo>
                  <a:lnTo>
                    <a:pt x="116617" y="363824"/>
                  </a:lnTo>
                  <a:lnTo>
                    <a:pt x="104257" y="346627"/>
                  </a:lnTo>
                  <a:lnTo>
                    <a:pt x="152624" y="324056"/>
                  </a:lnTo>
                  <a:lnTo>
                    <a:pt x="156385" y="289125"/>
                  </a:lnTo>
                  <a:lnTo>
                    <a:pt x="149937" y="269778"/>
                  </a:lnTo>
                  <a:lnTo>
                    <a:pt x="155311" y="240758"/>
                  </a:lnTo>
                  <a:lnTo>
                    <a:pt x="147787" y="220337"/>
                  </a:lnTo>
                  <a:lnTo>
                    <a:pt x="126291" y="199915"/>
                  </a:lnTo>
                  <a:lnTo>
                    <a:pt x="108019" y="174120"/>
                  </a:lnTo>
                  <a:lnTo>
                    <a:pt x="84373" y="139188"/>
                  </a:lnTo>
                  <a:lnTo>
                    <a:pt x="49979" y="121454"/>
                  </a:lnTo>
                  <a:lnTo>
                    <a:pt x="58040" y="110706"/>
                  </a:lnTo>
                  <a:lnTo>
                    <a:pt x="76311" y="103182"/>
                  </a:lnTo>
                  <a:lnTo>
                    <a:pt x="65026" y="77387"/>
                  </a:lnTo>
                  <a:lnTo>
                    <a:pt x="29557" y="77387"/>
                  </a:lnTo>
                  <a:lnTo>
                    <a:pt x="16659" y="50516"/>
                  </a:lnTo>
                  <a:lnTo>
                    <a:pt x="0" y="26870"/>
                  </a:lnTo>
                  <a:lnTo>
                    <a:pt x="15585" y="19347"/>
                  </a:lnTo>
                  <a:lnTo>
                    <a:pt x="38693" y="19347"/>
                  </a:lnTo>
                  <a:lnTo>
                    <a:pt x="66639" y="16122"/>
                  </a:lnTo>
                  <a:lnTo>
                    <a:pt x="91359" y="0"/>
                  </a:lnTo>
                  <a:lnTo>
                    <a:pt x="105332" y="11286"/>
                  </a:lnTo>
                  <a:lnTo>
                    <a:pt x="131665" y="16660"/>
                  </a:lnTo>
                  <a:lnTo>
                    <a:pt x="126828" y="33857"/>
                  </a:lnTo>
                  <a:lnTo>
                    <a:pt x="140800" y="46217"/>
                  </a:lnTo>
                  <a:lnTo>
                    <a:pt x="168746" y="5320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8" name="Freeform: Shape 159">
              <a:extLst>
                <a:ext uri="{FF2B5EF4-FFF2-40B4-BE49-F238E27FC236}">
                  <a16:creationId xmlns:a16="http://schemas.microsoft.com/office/drawing/2014/main" id="{23CA29C5-6A7E-814D-93FA-F52C0BCDBD92}"/>
                </a:ext>
              </a:extLst>
            </p:cNvPr>
            <p:cNvSpPr/>
            <p:nvPr userDrawn="1"/>
          </p:nvSpPr>
          <p:spPr>
            <a:xfrm>
              <a:off x="6194690" y="3747075"/>
              <a:ext cx="444531" cy="279918"/>
            </a:xfrm>
            <a:custGeom>
              <a:avLst/>
              <a:gdLst>
                <a:gd name="connsiteX0" fmla="*/ 300410 w 300410"/>
                <a:gd name="connsiteY0" fmla="*/ 71475 h 189166"/>
                <a:gd name="connsiteX1" fmla="*/ 279451 w 300410"/>
                <a:gd name="connsiteY1" fmla="*/ 79536 h 189166"/>
                <a:gd name="connsiteX2" fmla="*/ 274077 w 300410"/>
                <a:gd name="connsiteY2" fmla="*/ 92434 h 189166"/>
                <a:gd name="connsiteX3" fmla="*/ 273540 w 300410"/>
                <a:gd name="connsiteY3" fmla="*/ 102107 h 189166"/>
                <a:gd name="connsiteX4" fmla="*/ 245058 w 300410"/>
                <a:gd name="connsiteY4" fmla="*/ 114468 h 189166"/>
                <a:gd name="connsiteX5" fmla="*/ 199378 w 300410"/>
                <a:gd name="connsiteY5" fmla="*/ 127903 h 189166"/>
                <a:gd name="connsiteX6" fmla="*/ 173583 w 300410"/>
                <a:gd name="connsiteY6" fmla="*/ 148324 h 189166"/>
                <a:gd name="connsiteX7" fmla="*/ 161222 w 300410"/>
                <a:gd name="connsiteY7" fmla="*/ 149936 h 189166"/>
                <a:gd name="connsiteX8" fmla="*/ 152624 w 300410"/>
                <a:gd name="connsiteY8" fmla="*/ 148324 h 189166"/>
                <a:gd name="connsiteX9" fmla="*/ 135964 w 300410"/>
                <a:gd name="connsiteY9" fmla="*/ 160147 h 189166"/>
                <a:gd name="connsiteX10" fmla="*/ 117692 w 300410"/>
                <a:gd name="connsiteY10" fmla="*/ 165521 h 189166"/>
                <a:gd name="connsiteX11" fmla="*/ 93509 w 300410"/>
                <a:gd name="connsiteY11" fmla="*/ 167133 h 189166"/>
                <a:gd name="connsiteX12" fmla="*/ 85985 w 300410"/>
                <a:gd name="connsiteY12" fmla="*/ 168746 h 189166"/>
                <a:gd name="connsiteX13" fmla="*/ 79536 w 300410"/>
                <a:gd name="connsiteY13" fmla="*/ 176269 h 189166"/>
                <a:gd name="connsiteX14" fmla="*/ 72013 w 300410"/>
                <a:gd name="connsiteY14" fmla="*/ 178419 h 189166"/>
                <a:gd name="connsiteX15" fmla="*/ 67714 w 300410"/>
                <a:gd name="connsiteY15" fmla="*/ 185943 h 189166"/>
                <a:gd name="connsiteX16" fmla="*/ 53741 w 300410"/>
                <a:gd name="connsiteY16" fmla="*/ 185405 h 189166"/>
                <a:gd name="connsiteX17" fmla="*/ 44605 w 300410"/>
                <a:gd name="connsiteY17" fmla="*/ 189167 h 189166"/>
                <a:gd name="connsiteX18" fmla="*/ 24721 w 300410"/>
                <a:gd name="connsiteY18" fmla="*/ 187555 h 189166"/>
                <a:gd name="connsiteX19" fmla="*/ 17197 w 300410"/>
                <a:gd name="connsiteY19" fmla="*/ 170895 h 189166"/>
                <a:gd name="connsiteX20" fmla="*/ 18272 w 300410"/>
                <a:gd name="connsiteY20" fmla="*/ 154773 h 189166"/>
                <a:gd name="connsiteX21" fmla="*/ 13435 w 300410"/>
                <a:gd name="connsiteY21" fmla="*/ 146174 h 189166"/>
                <a:gd name="connsiteX22" fmla="*/ 8061 w 300410"/>
                <a:gd name="connsiteY22" fmla="*/ 124678 h 189166"/>
                <a:gd name="connsiteX23" fmla="*/ 0 w 300410"/>
                <a:gd name="connsiteY23" fmla="*/ 112856 h 189166"/>
                <a:gd name="connsiteX24" fmla="*/ 5912 w 300410"/>
                <a:gd name="connsiteY24" fmla="*/ 111243 h 189166"/>
                <a:gd name="connsiteX25" fmla="*/ 2687 w 300410"/>
                <a:gd name="connsiteY25" fmla="*/ 97808 h 189166"/>
                <a:gd name="connsiteX26" fmla="*/ 5912 w 300410"/>
                <a:gd name="connsiteY26" fmla="*/ 91897 h 189166"/>
                <a:gd name="connsiteX27" fmla="*/ 4837 w 300410"/>
                <a:gd name="connsiteY27" fmla="*/ 78999 h 189166"/>
                <a:gd name="connsiteX28" fmla="*/ 17197 w 300410"/>
                <a:gd name="connsiteY28" fmla="*/ 69325 h 189166"/>
                <a:gd name="connsiteX29" fmla="*/ 13973 w 300410"/>
                <a:gd name="connsiteY29" fmla="*/ 56965 h 189166"/>
                <a:gd name="connsiteX30" fmla="*/ 21496 w 300410"/>
                <a:gd name="connsiteY30" fmla="*/ 42455 h 189166"/>
                <a:gd name="connsiteX31" fmla="*/ 33320 w 300410"/>
                <a:gd name="connsiteY31" fmla="*/ 49979 h 189166"/>
                <a:gd name="connsiteX32" fmla="*/ 40843 w 300410"/>
                <a:gd name="connsiteY32" fmla="*/ 47292 h 189166"/>
                <a:gd name="connsiteX33" fmla="*/ 74162 w 300410"/>
                <a:gd name="connsiteY33" fmla="*/ 46754 h 189166"/>
                <a:gd name="connsiteX34" fmla="*/ 79536 w 300410"/>
                <a:gd name="connsiteY34" fmla="*/ 49441 h 189166"/>
                <a:gd name="connsiteX35" fmla="*/ 107481 w 300410"/>
                <a:gd name="connsiteY35" fmla="*/ 52666 h 189166"/>
                <a:gd name="connsiteX36" fmla="*/ 118229 w 300410"/>
                <a:gd name="connsiteY36" fmla="*/ 51054 h 189166"/>
                <a:gd name="connsiteX37" fmla="*/ 125216 w 300410"/>
                <a:gd name="connsiteY37" fmla="*/ 60727 h 189166"/>
                <a:gd name="connsiteX38" fmla="*/ 138651 w 300410"/>
                <a:gd name="connsiteY38" fmla="*/ 55890 h 189166"/>
                <a:gd name="connsiteX39" fmla="*/ 159073 w 300410"/>
                <a:gd name="connsiteY39" fmla="*/ 24721 h 189166"/>
                <a:gd name="connsiteX40" fmla="*/ 185943 w 300410"/>
                <a:gd name="connsiteY40" fmla="*/ 11286 h 189166"/>
                <a:gd name="connsiteX41" fmla="*/ 268703 w 300410"/>
                <a:gd name="connsiteY41" fmla="*/ 0 h 189166"/>
                <a:gd name="connsiteX42" fmla="*/ 291275 w 300410"/>
                <a:gd name="connsiteY42" fmla="*/ 48367 h 189166"/>
                <a:gd name="connsiteX43" fmla="*/ 300410 w 300410"/>
                <a:gd name="connsiteY43" fmla="*/ 71475 h 1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410" h="189166">
                  <a:moveTo>
                    <a:pt x="300410" y="71475"/>
                  </a:moveTo>
                  <a:lnTo>
                    <a:pt x="279451" y="79536"/>
                  </a:lnTo>
                  <a:lnTo>
                    <a:pt x="274077" y="92434"/>
                  </a:lnTo>
                  <a:lnTo>
                    <a:pt x="273540" y="102107"/>
                  </a:lnTo>
                  <a:lnTo>
                    <a:pt x="245058" y="114468"/>
                  </a:lnTo>
                  <a:lnTo>
                    <a:pt x="199378" y="127903"/>
                  </a:lnTo>
                  <a:lnTo>
                    <a:pt x="173583" y="148324"/>
                  </a:lnTo>
                  <a:lnTo>
                    <a:pt x="161222" y="149936"/>
                  </a:lnTo>
                  <a:lnTo>
                    <a:pt x="152624" y="148324"/>
                  </a:lnTo>
                  <a:lnTo>
                    <a:pt x="135964" y="160147"/>
                  </a:lnTo>
                  <a:lnTo>
                    <a:pt x="117692" y="165521"/>
                  </a:lnTo>
                  <a:lnTo>
                    <a:pt x="93509" y="167133"/>
                  </a:lnTo>
                  <a:lnTo>
                    <a:pt x="85985" y="168746"/>
                  </a:lnTo>
                  <a:lnTo>
                    <a:pt x="79536" y="176269"/>
                  </a:lnTo>
                  <a:lnTo>
                    <a:pt x="72013" y="178419"/>
                  </a:lnTo>
                  <a:lnTo>
                    <a:pt x="67714" y="185943"/>
                  </a:lnTo>
                  <a:lnTo>
                    <a:pt x="53741" y="185405"/>
                  </a:lnTo>
                  <a:lnTo>
                    <a:pt x="44605" y="189167"/>
                  </a:lnTo>
                  <a:lnTo>
                    <a:pt x="24721" y="187555"/>
                  </a:lnTo>
                  <a:lnTo>
                    <a:pt x="17197" y="170895"/>
                  </a:lnTo>
                  <a:lnTo>
                    <a:pt x="18272" y="154773"/>
                  </a:lnTo>
                  <a:lnTo>
                    <a:pt x="13435" y="146174"/>
                  </a:lnTo>
                  <a:lnTo>
                    <a:pt x="8061" y="124678"/>
                  </a:lnTo>
                  <a:lnTo>
                    <a:pt x="0" y="112856"/>
                  </a:lnTo>
                  <a:lnTo>
                    <a:pt x="5912" y="111243"/>
                  </a:lnTo>
                  <a:lnTo>
                    <a:pt x="2687" y="97808"/>
                  </a:lnTo>
                  <a:lnTo>
                    <a:pt x="5912" y="91897"/>
                  </a:lnTo>
                  <a:lnTo>
                    <a:pt x="4837" y="78999"/>
                  </a:lnTo>
                  <a:lnTo>
                    <a:pt x="17197" y="69325"/>
                  </a:lnTo>
                  <a:lnTo>
                    <a:pt x="13973" y="56965"/>
                  </a:lnTo>
                  <a:lnTo>
                    <a:pt x="21496" y="42455"/>
                  </a:lnTo>
                  <a:lnTo>
                    <a:pt x="33320" y="49979"/>
                  </a:lnTo>
                  <a:lnTo>
                    <a:pt x="40843" y="47292"/>
                  </a:lnTo>
                  <a:lnTo>
                    <a:pt x="74162" y="46754"/>
                  </a:lnTo>
                  <a:lnTo>
                    <a:pt x="79536" y="49441"/>
                  </a:lnTo>
                  <a:lnTo>
                    <a:pt x="107481" y="52666"/>
                  </a:lnTo>
                  <a:lnTo>
                    <a:pt x="118229" y="51054"/>
                  </a:lnTo>
                  <a:lnTo>
                    <a:pt x="125216" y="60727"/>
                  </a:lnTo>
                  <a:lnTo>
                    <a:pt x="138651" y="55890"/>
                  </a:lnTo>
                  <a:lnTo>
                    <a:pt x="159073" y="24721"/>
                  </a:lnTo>
                  <a:lnTo>
                    <a:pt x="185943" y="11286"/>
                  </a:lnTo>
                  <a:lnTo>
                    <a:pt x="268703" y="0"/>
                  </a:lnTo>
                  <a:lnTo>
                    <a:pt x="291275" y="48367"/>
                  </a:lnTo>
                  <a:lnTo>
                    <a:pt x="300410" y="7147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59" name="Freeform: Shape 303">
              <a:extLst>
                <a:ext uri="{FF2B5EF4-FFF2-40B4-BE49-F238E27FC236}">
                  <a16:creationId xmlns:a16="http://schemas.microsoft.com/office/drawing/2014/main" id="{201578D1-B33D-E94E-8AEE-56A55D248868}"/>
                </a:ext>
              </a:extLst>
            </p:cNvPr>
            <p:cNvSpPr/>
            <p:nvPr userDrawn="1"/>
          </p:nvSpPr>
          <p:spPr>
            <a:xfrm>
              <a:off x="5726849" y="5244386"/>
              <a:ext cx="51145" cy="250332"/>
            </a:xfrm>
            <a:custGeom>
              <a:avLst/>
              <a:gdLst>
                <a:gd name="connsiteX0" fmla="*/ 0 w 51145"/>
                <a:gd name="connsiteY0" fmla="*/ 0 h 250332"/>
                <a:gd name="connsiteX1" fmla="*/ 8202 w 51145"/>
                <a:gd name="connsiteY1" fmla="*/ 10438 h 250332"/>
                <a:gd name="connsiteX2" fmla="*/ 28877 w 51145"/>
                <a:gd name="connsiteY2" fmla="*/ 13620 h 250332"/>
                <a:gd name="connsiteX3" fmla="*/ 51145 w 51145"/>
                <a:gd name="connsiteY3" fmla="*/ 27137 h 250332"/>
                <a:gd name="connsiteX4" fmla="*/ 51145 w 51145"/>
                <a:gd name="connsiteY4" fmla="*/ 82010 h 250332"/>
                <a:gd name="connsiteX5" fmla="*/ 43193 w 51145"/>
                <a:gd name="connsiteY5" fmla="*/ 112228 h 250332"/>
                <a:gd name="connsiteX6" fmla="*/ 41600 w 51145"/>
                <a:gd name="connsiteY6" fmla="*/ 144832 h 250332"/>
                <a:gd name="connsiteX7" fmla="*/ 48758 w 51145"/>
                <a:gd name="connsiteY7" fmla="*/ 157555 h 250332"/>
                <a:gd name="connsiteX8" fmla="*/ 43987 w 51145"/>
                <a:gd name="connsiteY8" fmla="*/ 183799 h 250332"/>
                <a:gd name="connsiteX9" fmla="*/ 37624 w 51145"/>
                <a:gd name="connsiteY9" fmla="*/ 187775 h 250332"/>
                <a:gd name="connsiteX10" fmla="*/ 26491 w 51145"/>
                <a:gd name="connsiteY10" fmla="*/ 219583 h 250332"/>
                <a:gd name="connsiteX11" fmla="*/ 0 w 51145"/>
                <a:gd name="connsiteY11" fmla="*/ 250332 h 25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5" h="250332">
                  <a:moveTo>
                    <a:pt x="0" y="0"/>
                  </a:moveTo>
                  <a:lnTo>
                    <a:pt x="8202" y="10438"/>
                  </a:lnTo>
                  <a:lnTo>
                    <a:pt x="28877" y="13620"/>
                  </a:lnTo>
                  <a:lnTo>
                    <a:pt x="51145" y="27137"/>
                  </a:lnTo>
                  <a:lnTo>
                    <a:pt x="51145" y="82010"/>
                  </a:lnTo>
                  <a:lnTo>
                    <a:pt x="43193" y="112228"/>
                  </a:lnTo>
                  <a:lnTo>
                    <a:pt x="41600" y="144832"/>
                  </a:lnTo>
                  <a:lnTo>
                    <a:pt x="48758" y="157555"/>
                  </a:lnTo>
                  <a:lnTo>
                    <a:pt x="43987" y="183799"/>
                  </a:lnTo>
                  <a:lnTo>
                    <a:pt x="37624" y="187775"/>
                  </a:lnTo>
                  <a:lnTo>
                    <a:pt x="26491" y="219583"/>
                  </a:lnTo>
                  <a:lnTo>
                    <a:pt x="0" y="25033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0" name="Freeform: Shape 162">
              <a:extLst>
                <a:ext uri="{FF2B5EF4-FFF2-40B4-BE49-F238E27FC236}">
                  <a16:creationId xmlns:a16="http://schemas.microsoft.com/office/drawing/2014/main" id="{2510581D-10C9-C74F-A0CD-A2524479F0FE}"/>
                </a:ext>
              </a:extLst>
            </p:cNvPr>
            <p:cNvSpPr/>
            <p:nvPr userDrawn="1"/>
          </p:nvSpPr>
          <p:spPr>
            <a:xfrm>
              <a:off x="8304426" y="3331967"/>
              <a:ext cx="377732" cy="807948"/>
            </a:xfrm>
            <a:custGeom>
              <a:avLst/>
              <a:gdLst>
                <a:gd name="connsiteX0" fmla="*/ 206901 w 255268"/>
                <a:gd name="connsiteY0" fmla="*/ 247744 h 546004"/>
                <a:gd name="connsiteX1" fmla="*/ 190242 w 255268"/>
                <a:gd name="connsiteY1" fmla="*/ 260642 h 546004"/>
                <a:gd name="connsiteX2" fmla="*/ 169820 w 255268"/>
                <a:gd name="connsiteY2" fmla="*/ 261717 h 546004"/>
                <a:gd name="connsiteX3" fmla="*/ 156922 w 255268"/>
                <a:gd name="connsiteY3" fmla="*/ 293424 h 546004"/>
                <a:gd name="connsiteX4" fmla="*/ 145100 w 255268"/>
                <a:gd name="connsiteY4" fmla="*/ 298798 h 546004"/>
                <a:gd name="connsiteX5" fmla="*/ 159072 w 255268"/>
                <a:gd name="connsiteY5" fmla="*/ 324593 h 546004"/>
                <a:gd name="connsiteX6" fmla="*/ 177344 w 255268"/>
                <a:gd name="connsiteY6" fmla="*/ 346090 h 546004"/>
                <a:gd name="connsiteX7" fmla="*/ 189167 w 255268"/>
                <a:gd name="connsiteY7" fmla="*/ 365436 h 546004"/>
                <a:gd name="connsiteX8" fmla="*/ 178957 w 255268"/>
                <a:gd name="connsiteY8" fmla="*/ 390695 h 546004"/>
                <a:gd name="connsiteX9" fmla="*/ 169283 w 255268"/>
                <a:gd name="connsiteY9" fmla="*/ 396069 h 546004"/>
                <a:gd name="connsiteX10" fmla="*/ 176270 w 255268"/>
                <a:gd name="connsiteY10" fmla="*/ 410578 h 546004"/>
                <a:gd name="connsiteX11" fmla="*/ 195616 w 255268"/>
                <a:gd name="connsiteY11" fmla="*/ 433687 h 546004"/>
                <a:gd name="connsiteX12" fmla="*/ 198840 w 255268"/>
                <a:gd name="connsiteY12" fmla="*/ 449809 h 546004"/>
                <a:gd name="connsiteX13" fmla="*/ 198303 w 255268"/>
                <a:gd name="connsiteY13" fmla="*/ 463244 h 546004"/>
                <a:gd name="connsiteX14" fmla="*/ 209589 w 255268"/>
                <a:gd name="connsiteY14" fmla="*/ 489577 h 546004"/>
                <a:gd name="connsiteX15" fmla="*/ 194004 w 255268"/>
                <a:gd name="connsiteY15" fmla="*/ 516447 h 546004"/>
                <a:gd name="connsiteX16" fmla="*/ 180031 w 255268"/>
                <a:gd name="connsiteY16" fmla="*/ 546005 h 546004"/>
                <a:gd name="connsiteX17" fmla="*/ 177344 w 255268"/>
                <a:gd name="connsiteY17" fmla="*/ 524509 h 546004"/>
                <a:gd name="connsiteX18" fmla="*/ 185943 w 255268"/>
                <a:gd name="connsiteY18" fmla="*/ 502475 h 546004"/>
                <a:gd name="connsiteX19" fmla="*/ 176270 w 255268"/>
                <a:gd name="connsiteY19" fmla="*/ 485278 h 546004"/>
                <a:gd name="connsiteX20" fmla="*/ 178419 w 255268"/>
                <a:gd name="connsiteY20" fmla="*/ 453571 h 546004"/>
                <a:gd name="connsiteX21" fmla="*/ 166596 w 255268"/>
                <a:gd name="connsiteY21" fmla="*/ 438524 h 546004"/>
                <a:gd name="connsiteX22" fmla="*/ 157460 w 255268"/>
                <a:gd name="connsiteY22" fmla="*/ 403592 h 546004"/>
                <a:gd name="connsiteX23" fmla="*/ 152086 w 255268"/>
                <a:gd name="connsiteY23" fmla="*/ 366511 h 546004"/>
                <a:gd name="connsiteX24" fmla="*/ 139726 w 255268"/>
                <a:gd name="connsiteY24" fmla="*/ 342328 h 546004"/>
                <a:gd name="connsiteX25" fmla="*/ 120916 w 255268"/>
                <a:gd name="connsiteY25" fmla="*/ 356838 h 546004"/>
                <a:gd name="connsiteX26" fmla="*/ 88135 w 255268"/>
                <a:gd name="connsiteY26" fmla="*/ 377797 h 546004"/>
                <a:gd name="connsiteX27" fmla="*/ 72013 w 255268"/>
                <a:gd name="connsiteY27" fmla="*/ 375110 h 546004"/>
                <a:gd name="connsiteX28" fmla="*/ 54278 w 255268"/>
                <a:gd name="connsiteY28" fmla="*/ 368123 h 546004"/>
                <a:gd name="connsiteX29" fmla="*/ 63951 w 255268"/>
                <a:gd name="connsiteY29" fmla="*/ 332117 h 546004"/>
                <a:gd name="connsiteX30" fmla="*/ 58040 w 255268"/>
                <a:gd name="connsiteY30" fmla="*/ 304709 h 546004"/>
                <a:gd name="connsiteX31" fmla="*/ 35469 w 255268"/>
                <a:gd name="connsiteY31" fmla="*/ 270853 h 546004"/>
                <a:gd name="connsiteX32" fmla="*/ 38693 w 255268"/>
                <a:gd name="connsiteY32" fmla="*/ 260105 h 546004"/>
                <a:gd name="connsiteX33" fmla="*/ 22034 w 255268"/>
                <a:gd name="connsiteY33" fmla="*/ 256343 h 546004"/>
                <a:gd name="connsiteX34" fmla="*/ 1612 w 255268"/>
                <a:gd name="connsiteY34" fmla="*/ 232159 h 546004"/>
                <a:gd name="connsiteX35" fmla="*/ 0 w 255268"/>
                <a:gd name="connsiteY35" fmla="*/ 207976 h 546004"/>
                <a:gd name="connsiteX36" fmla="*/ 10211 w 255268"/>
                <a:gd name="connsiteY36" fmla="*/ 212276 h 546004"/>
                <a:gd name="connsiteX37" fmla="*/ 10748 w 255268"/>
                <a:gd name="connsiteY37" fmla="*/ 190779 h 546004"/>
                <a:gd name="connsiteX38" fmla="*/ 24721 w 255268"/>
                <a:gd name="connsiteY38" fmla="*/ 183793 h 546004"/>
                <a:gd name="connsiteX39" fmla="*/ 21496 w 255268"/>
                <a:gd name="connsiteY39" fmla="*/ 170895 h 546004"/>
                <a:gd name="connsiteX40" fmla="*/ 27945 w 255268"/>
                <a:gd name="connsiteY40" fmla="*/ 160684 h 546004"/>
                <a:gd name="connsiteX41" fmla="*/ 29020 w 255268"/>
                <a:gd name="connsiteY41" fmla="*/ 129515 h 546004"/>
                <a:gd name="connsiteX42" fmla="*/ 51591 w 255268"/>
                <a:gd name="connsiteY42" fmla="*/ 136501 h 546004"/>
                <a:gd name="connsiteX43" fmla="*/ 64489 w 255268"/>
                <a:gd name="connsiteY43" fmla="*/ 111780 h 546004"/>
                <a:gd name="connsiteX44" fmla="*/ 66101 w 255268"/>
                <a:gd name="connsiteY44" fmla="*/ 97270 h 546004"/>
                <a:gd name="connsiteX45" fmla="*/ 81686 w 255268"/>
                <a:gd name="connsiteY45" fmla="*/ 71475 h 546004"/>
                <a:gd name="connsiteX46" fmla="*/ 80611 w 255268"/>
                <a:gd name="connsiteY46" fmla="*/ 53741 h 546004"/>
                <a:gd name="connsiteX47" fmla="*/ 117692 w 255268"/>
                <a:gd name="connsiteY47" fmla="*/ 32782 h 546004"/>
                <a:gd name="connsiteX48" fmla="*/ 138113 w 255268"/>
                <a:gd name="connsiteY48" fmla="*/ 38156 h 546004"/>
                <a:gd name="connsiteX49" fmla="*/ 135964 w 255268"/>
                <a:gd name="connsiteY49" fmla="*/ 19347 h 546004"/>
                <a:gd name="connsiteX50" fmla="*/ 146174 w 255268"/>
                <a:gd name="connsiteY50" fmla="*/ 13972 h 546004"/>
                <a:gd name="connsiteX51" fmla="*/ 144025 w 255268"/>
                <a:gd name="connsiteY51" fmla="*/ 2150 h 546004"/>
                <a:gd name="connsiteX52" fmla="*/ 160685 w 255268"/>
                <a:gd name="connsiteY52" fmla="*/ 0 h 546004"/>
                <a:gd name="connsiteX53" fmla="*/ 170358 w 255268"/>
                <a:gd name="connsiteY53" fmla="*/ 18272 h 546004"/>
                <a:gd name="connsiteX54" fmla="*/ 182718 w 255268"/>
                <a:gd name="connsiteY54" fmla="*/ 25795 h 546004"/>
                <a:gd name="connsiteX55" fmla="*/ 183793 w 255268"/>
                <a:gd name="connsiteY55" fmla="*/ 49441 h 546004"/>
                <a:gd name="connsiteX56" fmla="*/ 182718 w 255268"/>
                <a:gd name="connsiteY56" fmla="*/ 74699 h 546004"/>
                <a:gd name="connsiteX57" fmla="*/ 155848 w 255268"/>
                <a:gd name="connsiteY57" fmla="*/ 99957 h 546004"/>
                <a:gd name="connsiteX58" fmla="*/ 152624 w 255268"/>
                <a:gd name="connsiteY58" fmla="*/ 135964 h 546004"/>
                <a:gd name="connsiteX59" fmla="*/ 182718 w 255268"/>
                <a:gd name="connsiteY59" fmla="*/ 131127 h 546004"/>
                <a:gd name="connsiteX60" fmla="*/ 189705 w 255268"/>
                <a:gd name="connsiteY60" fmla="*/ 159072 h 546004"/>
                <a:gd name="connsiteX61" fmla="*/ 207976 w 255268"/>
                <a:gd name="connsiteY61" fmla="*/ 164984 h 546004"/>
                <a:gd name="connsiteX62" fmla="*/ 199378 w 255268"/>
                <a:gd name="connsiteY62" fmla="*/ 189704 h 546004"/>
                <a:gd name="connsiteX63" fmla="*/ 220874 w 255268"/>
                <a:gd name="connsiteY63" fmla="*/ 200990 h 546004"/>
                <a:gd name="connsiteX64" fmla="*/ 233235 w 255268"/>
                <a:gd name="connsiteY64" fmla="*/ 206364 h 546004"/>
                <a:gd name="connsiteX65" fmla="*/ 254194 w 255268"/>
                <a:gd name="connsiteY65" fmla="*/ 197765 h 546004"/>
                <a:gd name="connsiteX66" fmla="*/ 255268 w 255268"/>
                <a:gd name="connsiteY66" fmla="*/ 210126 h 546004"/>
                <a:gd name="connsiteX67" fmla="*/ 230547 w 255268"/>
                <a:gd name="connsiteY67" fmla="*/ 229472 h 546004"/>
                <a:gd name="connsiteX68" fmla="*/ 224636 w 255268"/>
                <a:gd name="connsiteY68" fmla="*/ 240221 h 546004"/>
                <a:gd name="connsiteX69" fmla="*/ 206901 w 255268"/>
                <a:gd name="connsiteY69" fmla="*/ 247744 h 5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268" h="546004">
                  <a:moveTo>
                    <a:pt x="206901" y="247744"/>
                  </a:moveTo>
                  <a:lnTo>
                    <a:pt x="190242" y="260642"/>
                  </a:lnTo>
                  <a:lnTo>
                    <a:pt x="169820" y="261717"/>
                  </a:lnTo>
                  <a:lnTo>
                    <a:pt x="156922" y="293424"/>
                  </a:lnTo>
                  <a:lnTo>
                    <a:pt x="145100" y="298798"/>
                  </a:lnTo>
                  <a:lnTo>
                    <a:pt x="159072" y="324593"/>
                  </a:lnTo>
                  <a:lnTo>
                    <a:pt x="177344" y="346090"/>
                  </a:lnTo>
                  <a:lnTo>
                    <a:pt x="189167" y="365436"/>
                  </a:lnTo>
                  <a:lnTo>
                    <a:pt x="178957" y="390695"/>
                  </a:lnTo>
                  <a:lnTo>
                    <a:pt x="169283" y="396069"/>
                  </a:lnTo>
                  <a:lnTo>
                    <a:pt x="176270" y="410578"/>
                  </a:lnTo>
                  <a:lnTo>
                    <a:pt x="195616" y="433687"/>
                  </a:lnTo>
                  <a:lnTo>
                    <a:pt x="198840" y="449809"/>
                  </a:lnTo>
                  <a:lnTo>
                    <a:pt x="198303" y="463244"/>
                  </a:lnTo>
                  <a:lnTo>
                    <a:pt x="209589" y="489577"/>
                  </a:lnTo>
                  <a:lnTo>
                    <a:pt x="194004" y="516447"/>
                  </a:lnTo>
                  <a:lnTo>
                    <a:pt x="180031" y="546005"/>
                  </a:lnTo>
                  <a:lnTo>
                    <a:pt x="177344" y="524509"/>
                  </a:lnTo>
                  <a:lnTo>
                    <a:pt x="185943" y="502475"/>
                  </a:lnTo>
                  <a:lnTo>
                    <a:pt x="176270" y="485278"/>
                  </a:lnTo>
                  <a:lnTo>
                    <a:pt x="178419" y="453571"/>
                  </a:lnTo>
                  <a:lnTo>
                    <a:pt x="166596" y="438524"/>
                  </a:lnTo>
                  <a:lnTo>
                    <a:pt x="157460" y="403592"/>
                  </a:lnTo>
                  <a:lnTo>
                    <a:pt x="152086" y="366511"/>
                  </a:lnTo>
                  <a:lnTo>
                    <a:pt x="139726" y="342328"/>
                  </a:lnTo>
                  <a:lnTo>
                    <a:pt x="120916" y="356838"/>
                  </a:lnTo>
                  <a:lnTo>
                    <a:pt x="88135" y="377797"/>
                  </a:lnTo>
                  <a:lnTo>
                    <a:pt x="72013" y="375110"/>
                  </a:lnTo>
                  <a:lnTo>
                    <a:pt x="54278" y="368123"/>
                  </a:lnTo>
                  <a:lnTo>
                    <a:pt x="63951" y="332117"/>
                  </a:lnTo>
                  <a:lnTo>
                    <a:pt x="58040" y="304709"/>
                  </a:lnTo>
                  <a:lnTo>
                    <a:pt x="35469" y="270853"/>
                  </a:lnTo>
                  <a:lnTo>
                    <a:pt x="38693" y="260105"/>
                  </a:lnTo>
                  <a:lnTo>
                    <a:pt x="22034" y="256343"/>
                  </a:lnTo>
                  <a:lnTo>
                    <a:pt x="1612" y="232159"/>
                  </a:lnTo>
                  <a:lnTo>
                    <a:pt x="0" y="207976"/>
                  </a:lnTo>
                  <a:lnTo>
                    <a:pt x="10211" y="212276"/>
                  </a:lnTo>
                  <a:lnTo>
                    <a:pt x="10748" y="190779"/>
                  </a:lnTo>
                  <a:lnTo>
                    <a:pt x="24721" y="183793"/>
                  </a:lnTo>
                  <a:lnTo>
                    <a:pt x="21496" y="170895"/>
                  </a:lnTo>
                  <a:lnTo>
                    <a:pt x="27945" y="160684"/>
                  </a:lnTo>
                  <a:lnTo>
                    <a:pt x="29020" y="129515"/>
                  </a:lnTo>
                  <a:lnTo>
                    <a:pt x="51591" y="136501"/>
                  </a:lnTo>
                  <a:lnTo>
                    <a:pt x="64489" y="111780"/>
                  </a:lnTo>
                  <a:lnTo>
                    <a:pt x="66101" y="97270"/>
                  </a:lnTo>
                  <a:lnTo>
                    <a:pt x="81686" y="71475"/>
                  </a:lnTo>
                  <a:lnTo>
                    <a:pt x="80611" y="53741"/>
                  </a:lnTo>
                  <a:lnTo>
                    <a:pt x="117692" y="32782"/>
                  </a:lnTo>
                  <a:lnTo>
                    <a:pt x="138113" y="38156"/>
                  </a:lnTo>
                  <a:lnTo>
                    <a:pt x="135964" y="19347"/>
                  </a:lnTo>
                  <a:lnTo>
                    <a:pt x="146174" y="13972"/>
                  </a:lnTo>
                  <a:lnTo>
                    <a:pt x="144025" y="2150"/>
                  </a:lnTo>
                  <a:lnTo>
                    <a:pt x="160685" y="0"/>
                  </a:lnTo>
                  <a:lnTo>
                    <a:pt x="170358" y="18272"/>
                  </a:lnTo>
                  <a:lnTo>
                    <a:pt x="182718" y="25795"/>
                  </a:lnTo>
                  <a:lnTo>
                    <a:pt x="183793" y="49441"/>
                  </a:lnTo>
                  <a:lnTo>
                    <a:pt x="182718" y="74699"/>
                  </a:lnTo>
                  <a:lnTo>
                    <a:pt x="155848" y="99957"/>
                  </a:lnTo>
                  <a:lnTo>
                    <a:pt x="152624" y="135964"/>
                  </a:lnTo>
                  <a:lnTo>
                    <a:pt x="182718" y="131127"/>
                  </a:lnTo>
                  <a:lnTo>
                    <a:pt x="189705" y="159072"/>
                  </a:lnTo>
                  <a:lnTo>
                    <a:pt x="207976" y="164984"/>
                  </a:lnTo>
                  <a:lnTo>
                    <a:pt x="199378" y="189704"/>
                  </a:lnTo>
                  <a:lnTo>
                    <a:pt x="220874" y="200990"/>
                  </a:lnTo>
                  <a:lnTo>
                    <a:pt x="233235" y="206364"/>
                  </a:lnTo>
                  <a:lnTo>
                    <a:pt x="254194" y="197765"/>
                  </a:lnTo>
                  <a:lnTo>
                    <a:pt x="255268" y="210126"/>
                  </a:lnTo>
                  <a:lnTo>
                    <a:pt x="230547" y="229472"/>
                  </a:lnTo>
                  <a:lnTo>
                    <a:pt x="224636" y="240221"/>
                  </a:lnTo>
                  <a:lnTo>
                    <a:pt x="206901" y="24774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1" name="Freeform: Shape 164">
              <a:extLst>
                <a:ext uri="{FF2B5EF4-FFF2-40B4-BE49-F238E27FC236}">
                  <a16:creationId xmlns:a16="http://schemas.microsoft.com/office/drawing/2014/main" id="{B9D46797-3B8D-C340-BB89-67910DDEB667}"/>
                </a:ext>
              </a:extLst>
            </p:cNvPr>
            <p:cNvSpPr/>
            <p:nvPr userDrawn="1"/>
          </p:nvSpPr>
          <p:spPr>
            <a:xfrm>
              <a:off x="5771630" y="4951048"/>
              <a:ext cx="131212" cy="326042"/>
            </a:xfrm>
            <a:custGeom>
              <a:avLst/>
              <a:gdLst>
                <a:gd name="connsiteX0" fmla="*/ 53741 w 88672"/>
                <a:gd name="connsiteY0" fmla="*/ 66639 h 220336"/>
                <a:gd name="connsiteX1" fmla="*/ 45680 w 88672"/>
                <a:gd name="connsiteY1" fmla="*/ 88672 h 220336"/>
                <a:gd name="connsiteX2" fmla="*/ 53741 w 88672"/>
                <a:gd name="connsiteY2" fmla="*/ 126291 h 220336"/>
                <a:gd name="connsiteX3" fmla="*/ 63951 w 88672"/>
                <a:gd name="connsiteY3" fmla="*/ 125753 h 220336"/>
                <a:gd name="connsiteX4" fmla="*/ 74162 w 88672"/>
                <a:gd name="connsiteY4" fmla="*/ 135426 h 220336"/>
                <a:gd name="connsiteX5" fmla="*/ 85985 w 88672"/>
                <a:gd name="connsiteY5" fmla="*/ 156385 h 220336"/>
                <a:gd name="connsiteX6" fmla="*/ 88672 w 88672"/>
                <a:gd name="connsiteY6" fmla="*/ 194004 h 220336"/>
                <a:gd name="connsiteX7" fmla="*/ 76311 w 88672"/>
                <a:gd name="connsiteY7" fmla="*/ 199915 h 220336"/>
                <a:gd name="connsiteX8" fmla="*/ 67713 w 88672"/>
                <a:gd name="connsiteY8" fmla="*/ 220337 h 220336"/>
                <a:gd name="connsiteX9" fmla="*/ 48904 w 88672"/>
                <a:gd name="connsiteY9" fmla="*/ 202065 h 220336"/>
                <a:gd name="connsiteX10" fmla="*/ 46754 w 88672"/>
                <a:gd name="connsiteY10" fmla="*/ 181643 h 220336"/>
                <a:gd name="connsiteX11" fmla="*/ 52666 w 88672"/>
                <a:gd name="connsiteY11" fmla="*/ 168208 h 220336"/>
                <a:gd name="connsiteX12" fmla="*/ 51054 w 88672"/>
                <a:gd name="connsiteY12" fmla="*/ 156385 h 220336"/>
                <a:gd name="connsiteX13" fmla="*/ 39768 w 88672"/>
                <a:gd name="connsiteY13" fmla="*/ 148862 h 220336"/>
                <a:gd name="connsiteX14" fmla="*/ 31707 w 88672"/>
                <a:gd name="connsiteY14" fmla="*/ 151549 h 220336"/>
                <a:gd name="connsiteX15" fmla="*/ 15048 w 88672"/>
                <a:gd name="connsiteY15" fmla="*/ 137576 h 220336"/>
                <a:gd name="connsiteX16" fmla="*/ 0 w 88672"/>
                <a:gd name="connsiteY16" fmla="*/ 130052 h 220336"/>
                <a:gd name="connsiteX17" fmla="*/ 8598 w 88672"/>
                <a:gd name="connsiteY17" fmla="*/ 103182 h 220336"/>
                <a:gd name="connsiteX18" fmla="*/ 17735 w 88672"/>
                <a:gd name="connsiteY18" fmla="*/ 92971 h 220336"/>
                <a:gd name="connsiteX19" fmla="*/ 12361 w 88672"/>
                <a:gd name="connsiteY19" fmla="*/ 68788 h 220336"/>
                <a:gd name="connsiteX20" fmla="*/ 18272 w 88672"/>
                <a:gd name="connsiteY20" fmla="*/ 45142 h 220336"/>
                <a:gd name="connsiteX21" fmla="*/ 23109 w 88672"/>
                <a:gd name="connsiteY21" fmla="*/ 37618 h 220336"/>
                <a:gd name="connsiteX22" fmla="*/ 15585 w 88672"/>
                <a:gd name="connsiteY22" fmla="*/ 12898 h 220336"/>
                <a:gd name="connsiteX23" fmla="*/ 2150 w 88672"/>
                <a:gd name="connsiteY23" fmla="*/ 0 h 220336"/>
                <a:gd name="connsiteX24" fmla="*/ 30095 w 88672"/>
                <a:gd name="connsiteY24" fmla="*/ 5374 h 220336"/>
                <a:gd name="connsiteX25" fmla="*/ 36006 w 88672"/>
                <a:gd name="connsiteY25" fmla="*/ 13435 h 220336"/>
                <a:gd name="connsiteX26" fmla="*/ 45680 w 88672"/>
                <a:gd name="connsiteY26" fmla="*/ 26870 h 220336"/>
                <a:gd name="connsiteX27" fmla="*/ 53741 w 88672"/>
                <a:gd name="connsiteY27" fmla="*/ 66639 h 2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72" h="220336">
                  <a:moveTo>
                    <a:pt x="53741" y="66639"/>
                  </a:moveTo>
                  <a:lnTo>
                    <a:pt x="45680" y="88672"/>
                  </a:lnTo>
                  <a:lnTo>
                    <a:pt x="53741" y="126291"/>
                  </a:lnTo>
                  <a:lnTo>
                    <a:pt x="63951" y="125753"/>
                  </a:lnTo>
                  <a:lnTo>
                    <a:pt x="74162" y="135426"/>
                  </a:lnTo>
                  <a:lnTo>
                    <a:pt x="85985" y="156385"/>
                  </a:lnTo>
                  <a:lnTo>
                    <a:pt x="88672" y="194004"/>
                  </a:lnTo>
                  <a:lnTo>
                    <a:pt x="76311" y="199915"/>
                  </a:lnTo>
                  <a:lnTo>
                    <a:pt x="67713" y="220337"/>
                  </a:lnTo>
                  <a:lnTo>
                    <a:pt x="48904" y="202065"/>
                  </a:lnTo>
                  <a:lnTo>
                    <a:pt x="46754" y="181643"/>
                  </a:lnTo>
                  <a:lnTo>
                    <a:pt x="52666" y="168208"/>
                  </a:lnTo>
                  <a:lnTo>
                    <a:pt x="51054" y="156385"/>
                  </a:lnTo>
                  <a:lnTo>
                    <a:pt x="39768" y="148862"/>
                  </a:lnTo>
                  <a:lnTo>
                    <a:pt x="31707" y="151549"/>
                  </a:lnTo>
                  <a:lnTo>
                    <a:pt x="15048" y="137576"/>
                  </a:lnTo>
                  <a:lnTo>
                    <a:pt x="0" y="130052"/>
                  </a:lnTo>
                  <a:lnTo>
                    <a:pt x="8598" y="103182"/>
                  </a:lnTo>
                  <a:lnTo>
                    <a:pt x="17735" y="92971"/>
                  </a:lnTo>
                  <a:lnTo>
                    <a:pt x="12361" y="68788"/>
                  </a:lnTo>
                  <a:lnTo>
                    <a:pt x="18272" y="45142"/>
                  </a:lnTo>
                  <a:lnTo>
                    <a:pt x="23109" y="37618"/>
                  </a:lnTo>
                  <a:lnTo>
                    <a:pt x="15585" y="12898"/>
                  </a:lnTo>
                  <a:lnTo>
                    <a:pt x="2150" y="0"/>
                  </a:lnTo>
                  <a:lnTo>
                    <a:pt x="30095" y="5374"/>
                  </a:lnTo>
                  <a:lnTo>
                    <a:pt x="36006" y="13435"/>
                  </a:lnTo>
                  <a:lnTo>
                    <a:pt x="45680" y="26870"/>
                  </a:lnTo>
                  <a:lnTo>
                    <a:pt x="53741" y="6663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2" name="Freeform: Shape 172">
              <a:extLst>
                <a:ext uri="{FF2B5EF4-FFF2-40B4-BE49-F238E27FC236}">
                  <a16:creationId xmlns:a16="http://schemas.microsoft.com/office/drawing/2014/main" id="{39E8EE3E-335E-9247-AA36-3B7D9D9B2EC1}"/>
                </a:ext>
              </a:extLst>
            </p:cNvPr>
            <p:cNvSpPr/>
            <p:nvPr userDrawn="1"/>
          </p:nvSpPr>
          <p:spPr>
            <a:xfrm>
              <a:off x="7301646" y="6794383"/>
              <a:ext cx="77931" cy="63617"/>
            </a:xfrm>
            <a:custGeom>
              <a:avLst/>
              <a:gdLst>
                <a:gd name="connsiteX0" fmla="*/ 6449 w 52665"/>
                <a:gd name="connsiteY0" fmla="*/ 0 h 42992"/>
                <a:gd name="connsiteX1" fmla="*/ 24721 w 52665"/>
                <a:gd name="connsiteY1" fmla="*/ 11823 h 42992"/>
                <a:gd name="connsiteX2" fmla="*/ 51591 w 52665"/>
                <a:gd name="connsiteY2" fmla="*/ 16660 h 42992"/>
                <a:gd name="connsiteX3" fmla="*/ 52665 w 52665"/>
                <a:gd name="connsiteY3" fmla="*/ 23646 h 42992"/>
                <a:gd name="connsiteX4" fmla="*/ 44604 w 52665"/>
                <a:gd name="connsiteY4" fmla="*/ 40305 h 42992"/>
                <a:gd name="connsiteX5" fmla="*/ 537 w 52665"/>
                <a:gd name="connsiteY5" fmla="*/ 42993 h 42992"/>
                <a:gd name="connsiteX6" fmla="*/ 0 w 52665"/>
                <a:gd name="connsiteY6" fmla="*/ 23109 h 42992"/>
                <a:gd name="connsiteX7" fmla="*/ 4299 w 52665"/>
                <a:gd name="connsiteY7" fmla="*/ 8061 h 42992"/>
                <a:gd name="connsiteX8" fmla="*/ 6449 w 52665"/>
                <a:gd name="connsiteY8" fmla="*/ 0 h 4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65" h="42992">
                  <a:moveTo>
                    <a:pt x="6449" y="0"/>
                  </a:moveTo>
                  <a:lnTo>
                    <a:pt x="24721" y="11823"/>
                  </a:lnTo>
                  <a:lnTo>
                    <a:pt x="51591" y="16660"/>
                  </a:lnTo>
                  <a:lnTo>
                    <a:pt x="52665" y="23646"/>
                  </a:lnTo>
                  <a:lnTo>
                    <a:pt x="44604" y="40305"/>
                  </a:lnTo>
                  <a:lnTo>
                    <a:pt x="537" y="42993"/>
                  </a:lnTo>
                  <a:lnTo>
                    <a:pt x="0" y="23109"/>
                  </a:lnTo>
                  <a:lnTo>
                    <a:pt x="4299" y="8061"/>
                  </a:lnTo>
                  <a:lnTo>
                    <a:pt x="644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3" name="Freeform: Shape 297">
              <a:extLst>
                <a:ext uri="{FF2B5EF4-FFF2-40B4-BE49-F238E27FC236}">
                  <a16:creationId xmlns:a16="http://schemas.microsoft.com/office/drawing/2014/main" id="{69ABB87B-3465-154F-A51F-84008F8FAC71}"/>
                </a:ext>
              </a:extLst>
            </p:cNvPr>
            <p:cNvSpPr/>
            <p:nvPr userDrawn="1"/>
          </p:nvSpPr>
          <p:spPr>
            <a:xfrm>
              <a:off x="5726848" y="4601149"/>
              <a:ext cx="370030" cy="457256"/>
            </a:xfrm>
            <a:custGeom>
              <a:avLst/>
              <a:gdLst>
                <a:gd name="connsiteX0" fmla="*/ 96472 w 370030"/>
                <a:gd name="connsiteY0" fmla="*/ 0 h 457256"/>
                <a:gd name="connsiteX1" fmla="*/ 103630 w 370030"/>
                <a:gd name="connsiteY1" fmla="*/ 4772 h 457256"/>
                <a:gd name="connsiteX2" fmla="*/ 257904 w 370030"/>
                <a:gd name="connsiteY2" fmla="*/ 90656 h 457256"/>
                <a:gd name="connsiteX3" fmla="*/ 261084 w 370030"/>
                <a:gd name="connsiteY3" fmla="*/ 115308 h 457256"/>
                <a:gd name="connsiteX4" fmla="*/ 322317 w 370030"/>
                <a:gd name="connsiteY4" fmla="*/ 157454 h 457256"/>
                <a:gd name="connsiteX5" fmla="*/ 302437 w 370030"/>
                <a:gd name="connsiteY5" fmla="*/ 209940 h 457256"/>
                <a:gd name="connsiteX6" fmla="*/ 304821 w 370030"/>
                <a:gd name="connsiteY6" fmla="*/ 233797 h 457256"/>
                <a:gd name="connsiteX7" fmla="*/ 331859 w 370030"/>
                <a:gd name="connsiteY7" fmla="*/ 248906 h 457256"/>
                <a:gd name="connsiteX8" fmla="*/ 333449 w 370030"/>
                <a:gd name="connsiteY8" fmla="*/ 260039 h 457256"/>
                <a:gd name="connsiteX9" fmla="*/ 321521 w 370030"/>
                <a:gd name="connsiteY9" fmla="*/ 285487 h 457256"/>
                <a:gd name="connsiteX10" fmla="*/ 323907 w 370030"/>
                <a:gd name="connsiteY10" fmla="*/ 298209 h 457256"/>
                <a:gd name="connsiteX11" fmla="*/ 321521 w 370030"/>
                <a:gd name="connsiteY11" fmla="*/ 318886 h 457256"/>
                <a:gd name="connsiteX12" fmla="*/ 336631 w 370030"/>
                <a:gd name="connsiteY12" fmla="*/ 345924 h 457256"/>
                <a:gd name="connsiteX13" fmla="*/ 354126 w 370030"/>
                <a:gd name="connsiteY13" fmla="*/ 388070 h 457256"/>
                <a:gd name="connsiteX14" fmla="*/ 370030 w 370030"/>
                <a:gd name="connsiteY14" fmla="*/ 397613 h 457256"/>
                <a:gd name="connsiteX15" fmla="*/ 335835 w 370030"/>
                <a:gd name="connsiteY15" fmla="*/ 422266 h 457256"/>
                <a:gd name="connsiteX16" fmla="*/ 289713 w 370030"/>
                <a:gd name="connsiteY16" fmla="*/ 438965 h 457256"/>
                <a:gd name="connsiteX17" fmla="*/ 264265 w 370030"/>
                <a:gd name="connsiteY17" fmla="*/ 438170 h 457256"/>
                <a:gd name="connsiteX18" fmla="*/ 249156 w 370030"/>
                <a:gd name="connsiteY18" fmla="*/ 450894 h 457256"/>
                <a:gd name="connsiteX19" fmla="*/ 219732 w 370030"/>
                <a:gd name="connsiteY19" fmla="*/ 451689 h 457256"/>
                <a:gd name="connsiteX20" fmla="*/ 208599 w 370030"/>
                <a:gd name="connsiteY20" fmla="*/ 457256 h 457256"/>
                <a:gd name="connsiteX21" fmla="*/ 157704 w 370030"/>
                <a:gd name="connsiteY21" fmla="*/ 445327 h 457256"/>
                <a:gd name="connsiteX22" fmla="*/ 125896 w 370030"/>
                <a:gd name="connsiteY22" fmla="*/ 448507 h 457256"/>
                <a:gd name="connsiteX23" fmla="*/ 113967 w 370030"/>
                <a:gd name="connsiteY23" fmla="*/ 390457 h 457256"/>
                <a:gd name="connsiteX24" fmla="*/ 99654 w 370030"/>
                <a:gd name="connsiteY24" fmla="*/ 370577 h 457256"/>
                <a:gd name="connsiteX25" fmla="*/ 90907 w 370030"/>
                <a:gd name="connsiteY25" fmla="*/ 358647 h 457256"/>
                <a:gd name="connsiteX26" fmla="*/ 49554 w 370030"/>
                <a:gd name="connsiteY26" fmla="*/ 350695 h 457256"/>
                <a:gd name="connsiteX27" fmla="*/ 25698 w 370030"/>
                <a:gd name="connsiteY27" fmla="*/ 337972 h 457256"/>
                <a:gd name="connsiteX28" fmla="*/ 0 w 370030"/>
                <a:gd name="connsiteY28" fmla="*/ 331169 h 457256"/>
                <a:gd name="connsiteX29" fmla="*/ 0 w 370030"/>
                <a:gd name="connsiteY29" fmla="*/ 2999 h 457256"/>
                <a:gd name="connsiteX30" fmla="*/ 10588 w 370030"/>
                <a:gd name="connsiteY30" fmla="*/ 3182 h 4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030" h="457256">
                  <a:moveTo>
                    <a:pt x="96472" y="0"/>
                  </a:moveTo>
                  <a:lnTo>
                    <a:pt x="103630" y="4772"/>
                  </a:lnTo>
                  <a:lnTo>
                    <a:pt x="257904" y="90656"/>
                  </a:lnTo>
                  <a:lnTo>
                    <a:pt x="261084" y="115308"/>
                  </a:lnTo>
                  <a:lnTo>
                    <a:pt x="322317" y="157454"/>
                  </a:lnTo>
                  <a:lnTo>
                    <a:pt x="302437" y="209940"/>
                  </a:lnTo>
                  <a:lnTo>
                    <a:pt x="304821" y="233797"/>
                  </a:lnTo>
                  <a:lnTo>
                    <a:pt x="331859" y="248906"/>
                  </a:lnTo>
                  <a:lnTo>
                    <a:pt x="333449" y="260039"/>
                  </a:lnTo>
                  <a:lnTo>
                    <a:pt x="321521" y="285487"/>
                  </a:lnTo>
                  <a:lnTo>
                    <a:pt x="323907" y="298209"/>
                  </a:lnTo>
                  <a:lnTo>
                    <a:pt x="321521" y="318886"/>
                  </a:lnTo>
                  <a:lnTo>
                    <a:pt x="336631" y="345924"/>
                  </a:lnTo>
                  <a:lnTo>
                    <a:pt x="354126" y="388070"/>
                  </a:lnTo>
                  <a:lnTo>
                    <a:pt x="370030" y="397613"/>
                  </a:lnTo>
                  <a:lnTo>
                    <a:pt x="335835" y="422266"/>
                  </a:lnTo>
                  <a:lnTo>
                    <a:pt x="289713" y="438965"/>
                  </a:lnTo>
                  <a:lnTo>
                    <a:pt x="264265" y="438170"/>
                  </a:lnTo>
                  <a:lnTo>
                    <a:pt x="249156" y="450894"/>
                  </a:lnTo>
                  <a:lnTo>
                    <a:pt x="219732" y="451689"/>
                  </a:lnTo>
                  <a:lnTo>
                    <a:pt x="208599" y="457256"/>
                  </a:lnTo>
                  <a:lnTo>
                    <a:pt x="157704" y="445327"/>
                  </a:lnTo>
                  <a:lnTo>
                    <a:pt x="125896" y="448507"/>
                  </a:lnTo>
                  <a:lnTo>
                    <a:pt x="113967" y="390457"/>
                  </a:lnTo>
                  <a:lnTo>
                    <a:pt x="99654" y="370577"/>
                  </a:lnTo>
                  <a:lnTo>
                    <a:pt x="90907" y="358647"/>
                  </a:lnTo>
                  <a:lnTo>
                    <a:pt x="49554" y="350695"/>
                  </a:lnTo>
                  <a:lnTo>
                    <a:pt x="25698" y="337972"/>
                  </a:lnTo>
                  <a:lnTo>
                    <a:pt x="0" y="331169"/>
                  </a:lnTo>
                  <a:lnTo>
                    <a:pt x="0" y="2999"/>
                  </a:lnTo>
                  <a:lnTo>
                    <a:pt x="10588" y="318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4" name="Freeform: Shape 285">
              <a:extLst>
                <a:ext uri="{FF2B5EF4-FFF2-40B4-BE49-F238E27FC236}">
                  <a16:creationId xmlns:a16="http://schemas.microsoft.com/office/drawing/2014/main" id="{4223C419-92BF-6044-99E9-AA9A0EA9DEA9}"/>
                </a:ext>
              </a:extLst>
            </p:cNvPr>
            <p:cNvSpPr/>
            <p:nvPr userDrawn="1"/>
          </p:nvSpPr>
          <p:spPr>
            <a:xfrm>
              <a:off x="5726848" y="2122428"/>
              <a:ext cx="359693" cy="431809"/>
            </a:xfrm>
            <a:custGeom>
              <a:avLst/>
              <a:gdLst>
                <a:gd name="connsiteX0" fmla="*/ 90111 w 359693"/>
                <a:gd name="connsiteY0" fmla="*/ 0 h 431809"/>
                <a:gd name="connsiteX1" fmla="*/ 117149 w 359693"/>
                <a:gd name="connsiteY1" fmla="*/ 31809 h 431809"/>
                <a:gd name="connsiteX2" fmla="*/ 106811 w 359693"/>
                <a:gd name="connsiteY2" fmla="*/ 42942 h 431809"/>
                <a:gd name="connsiteX3" fmla="*/ 109991 w 359693"/>
                <a:gd name="connsiteY3" fmla="*/ 60438 h 431809"/>
                <a:gd name="connsiteX4" fmla="*/ 144187 w 359693"/>
                <a:gd name="connsiteY4" fmla="*/ 62823 h 431809"/>
                <a:gd name="connsiteX5" fmla="*/ 159295 w 359693"/>
                <a:gd name="connsiteY5" fmla="*/ 86679 h 431809"/>
                <a:gd name="connsiteX6" fmla="*/ 158500 w 359693"/>
                <a:gd name="connsiteY6" fmla="*/ 97813 h 431809"/>
                <a:gd name="connsiteX7" fmla="*/ 212575 w 359693"/>
                <a:gd name="connsiteY7" fmla="*/ 117693 h 431809"/>
                <a:gd name="connsiteX8" fmla="*/ 245179 w 359693"/>
                <a:gd name="connsiteY8" fmla="*/ 108947 h 431809"/>
                <a:gd name="connsiteX9" fmla="*/ 271423 w 359693"/>
                <a:gd name="connsiteY9" fmla="*/ 135189 h 431809"/>
                <a:gd name="connsiteX10" fmla="*/ 296074 w 359693"/>
                <a:gd name="connsiteY10" fmla="*/ 134394 h 431809"/>
                <a:gd name="connsiteX11" fmla="*/ 358897 w 359693"/>
                <a:gd name="connsiteY11" fmla="*/ 151889 h 431809"/>
                <a:gd name="connsiteX12" fmla="*/ 359693 w 359693"/>
                <a:gd name="connsiteY12" fmla="*/ 167793 h 431809"/>
                <a:gd name="connsiteX13" fmla="*/ 342198 w 359693"/>
                <a:gd name="connsiteY13" fmla="*/ 196421 h 431809"/>
                <a:gd name="connsiteX14" fmla="*/ 351741 w 359693"/>
                <a:gd name="connsiteY14" fmla="*/ 226640 h 431809"/>
                <a:gd name="connsiteX15" fmla="*/ 345379 w 359693"/>
                <a:gd name="connsiteY15" fmla="*/ 244930 h 431809"/>
                <a:gd name="connsiteX16" fmla="*/ 304026 w 359693"/>
                <a:gd name="connsiteY16" fmla="*/ 248906 h 431809"/>
                <a:gd name="connsiteX17" fmla="*/ 281760 w 359693"/>
                <a:gd name="connsiteY17" fmla="*/ 264015 h 431809"/>
                <a:gd name="connsiteX18" fmla="*/ 280170 w 359693"/>
                <a:gd name="connsiteY18" fmla="*/ 287872 h 431809"/>
                <a:gd name="connsiteX19" fmla="*/ 245976 w 359693"/>
                <a:gd name="connsiteY19" fmla="*/ 291848 h 431809"/>
                <a:gd name="connsiteX20" fmla="*/ 217347 w 359693"/>
                <a:gd name="connsiteY20" fmla="*/ 309343 h 431809"/>
                <a:gd name="connsiteX21" fmla="*/ 177584 w 359693"/>
                <a:gd name="connsiteY21" fmla="*/ 312525 h 431809"/>
                <a:gd name="connsiteX22" fmla="*/ 141005 w 359693"/>
                <a:gd name="connsiteY22" fmla="*/ 332405 h 431809"/>
                <a:gd name="connsiteX23" fmla="*/ 121125 w 359693"/>
                <a:gd name="connsiteY23" fmla="*/ 345924 h 431809"/>
                <a:gd name="connsiteX24" fmla="*/ 143390 w 359693"/>
                <a:gd name="connsiteY24" fmla="*/ 365010 h 431809"/>
                <a:gd name="connsiteX25" fmla="*/ 164067 w 359693"/>
                <a:gd name="connsiteY25" fmla="*/ 377733 h 431809"/>
                <a:gd name="connsiteX26" fmla="*/ 207009 w 359693"/>
                <a:gd name="connsiteY26" fmla="*/ 374551 h 431809"/>
                <a:gd name="connsiteX27" fmla="*/ 199057 w 359693"/>
                <a:gd name="connsiteY27" fmla="*/ 392842 h 431809"/>
                <a:gd name="connsiteX28" fmla="*/ 152933 w 359693"/>
                <a:gd name="connsiteY28" fmla="*/ 401589 h 431809"/>
                <a:gd name="connsiteX29" fmla="*/ 94883 w 359693"/>
                <a:gd name="connsiteY29" fmla="*/ 431809 h 431809"/>
                <a:gd name="connsiteX30" fmla="*/ 71025 w 359693"/>
                <a:gd name="connsiteY30" fmla="*/ 421470 h 431809"/>
                <a:gd name="connsiteX31" fmla="*/ 80568 w 359693"/>
                <a:gd name="connsiteY31" fmla="*/ 396818 h 431809"/>
                <a:gd name="connsiteX32" fmla="*/ 34444 w 359693"/>
                <a:gd name="connsiteY32" fmla="*/ 381709 h 431809"/>
                <a:gd name="connsiteX33" fmla="*/ 41602 w 359693"/>
                <a:gd name="connsiteY33" fmla="*/ 371371 h 431809"/>
                <a:gd name="connsiteX34" fmla="*/ 89315 w 359693"/>
                <a:gd name="connsiteY34" fmla="*/ 349900 h 431809"/>
                <a:gd name="connsiteX35" fmla="*/ 82955 w 359693"/>
                <a:gd name="connsiteY35" fmla="*/ 339561 h 431809"/>
                <a:gd name="connsiteX36" fmla="*/ 75797 w 359693"/>
                <a:gd name="connsiteY36" fmla="*/ 345128 h 431809"/>
                <a:gd name="connsiteX37" fmla="*/ 69434 w 359693"/>
                <a:gd name="connsiteY37" fmla="*/ 342743 h 431809"/>
                <a:gd name="connsiteX38" fmla="*/ 3431 w 359693"/>
                <a:gd name="connsiteY38" fmla="*/ 329224 h 431809"/>
                <a:gd name="connsiteX39" fmla="*/ 250 w 359693"/>
                <a:gd name="connsiteY39" fmla="*/ 309343 h 431809"/>
                <a:gd name="connsiteX40" fmla="*/ 0 w 359693"/>
                <a:gd name="connsiteY40" fmla="*/ 309383 h 431809"/>
                <a:gd name="connsiteX41" fmla="*/ 0 w 359693"/>
                <a:gd name="connsiteY41" fmla="*/ 13932 h 431809"/>
                <a:gd name="connsiteX42" fmla="*/ 6611 w 359693"/>
                <a:gd name="connsiteY42" fmla="*/ 13519 h 431809"/>
                <a:gd name="connsiteX43" fmla="*/ 22516 w 359693"/>
                <a:gd name="connsiteY43" fmla="*/ 15904 h 431809"/>
                <a:gd name="connsiteX44" fmla="*/ 33649 w 359693"/>
                <a:gd name="connsiteY44" fmla="*/ 3182 h 431809"/>
                <a:gd name="connsiteX45" fmla="*/ 46372 w 359693"/>
                <a:gd name="connsiteY45" fmla="*/ 5567 h 43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9693" h="431809">
                  <a:moveTo>
                    <a:pt x="90111" y="0"/>
                  </a:moveTo>
                  <a:lnTo>
                    <a:pt x="117149" y="31809"/>
                  </a:lnTo>
                  <a:lnTo>
                    <a:pt x="106811" y="42942"/>
                  </a:lnTo>
                  <a:lnTo>
                    <a:pt x="109991" y="60438"/>
                  </a:lnTo>
                  <a:lnTo>
                    <a:pt x="144187" y="62823"/>
                  </a:lnTo>
                  <a:lnTo>
                    <a:pt x="159295" y="86679"/>
                  </a:lnTo>
                  <a:lnTo>
                    <a:pt x="158500" y="97813"/>
                  </a:lnTo>
                  <a:lnTo>
                    <a:pt x="212575" y="117693"/>
                  </a:lnTo>
                  <a:lnTo>
                    <a:pt x="245179" y="108947"/>
                  </a:lnTo>
                  <a:lnTo>
                    <a:pt x="271423" y="135189"/>
                  </a:lnTo>
                  <a:lnTo>
                    <a:pt x="296074" y="134394"/>
                  </a:lnTo>
                  <a:lnTo>
                    <a:pt x="358897" y="151889"/>
                  </a:lnTo>
                  <a:lnTo>
                    <a:pt x="359693" y="167793"/>
                  </a:lnTo>
                  <a:lnTo>
                    <a:pt x="342198" y="196421"/>
                  </a:lnTo>
                  <a:lnTo>
                    <a:pt x="351741" y="226640"/>
                  </a:lnTo>
                  <a:lnTo>
                    <a:pt x="345379" y="244930"/>
                  </a:lnTo>
                  <a:lnTo>
                    <a:pt x="304026" y="248906"/>
                  </a:lnTo>
                  <a:lnTo>
                    <a:pt x="281760" y="264015"/>
                  </a:lnTo>
                  <a:lnTo>
                    <a:pt x="280170" y="287872"/>
                  </a:lnTo>
                  <a:lnTo>
                    <a:pt x="245976" y="291848"/>
                  </a:lnTo>
                  <a:lnTo>
                    <a:pt x="217347" y="309343"/>
                  </a:lnTo>
                  <a:lnTo>
                    <a:pt x="177584" y="312525"/>
                  </a:lnTo>
                  <a:lnTo>
                    <a:pt x="141005" y="332405"/>
                  </a:lnTo>
                  <a:lnTo>
                    <a:pt x="121125" y="345924"/>
                  </a:lnTo>
                  <a:lnTo>
                    <a:pt x="143390" y="365010"/>
                  </a:lnTo>
                  <a:lnTo>
                    <a:pt x="164067" y="377733"/>
                  </a:lnTo>
                  <a:lnTo>
                    <a:pt x="207009" y="374551"/>
                  </a:lnTo>
                  <a:lnTo>
                    <a:pt x="199057" y="392842"/>
                  </a:lnTo>
                  <a:lnTo>
                    <a:pt x="152933" y="401589"/>
                  </a:lnTo>
                  <a:lnTo>
                    <a:pt x="94883" y="431809"/>
                  </a:lnTo>
                  <a:lnTo>
                    <a:pt x="71025" y="421470"/>
                  </a:lnTo>
                  <a:lnTo>
                    <a:pt x="80568" y="396818"/>
                  </a:lnTo>
                  <a:lnTo>
                    <a:pt x="34444" y="381709"/>
                  </a:lnTo>
                  <a:lnTo>
                    <a:pt x="41602" y="371371"/>
                  </a:lnTo>
                  <a:lnTo>
                    <a:pt x="89315" y="349900"/>
                  </a:lnTo>
                  <a:lnTo>
                    <a:pt x="82955" y="339561"/>
                  </a:lnTo>
                  <a:lnTo>
                    <a:pt x="75797" y="345128"/>
                  </a:lnTo>
                  <a:lnTo>
                    <a:pt x="69434" y="342743"/>
                  </a:lnTo>
                  <a:lnTo>
                    <a:pt x="3431" y="329224"/>
                  </a:lnTo>
                  <a:lnTo>
                    <a:pt x="250" y="309343"/>
                  </a:lnTo>
                  <a:lnTo>
                    <a:pt x="0" y="309383"/>
                  </a:lnTo>
                  <a:lnTo>
                    <a:pt x="0" y="13932"/>
                  </a:lnTo>
                  <a:lnTo>
                    <a:pt x="6611" y="13519"/>
                  </a:lnTo>
                  <a:lnTo>
                    <a:pt x="22516" y="15904"/>
                  </a:lnTo>
                  <a:lnTo>
                    <a:pt x="33649" y="3182"/>
                  </a:lnTo>
                  <a:lnTo>
                    <a:pt x="46372" y="556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5" name="Freeform: Shape 301">
              <a:extLst>
                <a:ext uri="{FF2B5EF4-FFF2-40B4-BE49-F238E27FC236}">
                  <a16:creationId xmlns:a16="http://schemas.microsoft.com/office/drawing/2014/main" id="{6B271C04-DAA8-F349-A7D2-583A02C28D26}"/>
                </a:ext>
              </a:extLst>
            </p:cNvPr>
            <p:cNvSpPr/>
            <p:nvPr userDrawn="1"/>
          </p:nvSpPr>
          <p:spPr>
            <a:xfrm>
              <a:off x="5726848" y="4998761"/>
              <a:ext cx="388320" cy="718886"/>
            </a:xfrm>
            <a:custGeom>
              <a:avLst/>
              <a:gdLst>
                <a:gd name="connsiteX0" fmla="*/ 368440 w 388320"/>
                <a:gd name="connsiteY0" fmla="*/ 0 h 718886"/>
                <a:gd name="connsiteX1" fmla="*/ 375597 w 388320"/>
                <a:gd name="connsiteY1" fmla="*/ 19086 h 718886"/>
                <a:gd name="connsiteX2" fmla="*/ 374007 w 388320"/>
                <a:gd name="connsiteY2" fmla="*/ 62028 h 718886"/>
                <a:gd name="connsiteX3" fmla="*/ 379573 w 388320"/>
                <a:gd name="connsiteY3" fmla="*/ 99404 h 718886"/>
                <a:gd name="connsiteX4" fmla="*/ 381164 w 388320"/>
                <a:gd name="connsiteY4" fmla="*/ 166203 h 718886"/>
                <a:gd name="connsiteX5" fmla="*/ 388320 w 388320"/>
                <a:gd name="connsiteY5" fmla="*/ 186879 h 718886"/>
                <a:gd name="connsiteX6" fmla="*/ 375597 w 388320"/>
                <a:gd name="connsiteY6" fmla="*/ 217892 h 718886"/>
                <a:gd name="connsiteX7" fmla="*/ 358897 w 388320"/>
                <a:gd name="connsiteY7" fmla="*/ 248111 h 718886"/>
                <a:gd name="connsiteX8" fmla="*/ 331859 w 388320"/>
                <a:gd name="connsiteY8" fmla="*/ 275149 h 718886"/>
                <a:gd name="connsiteX9" fmla="*/ 292893 w 388320"/>
                <a:gd name="connsiteY9" fmla="*/ 291848 h 718886"/>
                <a:gd name="connsiteX10" fmla="*/ 245180 w 388320"/>
                <a:gd name="connsiteY10" fmla="*/ 312525 h 718886"/>
                <a:gd name="connsiteX11" fmla="*/ 197467 w 388320"/>
                <a:gd name="connsiteY11" fmla="*/ 359443 h 718886"/>
                <a:gd name="connsiteX12" fmla="*/ 180766 w 388320"/>
                <a:gd name="connsiteY12" fmla="*/ 367395 h 718886"/>
                <a:gd name="connsiteX13" fmla="*/ 151343 w 388320"/>
                <a:gd name="connsiteY13" fmla="*/ 398409 h 718886"/>
                <a:gd name="connsiteX14" fmla="*/ 133848 w 388320"/>
                <a:gd name="connsiteY14" fmla="*/ 408747 h 718886"/>
                <a:gd name="connsiteX15" fmla="*/ 129872 w 388320"/>
                <a:gd name="connsiteY15" fmla="*/ 439761 h 718886"/>
                <a:gd name="connsiteX16" fmla="*/ 149752 w 388320"/>
                <a:gd name="connsiteY16" fmla="*/ 473160 h 718886"/>
                <a:gd name="connsiteX17" fmla="*/ 158500 w 388320"/>
                <a:gd name="connsiteY17" fmla="*/ 499402 h 718886"/>
                <a:gd name="connsiteX18" fmla="*/ 159296 w 388320"/>
                <a:gd name="connsiteY18" fmla="*/ 512921 h 718886"/>
                <a:gd name="connsiteX19" fmla="*/ 166453 w 388320"/>
                <a:gd name="connsiteY19" fmla="*/ 510536 h 718886"/>
                <a:gd name="connsiteX20" fmla="*/ 165656 w 388320"/>
                <a:gd name="connsiteY20" fmla="*/ 554273 h 718886"/>
                <a:gd name="connsiteX21" fmla="*/ 158500 w 388320"/>
                <a:gd name="connsiteY21" fmla="*/ 574949 h 718886"/>
                <a:gd name="connsiteX22" fmla="*/ 168838 w 388320"/>
                <a:gd name="connsiteY22" fmla="*/ 582901 h 718886"/>
                <a:gd name="connsiteX23" fmla="*/ 162476 w 388320"/>
                <a:gd name="connsiteY23" fmla="*/ 601191 h 718886"/>
                <a:gd name="connsiteX24" fmla="*/ 144981 w 388320"/>
                <a:gd name="connsiteY24" fmla="*/ 617097 h 718886"/>
                <a:gd name="connsiteX25" fmla="*/ 109991 w 388320"/>
                <a:gd name="connsiteY25" fmla="*/ 632205 h 718886"/>
                <a:gd name="connsiteX26" fmla="*/ 59097 w 388320"/>
                <a:gd name="connsiteY26" fmla="*/ 656061 h 718886"/>
                <a:gd name="connsiteX27" fmla="*/ 40807 w 388320"/>
                <a:gd name="connsiteY27" fmla="*/ 672762 h 718886"/>
                <a:gd name="connsiteX28" fmla="*/ 44783 w 388320"/>
                <a:gd name="connsiteY28" fmla="*/ 691848 h 718886"/>
                <a:gd name="connsiteX29" fmla="*/ 55917 w 388320"/>
                <a:gd name="connsiteY29" fmla="*/ 695028 h 718886"/>
                <a:gd name="connsiteX30" fmla="*/ 51941 w 388320"/>
                <a:gd name="connsiteY30" fmla="*/ 718886 h 718886"/>
                <a:gd name="connsiteX31" fmla="*/ 20130 w 388320"/>
                <a:gd name="connsiteY31" fmla="*/ 718090 h 718886"/>
                <a:gd name="connsiteX32" fmla="*/ 16154 w 388320"/>
                <a:gd name="connsiteY32" fmla="*/ 698209 h 718886"/>
                <a:gd name="connsiteX33" fmla="*/ 9793 w 388320"/>
                <a:gd name="connsiteY33" fmla="*/ 677533 h 718886"/>
                <a:gd name="connsiteX34" fmla="*/ 5817 w 388320"/>
                <a:gd name="connsiteY34" fmla="*/ 661628 h 718886"/>
                <a:gd name="connsiteX35" fmla="*/ 13769 w 388320"/>
                <a:gd name="connsiteY35" fmla="*/ 611530 h 718886"/>
                <a:gd name="connsiteX36" fmla="*/ 2635 w 388320"/>
                <a:gd name="connsiteY36" fmla="*/ 579720 h 718886"/>
                <a:gd name="connsiteX37" fmla="*/ 0 w 388320"/>
                <a:gd name="connsiteY37" fmla="*/ 571713 h 718886"/>
                <a:gd name="connsiteX38" fmla="*/ 0 w 388320"/>
                <a:gd name="connsiteY38" fmla="*/ 496602 h 718886"/>
                <a:gd name="connsiteX39" fmla="*/ 26492 w 388320"/>
                <a:gd name="connsiteY39" fmla="*/ 466799 h 718886"/>
                <a:gd name="connsiteX40" fmla="*/ 37626 w 388320"/>
                <a:gd name="connsiteY40" fmla="*/ 434989 h 718886"/>
                <a:gd name="connsiteX41" fmla="*/ 43988 w 388320"/>
                <a:gd name="connsiteY41" fmla="*/ 431012 h 718886"/>
                <a:gd name="connsiteX42" fmla="*/ 48759 w 388320"/>
                <a:gd name="connsiteY42" fmla="*/ 404771 h 718886"/>
                <a:gd name="connsiteX43" fmla="*/ 41602 w 388320"/>
                <a:gd name="connsiteY43" fmla="*/ 392046 h 718886"/>
                <a:gd name="connsiteX44" fmla="*/ 43192 w 388320"/>
                <a:gd name="connsiteY44" fmla="*/ 359443 h 718886"/>
                <a:gd name="connsiteX45" fmla="*/ 51145 w 388320"/>
                <a:gd name="connsiteY45" fmla="*/ 329224 h 718886"/>
                <a:gd name="connsiteX46" fmla="*/ 51145 w 388320"/>
                <a:gd name="connsiteY46" fmla="*/ 274353 h 718886"/>
                <a:gd name="connsiteX47" fmla="*/ 28879 w 388320"/>
                <a:gd name="connsiteY47" fmla="*/ 260834 h 718886"/>
                <a:gd name="connsiteX48" fmla="*/ 8202 w 388320"/>
                <a:gd name="connsiteY48" fmla="*/ 257654 h 718886"/>
                <a:gd name="connsiteX49" fmla="*/ 0 w 388320"/>
                <a:gd name="connsiteY49" fmla="*/ 247214 h 718886"/>
                <a:gd name="connsiteX50" fmla="*/ 0 w 388320"/>
                <a:gd name="connsiteY50" fmla="*/ 174269 h 718886"/>
                <a:gd name="connsiteX51" fmla="*/ 66254 w 388320"/>
                <a:gd name="connsiteY51" fmla="*/ 155865 h 718886"/>
                <a:gd name="connsiteX52" fmla="*/ 90907 w 388320"/>
                <a:gd name="connsiteY52" fmla="*/ 176540 h 718886"/>
                <a:gd name="connsiteX53" fmla="*/ 102835 w 388320"/>
                <a:gd name="connsiteY53" fmla="*/ 172564 h 718886"/>
                <a:gd name="connsiteX54" fmla="*/ 119534 w 388320"/>
                <a:gd name="connsiteY54" fmla="*/ 183698 h 718886"/>
                <a:gd name="connsiteX55" fmla="*/ 121919 w 388320"/>
                <a:gd name="connsiteY55" fmla="*/ 201193 h 718886"/>
                <a:gd name="connsiteX56" fmla="*/ 113173 w 388320"/>
                <a:gd name="connsiteY56" fmla="*/ 221073 h 718886"/>
                <a:gd name="connsiteX57" fmla="*/ 116353 w 388320"/>
                <a:gd name="connsiteY57" fmla="*/ 251293 h 718886"/>
                <a:gd name="connsiteX58" fmla="*/ 144187 w 388320"/>
                <a:gd name="connsiteY58" fmla="*/ 278329 h 718886"/>
                <a:gd name="connsiteX59" fmla="*/ 156910 w 388320"/>
                <a:gd name="connsiteY59" fmla="*/ 248111 h 718886"/>
                <a:gd name="connsiteX60" fmla="*/ 175201 w 388320"/>
                <a:gd name="connsiteY60" fmla="*/ 239364 h 718886"/>
                <a:gd name="connsiteX61" fmla="*/ 171225 w 388320"/>
                <a:gd name="connsiteY61" fmla="*/ 183698 h 718886"/>
                <a:gd name="connsiteX62" fmla="*/ 153728 w 388320"/>
                <a:gd name="connsiteY62" fmla="*/ 152684 h 718886"/>
                <a:gd name="connsiteX63" fmla="*/ 138620 w 388320"/>
                <a:gd name="connsiteY63" fmla="*/ 138370 h 718886"/>
                <a:gd name="connsiteX64" fmla="*/ 123510 w 388320"/>
                <a:gd name="connsiteY64" fmla="*/ 139165 h 718886"/>
                <a:gd name="connsiteX65" fmla="*/ 111582 w 388320"/>
                <a:gd name="connsiteY65" fmla="*/ 83499 h 718886"/>
                <a:gd name="connsiteX66" fmla="*/ 124306 w 388320"/>
                <a:gd name="connsiteY66" fmla="*/ 50895 h 718886"/>
                <a:gd name="connsiteX67" fmla="*/ 156115 w 388320"/>
                <a:gd name="connsiteY67" fmla="*/ 47713 h 718886"/>
                <a:gd name="connsiteX68" fmla="*/ 207009 w 388320"/>
                <a:gd name="connsiteY68" fmla="*/ 59642 h 718886"/>
                <a:gd name="connsiteX69" fmla="*/ 218143 w 388320"/>
                <a:gd name="connsiteY69" fmla="*/ 54076 h 718886"/>
                <a:gd name="connsiteX70" fmla="*/ 247566 w 388320"/>
                <a:gd name="connsiteY70" fmla="*/ 53280 h 718886"/>
                <a:gd name="connsiteX71" fmla="*/ 262675 w 388320"/>
                <a:gd name="connsiteY71" fmla="*/ 40557 h 718886"/>
                <a:gd name="connsiteX72" fmla="*/ 288122 w 388320"/>
                <a:gd name="connsiteY72" fmla="*/ 41352 h 718886"/>
                <a:gd name="connsiteX73" fmla="*/ 334246 w 388320"/>
                <a:gd name="connsiteY73" fmla="*/ 24653 h 71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8320" h="718886">
                  <a:moveTo>
                    <a:pt x="368440" y="0"/>
                  </a:moveTo>
                  <a:lnTo>
                    <a:pt x="375597" y="19086"/>
                  </a:lnTo>
                  <a:lnTo>
                    <a:pt x="374007" y="62028"/>
                  </a:lnTo>
                  <a:lnTo>
                    <a:pt x="379573" y="99404"/>
                  </a:lnTo>
                  <a:lnTo>
                    <a:pt x="381164" y="166203"/>
                  </a:lnTo>
                  <a:lnTo>
                    <a:pt x="388320" y="186879"/>
                  </a:lnTo>
                  <a:lnTo>
                    <a:pt x="375597" y="217892"/>
                  </a:lnTo>
                  <a:lnTo>
                    <a:pt x="358897" y="248111"/>
                  </a:lnTo>
                  <a:lnTo>
                    <a:pt x="331859" y="275149"/>
                  </a:lnTo>
                  <a:lnTo>
                    <a:pt x="292893" y="291848"/>
                  </a:lnTo>
                  <a:lnTo>
                    <a:pt x="245180" y="312525"/>
                  </a:lnTo>
                  <a:lnTo>
                    <a:pt x="197467" y="359443"/>
                  </a:lnTo>
                  <a:lnTo>
                    <a:pt x="180766" y="367395"/>
                  </a:lnTo>
                  <a:lnTo>
                    <a:pt x="151343" y="398409"/>
                  </a:lnTo>
                  <a:lnTo>
                    <a:pt x="133848" y="408747"/>
                  </a:lnTo>
                  <a:lnTo>
                    <a:pt x="129872" y="439761"/>
                  </a:lnTo>
                  <a:lnTo>
                    <a:pt x="149752" y="473160"/>
                  </a:lnTo>
                  <a:lnTo>
                    <a:pt x="158500" y="499402"/>
                  </a:lnTo>
                  <a:lnTo>
                    <a:pt x="159296" y="512921"/>
                  </a:lnTo>
                  <a:lnTo>
                    <a:pt x="166453" y="510536"/>
                  </a:lnTo>
                  <a:lnTo>
                    <a:pt x="165656" y="554273"/>
                  </a:lnTo>
                  <a:lnTo>
                    <a:pt x="158500" y="574949"/>
                  </a:lnTo>
                  <a:lnTo>
                    <a:pt x="168838" y="582901"/>
                  </a:lnTo>
                  <a:lnTo>
                    <a:pt x="162476" y="601191"/>
                  </a:lnTo>
                  <a:lnTo>
                    <a:pt x="144981" y="617097"/>
                  </a:lnTo>
                  <a:lnTo>
                    <a:pt x="109991" y="632205"/>
                  </a:lnTo>
                  <a:lnTo>
                    <a:pt x="59097" y="656061"/>
                  </a:lnTo>
                  <a:lnTo>
                    <a:pt x="40807" y="672762"/>
                  </a:lnTo>
                  <a:lnTo>
                    <a:pt x="44783" y="691848"/>
                  </a:lnTo>
                  <a:lnTo>
                    <a:pt x="55917" y="695028"/>
                  </a:lnTo>
                  <a:lnTo>
                    <a:pt x="51941" y="718886"/>
                  </a:lnTo>
                  <a:lnTo>
                    <a:pt x="20130" y="718090"/>
                  </a:lnTo>
                  <a:lnTo>
                    <a:pt x="16154" y="698209"/>
                  </a:lnTo>
                  <a:lnTo>
                    <a:pt x="9793" y="677533"/>
                  </a:lnTo>
                  <a:lnTo>
                    <a:pt x="5817" y="661628"/>
                  </a:lnTo>
                  <a:lnTo>
                    <a:pt x="13769" y="611530"/>
                  </a:lnTo>
                  <a:lnTo>
                    <a:pt x="2635" y="579720"/>
                  </a:lnTo>
                  <a:lnTo>
                    <a:pt x="0" y="571713"/>
                  </a:lnTo>
                  <a:lnTo>
                    <a:pt x="0" y="496602"/>
                  </a:lnTo>
                  <a:lnTo>
                    <a:pt x="26492" y="466799"/>
                  </a:lnTo>
                  <a:lnTo>
                    <a:pt x="37626" y="434989"/>
                  </a:lnTo>
                  <a:lnTo>
                    <a:pt x="43988" y="431012"/>
                  </a:lnTo>
                  <a:lnTo>
                    <a:pt x="48759" y="404771"/>
                  </a:lnTo>
                  <a:lnTo>
                    <a:pt x="41602" y="392046"/>
                  </a:lnTo>
                  <a:lnTo>
                    <a:pt x="43192" y="359443"/>
                  </a:lnTo>
                  <a:lnTo>
                    <a:pt x="51145" y="329224"/>
                  </a:lnTo>
                  <a:lnTo>
                    <a:pt x="51145" y="274353"/>
                  </a:lnTo>
                  <a:lnTo>
                    <a:pt x="28879" y="260834"/>
                  </a:lnTo>
                  <a:lnTo>
                    <a:pt x="8202" y="257654"/>
                  </a:lnTo>
                  <a:lnTo>
                    <a:pt x="0" y="247214"/>
                  </a:lnTo>
                  <a:lnTo>
                    <a:pt x="0" y="174269"/>
                  </a:lnTo>
                  <a:lnTo>
                    <a:pt x="66254" y="155865"/>
                  </a:lnTo>
                  <a:lnTo>
                    <a:pt x="90907" y="176540"/>
                  </a:lnTo>
                  <a:lnTo>
                    <a:pt x="102835" y="172564"/>
                  </a:lnTo>
                  <a:lnTo>
                    <a:pt x="119534" y="183698"/>
                  </a:lnTo>
                  <a:lnTo>
                    <a:pt x="121919" y="201193"/>
                  </a:lnTo>
                  <a:lnTo>
                    <a:pt x="113173" y="221073"/>
                  </a:lnTo>
                  <a:lnTo>
                    <a:pt x="116353" y="251293"/>
                  </a:lnTo>
                  <a:lnTo>
                    <a:pt x="144187" y="278329"/>
                  </a:lnTo>
                  <a:lnTo>
                    <a:pt x="156910" y="248111"/>
                  </a:lnTo>
                  <a:lnTo>
                    <a:pt x="175201" y="239364"/>
                  </a:lnTo>
                  <a:lnTo>
                    <a:pt x="171225" y="183698"/>
                  </a:lnTo>
                  <a:lnTo>
                    <a:pt x="153728" y="152684"/>
                  </a:lnTo>
                  <a:lnTo>
                    <a:pt x="138620" y="138370"/>
                  </a:lnTo>
                  <a:lnTo>
                    <a:pt x="123510" y="139165"/>
                  </a:lnTo>
                  <a:lnTo>
                    <a:pt x="111582" y="83499"/>
                  </a:lnTo>
                  <a:lnTo>
                    <a:pt x="124306" y="50895"/>
                  </a:lnTo>
                  <a:lnTo>
                    <a:pt x="156115" y="47713"/>
                  </a:lnTo>
                  <a:lnTo>
                    <a:pt x="207009" y="59642"/>
                  </a:lnTo>
                  <a:lnTo>
                    <a:pt x="218143" y="54076"/>
                  </a:lnTo>
                  <a:lnTo>
                    <a:pt x="247566" y="53280"/>
                  </a:lnTo>
                  <a:lnTo>
                    <a:pt x="262675" y="40557"/>
                  </a:lnTo>
                  <a:lnTo>
                    <a:pt x="288122" y="41352"/>
                  </a:lnTo>
                  <a:lnTo>
                    <a:pt x="334246" y="2465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6" name="Freeform: Shape 299">
              <a:extLst>
                <a:ext uri="{FF2B5EF4-FFF2-40B4-BE49-F238E27FC236}">
                  <a16:creationId xmlns:a16="http://schemas.microsoft.com/office/drawing/2014/main" id="{5D1E9A7A-5B3F-E84D-9C38-719A53DB95E3}"/>
                </a:ext>
              </a:extLst>
            </p:cNvPr>
            <p:cNvSpPr/>
            <p:nvPr userDrawn="1"/>
          </p:nvSpPr>
          <p:spPr>
            <a:xfrm>
              <a:off x="5726849" y="4936926"/>
              <a:ext cx="78977" cy="237121"/>
            </a:xfrm>
            <a:custGeom>
              <a:avLst/>
              <a:gdLst>
                <a:gd name="connsiteX0" fmla="*/ 0 w 78977"/>
                <a:gd name="connsiteY0" fmla="*/ 0 h 237121"/>
                <a:gd name="connsiteX1" fmla="*/ 23312 w 78977"/>
                <a:gd name="connsiteY1" fmla="*/ 6170 h 237121"/>
                <a:gd name="connsiteX2" fmla="*/ 47963 w 78977"/>
                <a:gd name="connsiteY2" fmla="*/ 14918 h 237121"/>
                <a:gd name="connsiteX3" fmla="*/ 67845 w 78977"/>
                <a:gd name="connsiteY3" fmla="*/ 34004 h 237121"/>
                <a:gd name="connsiteX4" fmla="*/ 78977 w 78977"/>
                <a:gd name="connsiteY4" fmla="*/ 70584 h 237121"/>
                <a:gd name="connsiteX5" fmla="*/ 71821 w 78977"/>
                <a:gd name="connsiteY5" fmla="*/ 81717 h 237121"/>
                <a:gd name="connsiteX6" fmla="*/ 63073 w 78977"/>
                <a:gd name="connsiteY6" fmla="*/ 116707 h 237121"/>
                <a:gd name="connsiteX7" fmla="*/ 71025 w 78977"/>
                <a:gd name="connsiteY7" fmla="*/ 152492 h 237121"/>
                <a:gd name="connsiteX8" fmla="*/ 57506 w 78977"/>
                <a:gd name="connsiteY8" fmla="*/ 167602 h 237121"/>
                <a:gd name="connsiteX9" fmla="*/ 44783 w 78977"/>
                <a:gd name="connsiteY9" fmla="*/ 207363 h 237121"/>
                <a:gd name="connsiteX10" fmla="*/ 67049 w 78977"/>
                <a:gd name="connsiteY10" fmla="*/ 218496 h 237121"/>
                <a:gd name="connsiteX11" fmla="*/ 0 w 78977"/>
                <a:gd name="connsiteY11" fmla="*/ 237121 h 2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977" h="237121">
                  <a:moveTo>
                    <a:pt x="0" y="0"/>
                  </a:moveTo>
                  <a:lnTo>
                    <a:pt x="23312" y="6170"/>
                  </a:lnTo>
                  <a:lnTo>
                    <a:pt x="47963" y="14918"/>
                  </a:lnTo>
                  <a:lnTo>
                    <a:pt x="67845" y="34004"/>
                  </a:lnTo>
                  <a:lnTo>
                    <a:pt x="78977" y="70584"/>
                  </a:lnTo>
                  <a:lnTo>
                    <a:pt x="71821" y="81717"/>
                  </a:lnTo>
                  <a:lnTo>
                    <a:pt x="63073" y="116707"/>
                  </a:lnTo>
                  <a:lnTo>
                    <a:pt x="71025" y="152492"/>
                  </a:lnTo>
                  <a:lnTo>
                    <a:pt x="57506" y="167602"/>
                  </a:lnTo>
                  <a:lnTo>
                    <a:pt x="44783" y="207363"/>
                  </a:lnTo>
                  <a:lnTo>
                    <a:pt x="67049" y="218496"/>
                  </a:lnTo>
                  <a:lnTo>
                    <a:pt x="0" y="23712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67" name="Freeform: Shape 184">
              <a:extLst>
                <a:ext uri="{FF2B5EF4-FFF2-40B4-BE49-F238E27FC236}">
                  <a16:creationId xmlns:a16="http://schemas.microsoft.com/office/drawing/2014/main" id="{E1A4AE49-41A2-1C46-A06C-6AB65BB4DE15}"/>
                </a:ext>
              </a:extLst>
            </p:cNvPr>
            <p:cNvSpPr/>
            <p:nvPr userDrawn="1"/>
          </p:nvSpPr>
          <p:spPr>
            <a:xfrm>
              <a:off x="6538228" y="3434552"/>
              <a:ext cx="35785" cy="69979"/>
            </a:xfrm>
            <a:custGeom>
              <a:avLst/>
              <a:gdLst>
                <a:gd name="connsiteX0" fmla="*/ 2150 w 24183"/>
                <a:gd name="connsiteY0" fmla="*/ 41380 h 47291"/>
                <a:gd name="connsiteX1" fmla="*/ 0 w 24183"/>
                <a:gd name="connsiteY1" fmla="*/ 19347 h 47291"/>
                <a:gd name="connsiteX2" fmla="*/ 7524 w 24183"/>
                <a:gd name="connsiteY2" fmla="*/ 3224 h 47291"/>
                <a:gd name="connsiteX3" fmla="*/ 15047 w 24183"/>
                <a:gd name="connsiteY3" fmla="*/ 0 h 47291"/>
                <a:gd name="connsiteX4" fmla="*/ 23646 w 24183"/>
                <a:gd name="connsiteY4" fmla="*/ 9673 h 47291"/>
                <a:gd name="connsiteX5" fmla="*/ 24183 w 24183"/>
                <a:gd name="connsiteY5" fmla="*/ 27408 h 47291"/>
                <a:gd name="connsiteX6" fmla="*/ 17734 w 24183"/>
                <a:gd name="connsiteY6" fmla="*/ 45142 h 47291"/>
                <a:gd name="connsiteX7" fmla="*/ 9673 w 24183"/>
                <a:gd name="connsiteY7" fmla="*/ 47292 h 47291"/>
                <a:gd name="connsiteX8" fmla="*/ 2150 w 24183"/>
                <a:gd name="connsiteY8" fmla="*/ 41380 h 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3" h="47291">
                  <a:moveTo>
                    <a:pt x="2150" y="41380"/>
                  </a:moveTo>
                  <a:lnTo>
                    <a:pt x="0" y="19347"/>
                  </a:lnTo>
                  <a:lnTo>
                    <a:pt x="7524" y="3224"/>
                  </a:lnTo>
                  <a:lnTo>
                    <a:pt x="15047" y="0"/>
                  </a:lnTo>
                  <a:lnTo>
                    <a:pt x="23646" y="9673"/>
                  </a:lnTo>
                  <a:lnTo>
                    <a:pt x="24183" y="27408"/>
                  </a:lnTo>
                  <a:lnTo>
                    <a:pt x="17734" y="45142"/>
                  </a:lnTo>
                  <a:lnTo>
                    <a:pt x="9673" y="47292"/>
                  </a:lnTo>
                  <a:lnTo>
                    <a:pt x="2150" y="4138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8" name="Freeform: Shape 185">
              <a:extLst>
                <a:ext uri="{FF2B5EF4-FFF2-40B4-BE49-F238E27FC236}">
                  <a16:creationId xmlns:a16="http://schemas.microsoft.com/office/drawing/2014/main" id="{B1AEC8DE-ADCF-9B4F-8FE2-56FAE1A239CF}"/>
                </a:ext>
              </a:extLst>
            </p:cNvPr>
            <p:cNvSpPr/>
            <p:nvPr userDrawn="1"/>
          </p:nvSpPr>
          <p:spPr>
            <a:xfrm>
              <a:off x="6356916" y="1942707"/>
              <a:ext cx="1737569" cy="800792"/>
            </a:xfrm>
            <a:custGeom>
              <a:avLst/>
              <a:gdLst>
                <a:gd name="connsiteX0" fmla="*/ 702928 w 1174233"/>
                <a:gd name="connsiteY0" fmla="*/ 486890 h 541168"/>
                <a:gd name="connsiteX1" fmla="*/ 686268 w 1174233"/>
                <a:gd name="connsiteY1" fmla="*/ 493339 h 541168"/>
                <a:gd name="connsiteX2" fmla="*/ 648650 w 1174233"/>
                <a:gd name="connsiteY2" fmla="*/ 516985 h 541168"/>
                <a:gd name="connsiteX3" fmla="*/ 636289 w 1174233"/>
                <a:gd name="connsiteY3" fmla="*/ 541168 h 541168"/>
                <a:gd name="connsiteX4" fmla="*/ 625541 w 1174233"/>
                <a:gd name="connsiteY4" fmla="*/ 541168 h 541168"/>
                <a:gd name="connsiteX5" fmla="*/ 618017 w 1174233"/>
                <a:gd name="connsiteY5" fmla="*/ 525046 h 541168"/>
                <a:gd name="connsiteX6" fmla="*/ 581474 w 1174233"/>
                <a:gd name="connsiteY6" fmla="*/ 523971 h 541168"/>
                <a:gd name="connsiteX7" fmla="*/ 575562 w 1174233"/>
                <a:gd name="connsiteY7" fmla="*/ 496026 h 541168"/>
                <a:gd name="connsiteX8" fmla="*/ 561590 w 1174233"/>
                <a:gd name="connsiteY8" fmla="*/ 496026 h 541168"/>
                <a:gd name="connsiteX9" fmla="*/ 563740 w 1174233"/>
                <a:gd name="connsiteY9" fmla="*/ 461632 h 541168"/>
                <a:gd name="connsiteX10" fmla="*/ 529345 w 1174233"/>
                <a:gd name="connsiteY10" fmla="*/ 436374 h 541168"/>
                <a:gd name="connsiteX11" fmla="*/ 479904 w 1174233"/>
                <a:gd name="connsiteY11" fmla="*/ 439061 h 541168"/>
                <a:gd name="connsiteX12" fmla="*/ 446047 w 1174233"/>
                <a:gd name="connsiteY12" fmla="*/ 444435 h 541168"/>
                <a:gd name="connsiteX13" fmla="*/ 418640 w 1174233"/>
                <a:gd name="connsiteY13" fmla="*/ 412728 h 541168"/>
                <a:gd name="connsiteX14" fmla="*/ 394994 w 1174233"/>
                <a:gd name="connsiteY14" fmla="*/ 399293 h 541168"/>
                <a:gd name="connsiteX15" fmla="*/ 350389 w 1174233"/>
                <a:gd name="connsiteY15" fmla="*/ 374035 h 541168"/>
                <a:gd name="connsiteX16" fmla="*/ 345015 w 1174233"/>
                <a:gd name="connsiteY16" fmla="*/ 370810 h 541168"/>
                <a:gd name="connsiteX17" fmla="*/ 271390 w 1174233"/>
                <a:gd name="connsiteY17" fmla="*/ 391769 h 541168"/>
                <a:gd name="connsiteX18" fmla="*/ 272465 w 1174233"/>
                <a:gd name="connsiteY18" fmla="*/ 519672 h 541168"/>
                <a:gd name="connsiteX19" fmla="*/ 257955 w 1174233"/>
                <a:gd name="connsiteY19" fmla="*/ 521284 h 541168"/>
                <a:gd name="connsiteX20" fmla="*/ 238071 w 1174233"/>
                <a:gd name="connsiteY20" fmla="*/ 494414 h 541168"/>
                <a:gd name="connsiteX21" fmla="*/ 218725 w 1174233"/>
                <a:gd name="connsiteY21" fmla="*/ 484741 h 541168"/>
                <a:gd name="connsiteX22" fmla="*/ 185943 w 1174233"/>
                <a:gd name="connsiteY22" fmla="*/ 491727 h 541168"/>
                <a:gd name="connsiteX23" fmla="*/ 173045 w 1174233"/>
                <a:gd name="connsiteY23" fmla="*/ 503012 h 541168"/>
                <a:gd name="connsiteX24" fmla="*/ 171433 w 1174233"/>
                <a:gd name="connsiteY24" fmla="*/ 494414 h 541168"/>
                <a:gd name="connsiteX25" fmla="*/ 178419 w 1174233"/>
                <a:gd name="connsiteY25" fmla="*/ 479904 h 541168"/>
                <a:gd name="connsiteX26" fmla="*/ 173045 w 1174233"/>
                <a:gd name="connsiteY26" fmla="*/ 468081 h 541168"/>
                <a:gd name="connsiteX27" fmla="*/ 139726 w 1174233"/>
                <a:gd name="connsiteY27" fmla="*/ 456258 h 541168"/>
                <a:gd name="connsiteX28" fmla="*/ 126828 w 1174233"/>
                <a:gd name="connsiteY28" fmla="*/ 425089 h 541168"/>
                <a:gd name="connsiteX29" fmla="*/ 111244 w 1174233"/>
                <a:gd name="connsiteY29" fmla="*/ 416490 h 541168"/>
                <a:gd name="connsiteX30" fmla="*/ 110168 w 1174233"/>
                <a:gd name="connsiteY30" fmla="*/ 405204 h 541168"/>
                <a:gd name="connsiteX31" fmla="*/ 138114 w 1174233"/>
                <a:gd name="connsiteY31" fmla="*/ 408429 h 541168"/>
                <a:gd name="connsiteX32" fmla="*/ 139188 w 1174233"/>
                <a:gd name="connsiteY32" fmla="*/ 382633 h 541168"/>
                <a:gd name="connsiteX33" fmla="*/ 163372 w 1174233"/>
                <a:gd name="connsiteY33" fmla="*/ 376722 h 541168"/>
                <a:gd name="connsiteX34" fmla="*/ 188630 w 1174233"/>
                <a:gd name="connsiteY34" fmla="*/ 382096 h 541168"/>
                <a:gd name="connsiteX35" fmla="*/ 194004 w 1174233"/>
                <a:gd name="connsiteY35" fmla="*/ 347165 h 541168"/>
                <a:gd name="connsiteX36" fmla="*/ 188630 w 1174233"/>
                <a:gd name="connsiteY36" fmla="*/ 325131 h 541168"/>
                <a:gd name="connsiteX37" fmla="*/ 159610 w 1174233"/>
                <a:gd name="connsiteY37" fmla="*/ 326743 h 541168"/>
                <a:gd name="connsiteX38" fmla="*/ 135427 w 1174233"/>
                <a:gd name="connsiteY38" fmla="*/ 318145 h 541168"/>
                <a:gd name="connsiteX39" fmla="*/ 102107 w 1174233"/>
                <a:gd name="connsiteY39" fmla="*/ 334267 h 541168"/>
                <a:gd name="connsiteX40" fmla="*/ 75237 w 1174233"/>
                <a:gd name="connsiteY40" fmla="*/ 341791 h 541168"/>
                <a:gd name="connsiteX41" fmla="*/ 60727 w 1174233"/>
                <a:gd name="connsiteY41" fmla="*/ 335879 h 541168"/>
                <a:gd name="connsiteX42" fmla="*/ 63951 w 1174233"/>
                <a:gd name="connsiteY42" fmla="*/ 317070 h 541168"/>
                <a:gd name="connsiteX43" fmla="*/ 45680 w 1174233"/>
                <a:gd name="connsiteY43" fmla="*/ 292887 h 541168"/>
                <a:gd name="connsiteX44" fmla="*/ 24183 w 1174233"/>
                <a:gd name="connsiteY44" fmla="*/ 293961 h 541168"/>
                <a:gd name="connsiteX45" fmla="*/ 0 w 1174233"/>
                <a:gd name="connsiteY45" fmla="*/ 269241 h 541168"/>
                <a:gd name="connsiteX46" fmla="*/ 16659 w 1174233"/>
                <a:gd name="connsiteY46" fmla="*/ 241295 h 541168"/>
                <a:gd name="connsiteX47" fmla="*/ 8061 w 1174233"/>
                <a:gd name="connsiteY47" fmla="*/ 233772 h 541168"/>
                <a:gd name="connsiteX48" fmla="*/ 30633 w 1174233"/>
                <a:gd name="connsiteY48" fmla="*/ 192929 h 541168"/>
                <a:gd name="connsiteX49" fmla="*/ 60190 w 1174233"/>
                <a:gd name="connsiteY49" fmla="*/ 214425 h 541168"/>
                <a:gd name="connsiteX50" fmla="*/ 63951 w 1174233"/>
                <a:gd name="connsiteY50" fmla="*/ 187017 h 541168"/>
                <a:gd name="connsiteX51" fmla="*/ 123066 w 1174233"/>
                <a:gd name="connsiteY51" fmla="*/ 145637 h 541168"/>
                <a:gd name="connsiteX52" fmla="*/ 167671 w 1174233"/>
                <a:gd name="connsiteY52" fmla="*/ 144562 h 541168"/>
                <a:gd name="connsiteX53" fmla="*/ 230547 w 1174233"/>
                <a:gd name="connsiteY53" fmla="*/ 170895 h 541168"/>
                <a:gd name="connsiteX54" fmla="*/ 264404 w 1174233"/>
                <a:gd name="connsiteY54" fmla="*/ 185943 h 541168"/>
                <a:gd name="connsiteX55" fmla="*/ 295036 w 1174233"/>
                <a:gd name="connsiteY55" fmla="*/ 169820 h 541168"/>
                <a:gd name="connsiteX56" fmla="*/ 340716 w 1174233"/>
                <a:gd name="connsiteY56" fmla="*/ 169283 h 541168"/>
                <a:gd name="connsiteX57" fmla="*/ 377260 w 1174233"/>
                <a:gd name="connsiteY57" fmla="*/ 188630 h 541168"/>
                <a:gd name="connsiteX58" fmla="*/ 385858 w 1174233"/>
                <a:gd name="connsiteY58" fmla="*/ 177344 h 541168"/>
                <a:gd name="connsiteX59" fmla="*/ 426164 w 1174233"/>
                <a:gd name="connsiteY59" fmla="*/ 178956 h 541168"/>
                <a:gd name="connsiteX60" fmla="*/ 433687 w 1174233"/>
                <a:gd name="connsiteY60" fmla="*/ 161222 h 541168"/>
                <a:gd name="connsiteX61" fmla="*/ 386933 w 1174233"/>
                <a:gd name="connsiteY61" fmla="*/ 134889 h 541168"/>
                <a:gd name="connsiteX62" fmla="*/ 414340 w 1174233"/>
                <a:gd name="connsiteY62" fmla="*/ 116080 h 541168"/>
                <a:gd name="connsiteX63" fmla="*/ 408966 w 1174233"/>
                <a:gd name="connsiteY63" fmla="*/ 105332 h 541168"/>
                <a:gd name="connsiteX64" fmla="*/ 436374 w 1174233"/>
                <a:gd name="connsiteY64" fmla="*/ 95121 h 541168"/>
                <a:gd name="connsiteX65" fmla="*/ 415953 w 1174233"/>
                <a:gd name="connsiteY65" fmla="*/ 68251 h 541168"/>
                <a:gd name="connsiteX66" fmla="*/ 428851 w 1174233"/>
                <a:gd name="connsiteY66" fmla="*/ 54816 h 541168"/>
                <a:gd name="connsiteX67" fmla="*/ 536332 w 1174233"/>
                <a:gd name="connsiteY67" fmla="*/ 40843 h 541168"/>
                <a:gd name="connsiteX68" fmla="*/ 550304 w 1174233"/>
                <a:gd name="connsiteY68" fmla="*/ 31170 h 541168"/>
                <a:gd name="connsiteX69" fmla="*/ 622317 w 1174233"/>
                <a:gd name="connsiteY69" fmla="*/ 16660 h 541168"/>
                <a:gd name="connsiteX70" fmla="*/ 648112 w 1174233"/>
                <a:gd name="connsiteY70" fmla="*/ 0 h 541168"/>
                <a:gd name="connsiteX71" fmla="*/ 699704 w 1174233"/>
                <a:gd name="connsiteY71" fmla="*/ 8599 h 541168"/>
                <a:gd name="connsiteX72" fmla="*/ 708839 w 1174233"/>
                <a:gd name="connsiteY72" fmla="*/ 49441 h 541168"/>
                <a:gd name="connsiteX73" fmla="*/ 738934 w 1174233"/>
                <a:gd name="connsiteY73" fmla="*/ 39768 h 541168"/>
                <a:gd name="connsiteX74" fmla="*/ 776015 w 1174233"/>
                <a:gd name="connsiteY74" fmla="*/ 53203 h 541168"/>
                <a:gd name="connsiteX75" fmla="*/ 773865 w 1174233"/>
                <a:gd name="connsiteY75" fmla="*/ 74699 h 541168"/>
                <a:gd name="connsiteX76" fmla="*/ 801273 w 1174233"/>
                <a:gd name="connsiteY76" fmla="*/ 72550 h 541168"/>
                <a:gd name="connsiteX77" fmla="*/ 873285 w 1174233"/>
                <a:gd name="connsiteY77" fmla="*/ 35469 h 541168"/>
                <a:gd name="connsiteX78" fmla="*/ 863075 w 1174233"/>
                <a:gd name="connsiteY78" fmla="*/ 47829 h 541168"/>
                <a:gd name="connsiteX79" fmla="*/ 899619 w 1174233"/>
                <a:gd name="connsiteY79" fmla="*/ 77924 h 541168"/>
                <a:gd name="connsiteX80" fmla="*/ 963570 w 1174233"/>
                <a:gd name="connsiteY80" fmla="*/ 175195 h 541168"/>
                <a:gd name="connsiteX81" fmla="*/ 979155 w 1174233"/>
                <a:gd name="connsiteY81" fmla="*/ 155310 h 541168"/>
                <a:gd name="connsiteX82" fmla="*/ 1018922 w 1174233"/>
                <a:gd name="connsiteY82" fmla="*/ 177344 h 541168"/>
                <a:gd name="connsiteX83" fmla="*/ 1060303 w 1174233"/>
                <a:gd name="connsiteY83" fmla="*/ 167671 h 541168"/>
                <a:gd name="connsiteX84" fmla="*/ 1075888 w 1174233"/>
                <a:gd name="connsiteY84" fmla="*/ 174657 h 541168"/>
                <a:gd name="connsiteX85" fmla="*/ 1089861 w 1174233"/>
                <a:gd name="connsiteY85" fmla="*/ 196691 h 541168"/>
                <a:gd name="connsiteX86" fmla="*/ 1109744 w 1174233"/>
                <a:gd name="connsiteY86" fmla="*/ 204214 h 541168"/>
                <a:gd name="connsiteX87" fmla="*/ 1122105 w 1174233"/>
                <a:gd name="connsiteY87" fmla="*/ 220337 h 541168"/>
                <a:gd name="connsiteX88" fmla="*/ 1159186 w 1174233"/>
                <a:gd name="connsiteY88" fmla="*/ 215500 h 541168"/>
                <a:gd name="connsiteX89" fmla="*/ 1174233 w 1174233"/>
                <a:gd name="connsiteY89" fmla="*/ 238071 h 541168"/>
                <a:gd name="connsiteX90" fmla="*/ 1152200 w 1174233"/>
                <a:gd name="connsiteY90" fmla="*/ 262792 h 541168"/>
                <a:gd name="connsiteX91" fmla="*/ 1128554 w 1174233"/>
                <a:gd name="connsiteY91" fmla="*/ 266016 h 541168"/>
                <a:gd name="connsiteX92" fmla="*/ 1127479 w 1174233"/>
                <a:gd name="connsiteY92" fmla="*/ 302560 h 541168"/>
                <a:gd name="connsiteX93" fmla="*/ 1111357 w 1174233"/>
                <a:gd name="connsiteY93" fmla="*/ 318682 h 541168"/>
                <a:gd name="connsiteX94" fmla="*/ 1054392 w 1174233"/>
                <a:gd name="connsiteY94" fmla="*/ 306859 h 541168"/>
                <a:gd name="connsiteX95" fmla="*/ 1033970 w 1174233"/>
                <a:gd name="connsiteY95" fmla="*/ 371348 h 541168"/>
                <a:gd name="connsiteX96" fmla="*/ 1019460 w 1174233"/>
                <a:gd name="connsiteY96" fmla="*/ 379409 h 541168"/>
                <a:gd name="connsiteX97" fmla="*/ 962495 w 1174233"/>
                <a:gd name="connsiteY97" fmla="*/ 393382 h 541168"/>
                <a:gd name="connsiteX98" fmla="*/ 988291 w 1174233"/>
                <a:gd name="connsiteY98" fmla="*/ 454108 h 541168"/>
                <a:gd name="connsiteX99" fmla="*/ 968407 w 1174233"/>
                <a:gd name="connsiteY99" fmla="*/ 463244 h 541168"/>
                <a:gd name="connsiteX100" fmla="*/ 970556 w 1174233"/>
                <a:gd name="connsiteY100" fmla="*/ 483128 h 541168"/>
                <a:gd name="connsiteX101" fmla="*/ 952822 w 1174233"/>
                <a:gd name="connsiteY101" fmla="*/ 477754 h 541168"/>
                <a:gd name="connsiteX102" fmla="*/ 938312 w 1174233"/>
                <a:gd name="connsiteY102" fmla="*/ 465394 h 541168"/>
                <a:gd name="connsiteX103" fmla="*/ 895857 w 1174233"/>
                <a:gd name="connsiteY103" fmla="*/ 461632 h 541168"/>
                <a:gd name="connsiteX104" fmla="*/ 848028 w 1174233"/>
                <a:gd name="connsiteY104" fmla="*/ 460557 h 541168"/>
                <a:gd name="connsiteX105" fmla="*/ 837817 w 1174233"/>
                <a:gd name="connsiteY105" fmla="*/ 464319 h 541168"/>
                <a:gd name="connsiteX106" fmla="*/ 796974 w 1174233"/>
                <a:gd name="connsiteY106" fmla="*/ 449809 h 541168"/>
                <a:gd name="connsiteX107" fmla="*/ 780852 w 1174233"/>
                <a:gd name="connsiteY107" fmla="*/ 456795 h 541168"/>
                <a:gd name="connsiteX108" fmla="*/ 776552 w 1174233"/>
                <a:gd name="connsiteY108" fmla="*/ 477217 h 541168"/>
                <a:gd name="connsiteX109" fmla="*/ 729261 w 1174233"/>
                <a:gd name="connsiteY109" fmla="*/ 465394 h 541168"/>
                <a:gd name="connsiteX110" fmla="*/ 710452 w 1174233"/>
                <a:gd name="connsiteY110" fmla="*/ 470231 h 541168"/>
                <a:gd name="connsiteX111" fmla="*/ 702928 w 1174233"/>
                <a:gd name="connsiteY111" fmla="*/ 486890 h 54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4233" h="541168">
                  <a:moveTo>
                    <a:pt x="702928" y="486890"/>
                  </a:moveTo>
                  <a:lnTo>
                    <a:pt x="686268" y="493339"/>
                  </a:lnTo>
                  <a:lnTo>
                    <a:pt x="648650" y="516985"/>
                  </a:lnTo>
                  <a:lnTo>
                    <a:pt x="636289" y="541168"/>
                  </a:lnTo>
                  <a:lnTo>
                    <a:pt x="625541" y="541168"/>
                  </a:lnTo>
                  <a:lnTo>
                    <a:pt x="618017" y="525046"/>
                  </a:lnTo>
                  <a:lnTo>
                    <a:pt x="581474" y="523971"/>
                  </a:lnTo>
                  <a:lnTo>
                    <a:pt x="575562" y="496026"/>
                  </a:lnTo>
                  <a:lnTo>
                    <a:pt x="561590" y="496026"/>
                  </a:lnTo>
                  <a:lnTo>
                    <a:pt x="563740" y="461632"/>
                  </a:lnTo>
                  <a:lnTo>
                    <a:pt x="529345" y="436374"/>
                  </a:lnTo>
                  <a:lnTo>
                    <a:pt x="479904" y="439061"/>
                  </a:lnTo>
                  <a:lnTo>
                    <a:pt x="446047" y="444435"/>
                  </a:lnTo>
                  <a:lnTo>
                    <a:pt x="418640" y="412728"/>
                  </a:lnTo>
                  <a:lnTo>
                    <a:pt x="394994" y="399293"/>
                  </a:lnTo>
                  <a:lnTo>
                    <a:pt x="350389" y="374035"/>
                  </a:lnTo>
                  <a:lnTo>
                    <a:pt x="345015" y="370810"/>
                  </a:lnTo>
                  <a:lnTo>
                    <a:pt x="271390" y="391769"/>
                  </a:lnTo>
                  <a:lnTo>
                    <a:pt x="272465" y="519672"/>
                  </a:lnTo>
                  <a:lnTo>
                    <a:pt x="257955" y="521284"/>
                  </a:lnTo>
                  <a:lnTo>
                    <a:pt x="238071" y="494414"/>
                  </a:lnTo>
                  <a:lnTo>
                    <a:pt x="218725" y="484741"/>
                  </a:lnTo>
                  <a:lnTo>
                    <a:pt x="185943" y="491727"/>
                  </a:lnTo>
                  <a:lnTo>
                    <a:pt x="173045" y="503012"/>
                  </a:lnTo>
                  <a:lnTo>
                    <a:pt x="171433" y="494414"/>
                  </a:lnTo>
                  <a:lnTo>
                    <a:pt x="178419" y="479904"/>
                  </a:lnTo>
                  <a:lnTo>
                    <a:pt x="173045" y="468081"/>
                  </a:lnTo>
                  <a:lnTo>
                    <a:pt x="139726" y="456258"/>
                  </a:lnTo>
                  <a:lnTo>
                    <a:pt x="126828" y="425089"/>
                  </a:lnTo>
                  <a:lnTo>
                    <a:pt x="111244" y="416490"/>
                  </a:lnTo>
                  <a:lnTo>
                    <a:pt x="110168" y="405204"/>
                  </a:lnTo>
                  <a:lnTo>
                    <a:pt x="138114" y="408429"/>
                  </a:lnTo>
                  <a:lnTo>
                    <a:pt x="139188" y="382633"/>
                  </a:lnTo>
                  <a:lnTo>
                    <a:pt x="163372" y="376722"/>
                  </a:lnTo>
                  <a:lnTo>
                    <a:pt x="188630" y="382096"/>
                  </a:lnTo>
                  <a:lnTo>
                    <a:pt x="194004" y="347165"/>
                  </a:lnTo>
                  <a:lnTo>
                    <a:pt x="188630" y="325131"/>
                  </a:lnTo>
                  <a:lnTo>
                    <a:pt x="159610" y="326743"/>
                  </a:lnTo>
                  <a:lnTo>
                    <a:pt x="135427" y="318145"/>
                  </a:lnTo>
                  <a:lnTo>
                    <a:pt x="102107" y="334267"/>
                  </a:lnTo>
                  <a:lnTo>
                    <a:pt x="75237" y="341791"/>
                  </a:lnTo>
                  <a:lnTo>
                    <a:pt x="60727" y="335879"/>
                  </a:lnTo>
                  <a:lnTo>
                    <a:pt x="63951" y="317070"/>
                  </a:lnTo>
                  <a:lnTo>
                    <a:pt x="45680" y="292887"/>
                  </a:lnTo>
                  <a:lnTo>
                    <a:pt x="24183" y="293961"/>
                  </a:lnTo>
                  <a:lnTo>
                    <a:pt x="0" y="269241"/>
                  </a:lnTo>
                  <a:lnTo>
                    <a:pt x="16659" y="241295"/>
                  </a:lnTo>
                  <a:lnTo>
                    <a:pt x="8061" y="233772"/>
                  </a:lnTo>
                  <a:lnTo>
                    <a:pt x="30633" y="192929"/>
                  </a:lnTo>
                  <a:lnTo>
                    <a:pt x="60190" y="214425"/>
                  </a:lnTo>
                  <a:lnTo>
                    <a:pt x="63951" y="187017"/>
                  </a:lnTo>
                  <a:lnTo>
                    <a:pt x="123066" y="145637"/>
                  </a:lnTo>
                  <a:lnTo>
                    <a:pt x="167671" y="144562"/>
                  </a:lnTo>
                  <a:lnTo>
                    <a:pt x="230547" y="170895"/>
                  </a:lnTo>
                  <a:lnTo>
                    <a:pt x="264404" y="185943"/>
                  </a:lnTo>
                  <a:lnTo>
                    <a:pt x="295036" y="169820"/>
                  </a:lnTo>
                  <a:lnTo>
                    <a:pt x="340716" y="169283"/>
                  </a:lnTo>
                  <a:lnTo>
                    <a:pt x="377260" y="188630"/>
                  </a:lnTo>
                  <a:lnTo>
                    <a:pt x="385858" y="177344"/>
                  </a:lnTo>
                  <a:lnTo>
                    <a:pt x="426164" y="178956"/>
                  </a:lnTo>
                  <a:lnTo>
                    <a:pt x="433687" y="161222"/>
                  </a:lnTo>
                  <a:lnTo>
                    <a:pt x="386933" y="134889"/>
                  </a:lnTo>
                  <a:lnTo>
                    <a:pt x="414340" y="116080"/>
                  </a:lnTo>
                  <a:lnTo>
                    <a:pt x="408966" y="105332"/>
                  </a:lnTo>
                  <a:lnTo>
                    <a:pt x="436374" y="95121"/>
                  </a:lnTo>
                  <a:lnTo>
                    <a:pt x="415953" y="68251"/>
                  </a:lnTo>
                  <a:lnTo>
                    <a:pt x="428851" y="54816"/>
                  </a:lnTo>
                  <a:lnTo>
                    <a:pt x="536332" y="40843"/>
                  </a:lnTo>
                  <a:lnTo>
                    <a:pt x="550304" y="31170"/>
                  </a:lnTo>
                  <a:lnTo>
                    <a:pt x="622317" y="16660"/>
                  </a:lnTo>
                  <a:lnTo>
                    <a:pt x="648112" y="0"/>
                  </a:lnTo>
                  <a:lnTo>
                    <a:pt x="699704" y="8599"/>
                  </a:lnTo>
                  <a:lnTo>
                    <a:pt x="708839" y="49441"/>
                  </a:lnTo>
                  <a:lnTo>
                    <a:pt x="738934" y="39768"/>
                  </a:lnTo>
                  <a:lnTo>
                    <a:pt x="776015" y="53203"/>
                  </a:lnTo>
                  <a:lnTo>
                    <a:pt x="773865" y="74699"/>
                  </a:lnTo>
                  <a:lnTo>
                    <a:pt x="801273" y="72550"/>
                  </a:lnTo>
                  <a:lnTo>
                    <a:pt x="873285" y="35469"/>
                  </a:lnTo>
                  <a:lnTo>
                    <a:pt x="863075" y="47829"/>
                  </a:lnTo>
                  <a:lnTo>
                    <a:pt x="899619" y="77924"/>
                  </a:lnTo>
                  <a:lnTo>
                    <a:pt x="963570" y="175195"/>
                  </a:lnTo>
                  <a:lnTo>
                    <a:pt x="979155" y="155310"/>
                  </a:lnTo>
                  <a:lnTo>
                    <a:pt x="1018922" y="177344"/>
                  </a:lnTo>
                  <a:lnTo>
                    <a:pt x="1060303" y="167671"/>
                  </a:lnTo>
                  <a:lnTo>
                    <a:pt x="1075888" y="174657"/>
                  </a:lnTo>
                  <a:lnTo>
                    <a:pt x="1089861" y="196691"/>
                  </a:lnTo>
                  <a:lnTo>
                    <a:pt x="1109744" y="204214"/>
                  </a:lnTo>
                  <a:lnTo>
                    <a:pt x="1122105" y="220337"/>
                  </a:lnTo>
                  <a:lnTo>
                    <a:pt x="1159186" y="215500"/>
                  </a:lnTo>
                  <a:lnTo>
                    <a:pt x="1174233" y="238071"/>
                  </a:lnTo>
                  <a:lnTo>
                    <a:pt x="1152200" y="262792"/>
                  </a:lnTo>
                  <a:lnTo>
                    <a:pt x="1128554" y="266016"/>
                  </a:lnTo>
                  <a:lnTo>
                    <a:pt x="1127479" y="302560"/>
                  </a:lnTo>
                  <a:lnTo>
                    <a:pt x="1111357" y="318682"/>
                  </a:lnTo>
                  <a:lnTo>
                    <a:pt x="1054392" y="306859"/>
                  </a:lnTo>
                  <a:lnTo>
                    <a:pt x="1033970" y="371348"/>
                  </a:lnTo>
                  <a:lnTo>
                    <a:pt x="1019460" y="379409"/>
                  </a:lnTo>
                  <a:lnTo>
                    <a:pt x="962495" y="393382"/>
                  </a:lnTo>
                  <a:lnTo>
                    <a:pt x="988291" y="454108"/>
                  </a:lnTo>
                  <a:lnTo>
                    <a:pt x="968407" y="463244"/>
                  </a:lnTo>
                  <a:lnTo>
                    <a:pt x="970556" y="483128"/>
                  </a:lnTo>
                  <a:lnTo>
                    <a:pt x="952822" y="477754"/>
                  </a:lnTo>
                  <a:lnTo>
                    <a:pt x="938312" y="465394"/>
                  </a:lnTo>
                  <a:lnTo>
                    <a:pt x="895857" y="461632"/>
                  </a:lnTo>
                  <a:lnTo>
                    <a:pt x="848028" y="460557"/>
                  </a:lnTo>
                  <a:lnTo>
                    <a:pt x="837817" y="464319"/>
                  </a:lnTo>
                  <a:lnTo>
                    <a:pt x="796974" y="449809"/>
                  </a:lnTo>
                  <a:lnTo>
                    <a:pt x="780852" y="456795"/>
                  </a:lnTo>
                  <a:lnTo>
                    <a:pt x="776552" y="477217"/>
                  </a:lnTo>
                  <a:lnTo>
                    <a:pt x="729261" y="465394"/>
                  </a:lnTo>
                  <a:lnTo>
                    <a:pt x="710452" y="470231"/>
                  </a:lnTo>
                  <a:lnTo>
                    <a:pt x="702928" y="48689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69" name="Freeform: Shape 186">
              <a:extLst>
                <a:ext uri="{FF2B5EF4-FFF2-40B4-BE49-F238E27FC236}">
                  <a16:creationId xmlns:a16="http://schemas.microsoft.com/office/drawing/2014/main" id="{1E0F272D-B8F8-E043-BC66-7956F3BC4659}"/>
                </a:ext>
              </a:extLst>
            </p:cNvPr>
            <p:cNvSpPr/>
            <p:nvPr userDrawn="1"/>
          </p:nvSpPr>
          <p:spPr>
            <a:xfrm>
              <a:off x="8635240" y="3599164"/>
              <a:ext cx="317295" cy="372960"/>
            </a:xfrm>
            <a:custGeom>
              <a:avLst/>
              <a:gdLst>
                <a:gd name="connsiteX0" fmla="*/ 146175 w 214425"/>
                <a:gd name="connsiteY0" fmla="*/ 240758 h 252043"/>
                <a:gd name="connsiteX1" fmla="*/ 155311 w 214425"/>
                <a:gd name="connsiteY1" fmla="*/ 227860 h 252043"/>
                <a:gd name="connsiteX2" fmla="*/ 156385 w 214425"/>
                <a:gd name="connsiteY2" fmla="*/ 203140 h 252043"/>
                <a:gd name="connsiteX3" fmla="*/ 133277 w 214425"/>
                <a:gd name="connsiteY3" fmla="*/ 177882 h 252043"/>
                <a:gd name="connsiteX4" fmla="*/ 131665 w 214425"/>
                <a:gd name="connsiteY4" fmla="*/ 148862 h 252043"/>
                <a:gd name="connsiteX5" fmla="*/ 109631 w 214425"/>
                <a:gd name="connsiteY5" fmla="*/ 124678 h 252043"/>
                <a:gd name="connsiteX6" fmla="*/ 88135 w 214425"/>
                <a:gd name="connsiteY6" fmla="*/ 122529 h 252043"/>
                <a:gd name="connsiteX7" fmla="*/ 82223 w 214425"/>
                <a:gd name="connsiteY7" fmla="*/ 132739 h 252043"/>
                <a:gd name="connsiteX8" fmla="*/ 65564 w 214425"/>
                <a:gd name="connsiteY8" fmla="*/ 133814 h 252043"/>
                <a:gd name="connsiteX9" fmla="*/ 56965 w 214425"/>
                <a:gd name="connsiteY9" fmla="*/ 128440 h 252043"/>
                <a:gd name="connsiteX10" fmla="*/ 26870 w 214425"/>
                <a:gd name="connsiteY10" fmla="*/ 146175 h 252043"/>
                <a:gd name="connsiteX11" fmla="*/ 26333 w 214425"/>
                <a:gd name="connsiteY11" fmla="*/ 119842 h 252043"/>
                <a:gd name="connsiteX12" fmla="*/ 33320 w 214425"/>
                <a:gd name="connsiteY12" fmla="*/ 88672 h 252043"/>
                <a:gd name="connsiteX13" fmla="*/ 13972 w 214425"/>
                <a:gd name="connsiteY13" fmla="*/ 87597 h 252043"/>
                <a:gd name="connsiteX14" fmla="*/ 12361 w 214425"/>
                <a:gd name="connsiteY14" fmla="*/ 69863 h 252043"/>
                <a:gd name="connsiteX15" fmla="*/ 0 w 214425"/>
                <a:gd name="connsiteY15" fmla="*/ 60727 h 252043"/>
                <a:gd name="connsiteX16" fmla="*/ 5911 w 214425"/>
                <a:gd name="connsiteY16" fmla="*/ 49979 h 252043"/>
                <a:gd name="connsiteX17" fmla="*/ 30633 w 214425"/>
                <a:gd name="connsiteY17" fmla="*/ 30632 h 252043"/>
                <a:gd name="connsiteX18" fmla="*/ 33320 w 214425"/>
                <a:gd name="connsiteY18" fmla="*/ 37618 h 252043"/>
                <a:gd name="connsiteX19" fmla="*/ 48367 w 214425"/>
                <a:gd name="connsiteY19" fmla="*/ 38693 h 252043"/>
                <a:gd name="connsiteX20" fmla="*/ 44068 w 214425"/>
                <a:gd name="connsiteY20" fmla="*/ 4299 h 252043"/>
                <a:gd name="connsiteX21" fmla="*/ 59115 w 214425"/>
                <a:gd name="connsiteY21" fmla="*/ 0 h 252043"/>
                <a:gd name="connsiteX22" fmla="*/ 75774 w 214425"/>
                <a:gd name="connsiteY22" fmla="*/ 23646 h 252043"/>
                <a:gd name="connsiteX23" fmla="*/ 88672 w 214425"/>
                <a:gd name="connsiteY23" fmla="*/ 50516 h 252043"/>
                <a:gd name="connsiteX24" fmla="*/ 124141 w 214425"/>
                <a:gd name="connsiteY24" fmla="*/ 50516 h 252043"/>
                <a:gd name="connsiteX25" fmla="*/ 135427 w 214425"/>
                <a:gd name="connsiteY25" fmla="*/ 76312 h 252043"/>
                <a:gd name="connsiteX26" fmla="*/ 117155 w 214425"/>
                <a:gd name="connsiteY26" fmla="*/ 83835 h 252043"/>
                <a:gd name="connsiteX27" fmla="*/ 109094 w 214425"/>
                <a:gd name="connsiteY27" fmla="*/ 94584 h 252043"/>
                <a:gd name="connsiteX28" fmla="*/ 143488 w 214425"/>
                <a:gd name="connsiteY28" fmla="*/ 112318 h 252043"/>
                <a:gd name="connsiteX29" fmla="*/ 167133 w 214425"/>
                <a:gd name="connsiteY29" fmla="*/ 147249 h 252043"/>
                <a:gd name="connsiteX30" fmla="*/ 185405 w 214425"/>
                <a:gd name="connsiteY30" fmla="*/ 173045 h 252043"/>
                <a:gd name="connsiteX31" fmla="*/ 206901 w 214425"/>
                <a:gd name="connsiteY31" fmla="*/ 193466 h 252043"/>
                <a:gd name="connsiteX32" fmla="*/ 214425 w 214425"/>
                <a:gd name="connsiteY32" fmla="*/ 213888 h 252043"/>
                <a:gd name="connsiteX33" fmla="*/ 209051 w 214425"/>
                <a:gd name="connsiteY33" fmla="*/ 242908 h 252043"/>
                <a:gd name="connsiteX34" fmla="*/ 183793 w 214425"/>
                <a:gd name="connsiteY34" fmla="*/ 232160 h 252043"/>
                <a:gd name="connsiteX35" fmla="*/ 170896 w 214425"/>
                <a:gd name="connsiteY35" fmla="*/ 252044 h 252043"/>
                <a:gd name="connsiteX36" fmla="*/ 146175 w 214425"/>
                <a:gd name="connsiteY36" fmla="*/ 240758 h 25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4425" h="252043">
                  <a:moveTo>
                    <a:pt x="146175" y="240758"/>
                  </a:moveTo>
                  <a:lnTo>
                    <a:pt x="155311" y="227860"/>
                  </a:lnTo>
                  <a:lnTo>
                    <a:pt x="156385" y="203140"/>
                  </a:lnTo>
                  <a:lnTo>
                    <a:pt x="133277" y="177882"/>
                  </a:lnTo>
                  <a:lnTo>
                    <a:pt x="131665" y="148862"/>
                  </a:lnTo>
                  <a:lnTo>
                    <a:pt x="109631" y="124678"/>
                  </a:lnTo>
                  <a:lnTo>
                    <a:pt x="88135" y="122529"/>
                  </a:lnTo>
                  <a:lnTo>
                    <a:pt x="82223" y="132739"/>
                  </a:lnTo>
                  <a:lnTo>
                    <a:pt x="65564" y="133814"/>
                  </a:lnTo>
                  <a:lnTo>
                    <a:pt x="56965" y="128440"/>
                  </a:lnTo>
                  <a:lnTo>
                    <a:pt x="26870" y="146175"/>
                  </a:lnTo>
                  <a:lnTo>
                    <a:pt x="26333" y="119842"/>
                  </a:lnTo>
                  <a:lnTo>
                    <a:pt x="33320" y="88672"/>
                  </a:lnTo>
                  <a:lnTo>
                    <a:pt x="13972" y="87597"/>
                  </a:lnTo>
                  <a:lnTo>
                    <a:pt x="12361" y="69863"/>
                  </a:lnTo>
                  <a:lnTo>
                    <a:pt x="0" y="60727"/>
                  </a:lnTo>
                  <a:lnTo>
                    <a:pt x="5911" y="49979"/>
                  </a:lnTo>
                  <a:lnTo>
                    <a:pt x="30633" y="30632"/>
                  </a:lnTo>
                  <a:lnTo>
                    <a:pt x="33320" y="37618"/>
                  </a:lnTo>
                  <a:lnTo>
                    <a:pt x="48367" y="38693"/>
                  </a:lnTo>
                  <a:lnTo>
                    <a:pt x="44068" y="4299"/>
                  </a:lnTo>
                  <a:lnTo>
                    <a:pt x="59115" y="0"/>
                  </a:lnTo>
                  <a:lnTo>
                    <a:pt x="75774" y="23646"/>
                  </a:lnTo>
                  <a:lnTo>
                    <a:pt x="88672" y="50516"/>
                  </a:lnTo>
                  <a:lnTo>
                    <a:pt x="124141" y="50516"/>
                  </a:lnTo>
                  <a:lnTo>
                    <a:pt x="135427" y="76312"/>
                  </a:lnTo>
                  <a:lnTo>
                    <a:pt x="117155" y="83835"/>
                  </a:lnTo>
                  <a:lnTo>
                    <a:pt x="109094" y="94584"/>
                  </a:lnTo>
                  <a:lnTo>
                    <a:pt x="143488" y="112318"/>
                  </a:lnTo>
                  <a:lnTo>
                    <a:pt x="167133" y="147249"/>
                  </a:lnTo>
                  <a:lnTo>
                    <a:pt x="185405" y="173045"/>
                  </a:lnTo>
                  <a:lnTo>
                    <a:pt x="206901" y="193466"/>
                  </a:lnTo>
                  <a:lnTo>
                    <a:pt x="214425" y="213888"/>
                  </a:lnTo>
                  <a:lnTo>
                    <a:pt x="209051" y="242908"/>
                  </a:lnTo>
                  <a:lnTo>
                    <a:pt x="183793" y="232160"/>
                  </a:lnTo>
                  <a:lnTo>
                    <a:pt x="170896" y="252044"/>
                  </a:lnTo>
                  <a:lnTo>
                    <a:pt x="146175" y="24075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0" name="Freeform: Shape 187">
              <a:extLst>
                <a:ext uri="{FF2B5EF4-FFF2-40B4-BE49-F238E27FC236}">
                  <a16:creationId xmlns:a16="http://schemas.microsoft.com/office/drawing/2014/main" id="{983875C7-4159-FC4E-BE73-60E6C49800B9}"/>
                </a:ext>
              </a:extLst>
            </p:cNvPr>
            <p:cNvSpPr/>
            <p:nvPr userDrawn="1"/>
          </p:nvSpPr>
          <p:spPr>
            <a:xfrm>
              <a:off x="6030874" y="2905726"/>
              <a:ext cx="415108" cy="392046"/>
            </a:xfrm>
            <a:custGeom>
              <a:avLst/>
              <a:gdLst>
                <a:gd name="connsiteX0" fmla="*/ 190242 w 280526"/>
                <a:gd name="connsiteY0" fmla="*/ 46217 h 264941"/>
                <a:gd name="connsiteX1" fmla="*/ 209051 w 280526"/>
                <a:gd name="connsiteY1" fmla="*/ 55890 h 264941"/>
                <a:gd name="connsiteX2" fmla="*/ 211201 w 280526"/>
                <a:gd name="connsiteY2" fmla="*/ 74699 h 264941"/>
                <a:gd name="connsiteX3" fmla="*/ 196691 w 280526"/>
                <a:gd name="connsiteY3" fmla="*/ 85985 h 264941"/>
                <a:gd name="connsiteX4" fmla="*/ 190242 w 280526"/>
                <a:gd name="connsiteY4" fmla="*/ 111243 h 264941"/>
                <a:gd name="connsiteX5" fmla="*/ 210126 w 280526"/>
                <a:gd name="connsiteY5" fmla="*/ 141875 h 264941"/>
                <a:gd name="connsiteX6" fmla="*/ 245057 w 280526"/>
                <a:gd name="connsiteY6" fmla="*/ 159072 h 264941"/>
                <a:gd name="connsiteX7" fmla="*/ 259568 w 280526"/>
                <a:gd name="connsiteY7" fmla="*/ 183256 h 264941"/>
                <a:gd name="connsiteX8" fmla="*/ 254731 w 280526"/>
                <a:gd name="connsiteY8" fmla="*/ 205827 h 264941"/>
                <a:gd name="connsiteX9" fmla="*/ 263866 w 280526"/>
                <a:gd name="connsiteY9" fmla="*/ 205827 h 264941"/>
                <a:gd name="connsiteX10" fmla="*/ 264404 w 280526"/>
                <a:gd name="connsiteY10" fmla="*/ 222486 h 264941"/>
                <a:gd name="connsiteX11" fmla="*/ 280527 w 280526"/>
                <a:gd name="connsiteY11" fmla="*/ 239146 h 264941"/>
                <a:gd name="connsiteX12" fmla="*/ 263329 w 280526"/>
                <a:gd name="connsiteY12" fmla="*/ 237534 h 264941"/>
                <a:gd name="connsiteX13" fmla="*/ 243983 w 280526"/>
                <a:gd name="connsiteY13" fmla="*/ 234847 h 264941"/>
                <a:gd name="connsiteX14" fmla="*/ 223024 w 280526"/>
                <a:gd name="connsiteY14" fmla="*/ 264941 h 264941"/>
                <a:gd name="connsiteX15" fmla="*/ 169820 w 280526"/>
                <a:gd name="connsiteY15" fmla="*/ 262254 h 264941"/>
                <a:gd name="connsiteX16" fmla="*/ 89209 w 280526"/>
                <a:gd name="connsiteY16" fmla="*/ 199378 h 264941"/>
                <a:gd name="connsiteX17" fmla="*/ 46217 w 280526"/>
                <a:gd name="connsiteY17" fmla="*/ 177344 h 264941"/>
                <a:gd name="connsiteX18" fmla="*/ 11823 w 280526"/>
                <a:gd name="connsiteY18" fmla="*/ 168746 h 264941"/>
                <a:gd name="connsiteX19" fmla="*/ 0 w 280526"/>
                <a:gd name="connsiteY19" fmla="*/ 130052 h 264941"/>
                <a:gd name="connsiteX20" fmla="*/ 63414 w 280526"/>
                <a:gd name="connsiteY20" fmla="*/ 96733 h 264941"/>
                <a:gd name="connsiteX21" fmla="*/ 74162 w 280526"/>
                <a:gd name="connsiteY21" fmla="*/ 57502 h 264941"/>
                <a:gd name="connsiteX22" fmla="*/ 71475 w 280526"/>
                <a:gd name="connsiteY22" fmla="*/ 33857 h 264941"/>
                <a:gd name="connsiteX23" fmla="*/ 87060 w 280526"/>
                <a:gd name="connsiteY23" fmla="*/ 25795 h 264941"/>
                <a:gd name="connsiteX24" fmla="*/ 101570 w 280526"/>
                <a:gd name="connsiteY24" fmla="*/ 5374 h 264941"/>
                <a:gd name="connsiteX25" fmla="*/ 113931 w 280526"/>
                <a:gd name="connsiteY25" fmla="*/ 0 h 264941"/>
                <a:gd name="connsiteX26" fmla="*/ 147249 w 280526"/>
                <a:gd name="connsiteY26" fmla="*/ 4299 h 264941"/>
                <a:gd name="connsiteX27" fmla="*/ 157460 w 280526"/>
                <a:gd name="connsiteY27" fmla="*/ 12898 h 264941"/>
                <a:gd name="connsiteX28" fmla="*/ 171433 w 280526"/>
                <a:gd name="connsiteY28" fmla="*/ 7524 h 264941"/>
                <a:gd name="connsiteX29" fmla="*/ 190242 w 280526"/>
                <a:gd name="connsiteY29" fmla="*/ 46217 h 2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526" h="264941">
                  <a:moveTo>
                    <a:pt x="190242" y="46217"/>
                  </a:moveTo>
                  <a:lnTo>
                    <a:pt x="209051" y="55890"/>
                  </a:lnTo>
                  <a:lnTo>
                    <a:pt x="211201" y="74699"/>
                  </a:lnTo>
                  <a:lnTo>
                    <a:pt x="196691" y="85985"/>
                  </a:lnTo>
                  <a:lnTo>
                    <a:pt x="190242" y="111243"/>
                  </a:lnTo>
                  <a:lnTo>
                    <a:pt x="210126" y="141875"/>
                  </a:lnTo>
                  <a:lnTo>
                    <a:pt x="245057" y="159072"/>
                  </a:lnTo>
                  <a:lnTo>
                    <a:pt x="259568" y="183256"/>
                  </a:lnTo>
                  <a:lnTo>
                    <a:pt x="254731" y="205827"/>
                  </a:lnTo>
                  <a:lnTo>
                    <a:pt x="263866" y="205827"/>
                  </a:lnTo>
                  <a:lnTo>
                    <a:pt x="264404" y="222486"/>
                  </a:lnTo>
                  <a:lnTo>
                    <a:pt x="280527" y="239146"/>
                  </a:lnTo>
                  <a:lnTo>
                    <a:pt x="263329" y="237534"/>
                  </a:lnTo>
                  <a:lnTo>
                    <a:pt x="243983" y="234847"/>
                  </a:lnTo>
                  <a:lnTo>
                    <a:pt x="223024" y="264941"/>
                  </a:lnTo>
                  <a:lnTo>
                    <a:pt x="169820" y="262254"/>
                  </a:lnTo>
                  <a:lnTo>
                    <a:pt x="89209" y="199378"/>
                  </a:lnTo>
                  <a:lnTo>
                    <a:pt x="46217" y="177344"/>
                  </a:lnTo>
                  <a:lnTo>
                    <a:pt x="11823" y="168746"/>
                  </a:lnTo>
                  <a:lnTo>
                    <a:pt x="0" y="130052"/>
                  </a:lnTo>
                  <a:lnTo>
                    <a:pt x="63414" y="96733"/>
                  </a:lnTo>
                  <a:lnTo>
                    <a:pt x="74162" y="57502"/>
                  </a:lnTo>
                  <a:lnTo>
                    <a:pt x="71475" y="33857"/>
                  </a:lnTo>
                  <a:lnTo>
                    <a:pt x="87060" y="25795"/>
                  </a:lnTo>
                  <a:lnTo>
                    <a:pt x="101570" y="5374"/>
                  </a:lnTo>
                  <a:lnTo>
                    <a:pt x="113931" y="0"/>
                  </a:lnTo>
                  <a:lnTo>
                    <a:pt x="147249" y="4299"/>
                  </a:lnTo>
                  <a:lnTo>
                    <a:pt x="157460" y="12898"/>
                  </a:lnTo>
                  <a:lnTo>
                    <a:pt x="171433" y="7524"/>
                  </a:lnTo>
                  <a:lnTo>
                    <a:pt x="190242" y="4621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1" name="Freeform: Shape 188">
              <a:extLst>
                <a:ext uri="{FF2B5EF4-FFF2-40B4-BE49-F238E27FC236}">
                  <a16:creationId xmlns:a16="http://schemas.microsoft.com/office/drawing/2014/main" id="{096431E0-AFBB-3549-A76A-5FE23596A20C}"/>
                </a:ext>
              </a:extLst>
            </p:cNvPr>
            <p:cNvSpPr/>
            <p:nvPr userDrawn="1"/>
          </p:nvSpPr>
          <p:spPr>
            <a:xfrm>
              <a:off x="6258309" y="2793599"/>
              <a:ext cx="815106" cy="687870"/>
            </a:xfrm>
            <a:custGeom>
              <a:avLst/>
              <a:gdLst>
                <a:gd name="connsiteX0" fmla="*/ 280527 w 550841"/>
                <a:gd name="connsiteY0" fmla="*/ 82223 h 464856"/>
                <a:gd name="connsiteX1" fmla="*/ 305784 w 550841"/>
                <a:gd name="connsiteY1" fmla="*/ 75774 h 464856"/>
                <a:gd name="connsiteX2" fmla="*/ 326206 w 550841"/>
                <a:gd name="connsiteY2" fmla="*/ 56965 h 464856"/>
                <a:gd name="connsiteX3" fmla="*/ 345553 w 550841"/>
                <a:gd name="connsiteY3" fmla="*/ 58040 h 464856"/>
                <a:gd name="connsiteX4" fmla="*/ 358450 w 550841"/>
                <a:gd name="connsiteY4" fmla="*/ 52128 h 464856"/>
                <a:gd name="connsiteX5" fmla="*/ 378872 w 550841"/>
                <a:gd name="connsiteY5" fmla="*/ 55353 h 464856"/>
                <a:gd name="connsiteX6" fmla="*/ 410579 w 550841"/>
                <a:gd name="connsiteY6" fmla="*/ 72012 h 464856"/>
                <a:gd name="connsiteX7" fmla="*/ 433687 w 550841"/>
                <a:gd name="connsiteY7" fmla="*/ 75774 h 464856"/>
                <a:gd name="connsiteX8" fmla="*/ 466469 w 550841"/>
                <a:gd name="connsiteY8" fmla="*/ 104794 h 464856"/>
                <a:gd name="connsiteX9" fmla="*/ 487965 w 550841"/>
                <a:gd name="connsiteY9" fmla="*/ 105869 h 464856"/>
                <a:gd name="connsiteX10" fmla="*/ 490652 w 550841"/>
                <a:gd name="connsiteY10" fmla="*/ 133277 h 464856"/>
                <a:gd name="connsiteX11" fmla="*/ 478830 w 550841"/>
                <a:gd name="connsiteY11" fmla="*/ 173582 h 464856"/>
                <a:gd name="connsiteX12" fmla="*/ 470769 w 550841"/>
                <a:gd name="connsiteY12" fmla="*/ 196691 h 464856"/>
                <a:gd name="connsiteX13" fmla="*/ 483129 w 550841"/>
                <a:gd name="connsiteY13" fmla="*/ 201527 h 464856"/>
                <a:gd name="connsiteX14" fmla="*/ 470769 w 550841"/>
                <a:gd name="connsiteY14" fmla="*/ 219262 h 464856"/>
                <a:gd name="connsiteX15" fmla="*/ 480441 w 550841"/>
                <a:gd name="connsiteY15" fmla="*/ 244520 h 464856"/>
                <a:gd name="connsiteX16" fmla="*/ 482591 w 550841"/>
                <a:gd name="connsiteY16" fmla="*/ 264404 h 464856"/>
                <a:gd name="connsiteX17" fmla="*/ 504088 w 550841"/>
                <a:gd name="connsiteY17" fmla="*/ 269778 h 464856"/>
                <a:gd name="connsiteX18" fmla="*/ 506237 w 550841"/>
                <a:gd name="connsiteY18" fmla="*/ 290199 h 464856"/>
                <a:gd name="connsiteX19" fmla="*/ 480441 w 550841"/>
                <a:gd name="connsiteY19" fmla="*/ 318682 h 464856"/>
                <a:gd name="connsiteX20" fmla="*/ 494414 w 550841"/>
                <a:gd name="connsiteY20" fmla="*/ 334804 h 464856"/>
                <a:gd name="connsiteX21" fmla="*/ 506237 w 550841"/>
                <a:gd name="connsiteY21" fmla="*/ 353613 h 464856"/>
                <a:gd name="connsiteX22" fmla="*/ 533645 w 550841"/>
                <a:gd name="connsiteY22" fmla="*/ 367049 h 464856"/>
                <a:gd name="connsiteX23" fmla="*/ 534719 w 550841"/>
                <a:gd name="connsiteY23" fmla="*/ 394456 h 464856"/>
                <a:gd name="connsiteX24" fmla="*/ 548693 w 550841"/>
                <a:gd name="connsiteY24" fmla="*/ 399293 h 464856"/>
                <a:gd name="connsiteX25" fmla="*/ 550842 w 550841"/>
                <a:gd name="connsiteY25" fmla="*/ 413266 h 464856"/>
                <a:gd name="connsiteX26" fmla="*/ 509462 w 550841"/>
                <a:gd name="connsiteY26" fmla="*/ 429388 h 464856"/>
                <a:gd name="connsiteX27" fmla="*/ 498713 w 550841"/>
                <a:gd name="connsiteY27" fmla="*/ 464857 h 464856"/>
                <a:gd name="connsiteX28" fmla="*/ 444973 w 550841"/>
                <a:gd name="connsiteY28" fmla="*/ 455721 h 464856"/>
                <a:gd name="connsiteX29" fmla="*/ 413803 w 550841"/>
                <a:gd name="connsiteY29" fmla="*/ 448734 h 464856"/>
                <a:gd name="connsiteX30" fmla="*/ 381559 w 550841"/>
                <a:gd name="connsiteY30" fmla="*/ 444972 h 464856"/>
                <a:gd name="connsiteX31" fmla="*/ 369199 w 550841"/>
                <a:gd name="connsiteY31" fmla="*/ 407354 h 464856"/>
                <a:gd name="connsiteX32" fmla="*/ 355226 w 550841"/>
                <a:gd name="connsiteY32" fmla="*/ 401980 h 464856"/>
                <a:gd name="connsiteX33" fmla="*/ 333192 w 550841"/>
                <a:gd name="connsiteY33" fmla="*/ 407354 h 464856"/>
                <a:gd name="connsiteX34" fmla="*/ 304173 w 550841"/>
                <a:gd name="connsiteY34" fmla="*/ 422401 h 464856"/>
                <a:gd name="connsiteX35" fmla="*/ 269241 w 550841"/>
                <a:gd name="connsiteY35" fmla="*/ 412191 h 464856"/>
                <a:gd name="connsiteX36" fmla="*/ 240221 w 550841"/>
                <a:gd name="connsiteY36" fmla="*/ 388545 h 464856"/>
                <a:gd name="connsiteX37" fmla="*/ 212813 w 550841"/>
                <a:gd name="connsiteY37" fmla="*/ 379946 h 464856"/>
                <a:gd name="connsiteX38" fmla="*/ 193466 w 550841"/>
                <a:gd name="connsiteY38" fmla="*/ 350389 h 464856"/>
                <a:gd name="connsiteX39" fmla="*/ 172508 w 550841"/>
                <a:gd name="connsiteY39" fmla="*/ 309009 h 464856"/>
                <a:gd name="connsiteX40" fmla="*/ 156923 w 550841"/>
                <a:gd name="connsiteY40" fmla="*/ 314383 h 464856"/>
                <a:gd name="connsiteX41" fmla="*/ 138651 w 550841"/>
                <a:gd name="connsiteY41" fmla="*/ 304172 h 464856"/>
                <a:gd name="connsiteX42" fmla="*/ 127903 w 550841"/>
                <a:gd name="connsiteY42" fmla="*/ 316532 h 464856"/>
                <a:gd name="connsiteX43" fmla="*/ 111781 w 550841"/>
                <a:gd name="connsiteY43" fmla="*/ 299873 h 464856"/>
                <a:gd name="connsiteX44" fmla="*/ 111244 w 550841"/>
                <a:gd name="connsiteY44" fmla="*/ 283213 h 464856"/>
                <a:gd name="connsiteX45" fmla="*/ 102107 w 550841"/>
                <a:gd name="connsiteY45" fmla="*/ 283213 h 464856"/>
                <a:gd name="connsiteX46" fmla="*/ 106944 w 550841"/>
                <a:gd name="connsiteY46" fmla="*/ 260642 h 464856"/>
                <a:gd name="connsiteX47" fmla="*/ 92434 w 550841"/>
                <a:gd name="connsiteY47" fmla="*/ 236459 h 464856"/>
                <a:gd name="connsiteX48" fmla="*/ 57503 w 550841"/>
                <a:gd name="connsiteY48" fmla="*/ 219262 h 464856"/>
                <a:gd name="connsiteX49" fmla="*/ 37618 w 550841"/>
                <a:gd name="connsiteY49" fmla="*/ 188630 h 464856"/>
                <a:gd name="connsiteX50" fmla="*/ 44068 w 550841"/>
                <a:gd name="connsiteY50" fmla="*/ 163372 h 464856"/>
                <a:gd name="connsiteX51" fmla="*/ 58577 w 550841"/>
                <a:gd name="connsiteY51" fmla="*/ 152086 h 464856"/>
                <a:gd name="connsiteX52" fmla="*/ 56428 w 550841"/>
                <a:gd name="connsiteY52" fmla="*/ 133277 h 464856"/>
                <a:gd name="connsiteX53" fmla="*/ 37618 w 550841"/>
                <a:gd name="connsiteY53" fmla="*/ 123603 h 464856"/>
                <a:gd name="connsiteX54" fmla="*/ 19347 w 550841"/>
                <a:gd name="connsiteY54" fmla="*/ 84373 h 464856"/>
                <a:gd name="connsiteX55" fmla="*/ 3762 w 550841"/>
                <a:gd name="connsiteY55" fmla="*/ 58040 h 464856"/>
                <a:gd name="connsiteX56" fmla="*/ 9136 w 550841"/>
                <a:gd name="connsiteY56" fmla="*/ 47829 h 464856"/>
                <a:gd name="connsiteX57" fmla="*/ 0 w 550841"/>
                <a:gd name="connsiteY57" fmla="*/ 9673 h 464856"/>
                <a:gd name="connsiteX58" fmla="*/ 19884 w 550841"/>
                <a:gd name="connsiteY58" fmla="*/ 0 h 464856"/>
                <a:gd name="connsiteX59" fmla="*/ 24183 w 550841"/>
                <a:gd name="connsiteY59" fmla="*/ 12898 h 464856"/>
                <a:gd name="connsiteX60" fmla="*/ 38694 w 550841"/>
                <a:gd name="connsiteY60" fmla="*/ 28482 h 464856"/>
                <a:gd name="connsiteX61" fmla="*/ 58577 w 550841"/>
                <a:gd name="connsiteY61" fmla="*/ 32782 h 464856"/>
                <a:gd name="connsiteX62" fmla="*/ 68788 w 550841"/>
                <a:gd name="connsiteY62" fmla="*/ 31707 h 464856"/>
                <a:gd name="connsiteX63" fmla="*/ 102645 w 550841"/>
                <a:gd name="connsiteY63" fmla="*/ 6986 h 464856"/>
                <a:gd name="connsiteX64" fmla="*/ 113393 w 550841"/>
                <a:gd name="connsiteY64" fmla="*/ 4299 h 464856"/>
                <a:gd name="connsiteX65" fmla="*/ 121992 w 550841"/>
                <a:gd name="connsiteY65" fmla="*/ 13973 h 464856"/>
                <a:gd name="connsiteX66" fmla="*/ 112318 w 550841"/>
                <a:gd name="connsiteY66" fmla="*/ 30632 h 464856"/>
                <a:gd name="connsiteX67" fmla="*/ 130053 w 550841"/>
                <a:gd name="connsiteY67" fmla="*/ 47829 h 464856"/>
                <a:gd name="connsiteX68" fmla="*/ 137039 w 550841"/>
                <a:gd name="connsiteY68" fmla="*/ 46217 h 464856"/>
                <a:gd name="connsiteX69" fmla="*/ 146175 w 550841"/>
                <a:gd name="connsiteY69" fmla="*/ 70938 h 464856"/>
                <a:gd name="connsiteX70" fmla="*/ 173583 w 550841"/>
                <a:gd name="connsiteY70" fmla="*/ 77924 h 464856"/>
                <a:gd name="connsiteX71" fmla="*/ 193466 w 550841"/>
                <a:gd name="connsiteY71" fmla="*/ 94584 h 464856"/>
                <a:gd name="connsiteX72" fmla="*/ 234310 w 550841"/>
                <a:gd name="connsiteY72" fmla="*/ 100495 h 464856"/>
                <a:gd name="connsiteX73" fmla="*/ 278914 w 550841"/>
                <a:gd name="connsiteY73" fmla="*/ 91897 h 464856"/>
                <a:gd name="connsiteX74" fmla="*/ 280527 w 550841"/>
                <a:gd name="connsiteY74" fmla="*/ 82223 h 4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841" h="464856">
                  <a:moveTo>
                    <a:pt x="280527" y="82223"/>
                  </a:moveTo>
                  <a:lnTo>
                    <a:pt x="305784" y="75774"/>
                  </a:lnTo>
                  <a:lnTo>
                    <a:pt x="326206" y="56965"/>
                  </a:lnTo>
                  <a:lnTo>
                    <a:pt x="345553" y="58040"/>
                  </a:lnTo>
                  <a:lnTo>
                    <a:pt x="358450" y="52128"/>
                  </a:lnTo>
                  <a:lnTo>
                    <a:pt x="378872" y="55353"/>
                  </a:lnTo>
                  <a:lnTo>
                    <a:pt x="410579" y="72012"/>
                  </a:lnTo>
                  <a:lnTo>
                    <a:pt x="433687" y="75774"/>
                  </a:lnTo>
                  <a:lnTo>
                    <a:pt x="466469" y="104794"/>
                  </a:lnTo>
                  <a:lnTo>
                    <a:pt x="487965" y="105869"/>
                  </a:lnTo>
                  <a:lnTo>
                    <a:pt x="490652" y="133277"/>
                  </a:lnTo>
                  <a:lnTo>
                    <a:pt x="478830" y="173582"/>
                  </a:lnTo>
                  <a:lnTo>
                    <a:pt x="470769" y="196691"/>
                  </a:lnTo>
                  <a:lnTo>
                    <a:pt x="483129" y="201527"/>
                  </a:lnTo>
                  <a:lnTo>
                    <a:pt x="470769" y="219262"/>
                  </a:lnTo>
                  <a:lnTo>
                    <a:pt x="480441" y="244520"/>
                  </a:lnTo>
                  <a:lnTo>
                    <a:pt x="482591" y="264404"/>
                  </a:lnTo>
                  <a:lnTo>
                    <a:pt x="504088" y="269778"/>
                  </a:lnTo>
                  <a:lnTo>
                    <a:pt x="506237" y="290199"/>
                  </a:lnTo>
                  <a:lnTo>
                    <a:pt x="480441" y="318682"/>
                  </a:lnTo>
                  <a:lnTo>
                    <a:pt x="494414" y="334804"/>
                  </a:lnTo>
                  <a:lnTo>
                    <a:pt x="506237" y="353613"/>
                  </a:lnTo>
                  <a:lnTo>
                    <a:pt x="533645" y="367049"/>
                  </a:lnTo>
                  <a:lnTo>
                    <a:pt x="534719" y="394456"/>
                  </a:lnTo>
                  <a:lnTo>
                    <a:pt x="548693" y="399293"/>
                  </a:lnTo>
                  <a:lnTo>
                    <a:pt x="550842" y="413266"/>
                  </a:lnTo>
                  <a:lnTo>
                    <a:pt x="509462" y="429388"/>
                  </a:lnTo>
                  <a:lnTo>
                    <a:pt x="498713" y="464857"/>
                  </a:lnTo>
                  <a:lnTo>
                    <a:pt x="444973" y="455721"/>
                  </a:lnTo>
                  <a:lnTo>
                    <a:pt x="413803" y="448734"/>
                  </a:lnTo>
                  <a:lnTo>
                    <a:pt x="381559" y="444972"/>
                  </a:lnTo>
                  <a:lnTo>
                    <a:pt x="369199" y="407354"/>
                  </a:lnTo>
                  <a:lnTo>
                    <a:pt x="355226" y="401980"/>
                  </a:lnTo>
                  <a:lnTo>
                    <a:pt x="333192" y="407354"/>
                  </a:lnTo>
                  <a:lnTo>
                    <a:pt x="304173" y="422401"/>
                  </a:lnTo>
                  <a:lnTo>
                    <a:pt x="269241" y="412191"/>
                  </a:lnTo>
                  <a:lnTo>
                    <a:pt x="240221" y="388545"/>
                  </a:lnTo>
                  <a:lnTo>
                    <a:pt x="212813" y="379946"/>
                  </a:lnTo>
                  <a:lnTo>
                    <a:pt x="193466" y="350389"/>
                  </a:lnTo>
                  <a:lnTo>
                    <a:pt x="172508" y="309009"/>
                  </a:lnTo>
                  <a:lnTo>
                    <a:pt x="156923" y="314383"/>
                  </a:lnTo>
                  <a:lnTo>
                    <a:pt x="138651" y="304172"/>
                  </a:lnTo>
                  <a:lnTo>
                    <a:pt x="127903" y="316532"/>
                  </a:lnTo>
                  <a:lnTo>
                    <a:pt x="111781" y="299873"/>
                  </a:lnTo>
                  <a:lnTo>
                    <a:pt x="111244" y="283213"/>
                  </a:lnTo>
                  <a:lnTo>
                    <a:pt x="102107" y="283213"/>
                  </a:lnTo>
                  <a:lnTo>
                    <a:pt x="106944" y="260642"/>
                  </a:lnTo>
                  <a:lnTo>
                    <a:pt x="92434" y="236459"/>
                  </a:lnTo>
                  <a:lnTo>
                    <a:pt x="57503" y="219262"/>
                  </a:lnTo>
                  <a:lnTo>
                    <a:pt x="37618" y="188630"/>
                  </a:lnTo>
                  <a:lnTo>
                    <a:pt x="44068" y="163372"/>
                  </a:lnTo>
                  <a:lnTo>
                    <a:pt x="58577" y="152086"/>
                  </a:lnTo>
                  <a:lnTo>
                    <a:pt x="56428" y="133277"/>
                  </a:lnTo>
                  <a:lnTo>
                    <a:pt x="37618" y="123603"/>
                  </a:lnTo>
                  <a:lnTo>
                    <a:pt x="19347" y="84373"/>
                  </a:lnTo>
                  <a:lnTo>
                    <a:pt x="3762" y="58040"/>
                  </a:lnTo>
                  <a:lnTo>
                    <a:pt x="9136" y="47829"/>
                  </a:lnTo>
                  <a:lnTo>
                    <a:pt x="0" y="9673"/>
                  </a:lnTo>
                  <a:lnTo>
                    <a:pt x="19884" y="0"/>
                  </a:lnTo>
                  <a:lnTo>
                    <a:pt x="24183" y="12898"/>
                  </a:lnTo>
                  <a:lnTo>
                    <a:pt x="38694" y="28482"/>
                  </a:lnTo>
                  <a:lnTo>
                    <a:pt x="58577" y="32782"/>
                  </a:lnTo>
                  <a:lnTo>
                    <a:pt x="68788" y="31707"/>
                  </a:lnTo>
                  <a:lnTo>
                    <a:pt x="102645" y="6986"/>
                  </a:lnTo>
                  <a:lnTo>
                    <a:pt x="113393" y="4299"/>
                  </a:lnTo>
                  <a:lnTo>
                    <a:pt x="121992" y="13973"/>
                  </a:lnTo>
                  <a:lnTo>
                    <a:pt x="112318" y="30632"/>
                  </a:lnTo>
                  <a:lnTo>
                    <a:pt x="130053" y="47829"/>
                  </a:lnTo>
                  <a:lnTo>
                    <a:pt x="137039" y="46217"/>
                  </a:lnTo>
                  <a:lnTo>
                    <a:pt x="146175" y="70938"/>
                  </a:lnTo>
                  <a:lnTo>
                    <a:pt x="173583" y="77924"/>
                  </a:lnTo>
                  <a:lnTo>
                    <a:pt x="193466" y="94584"/>
                  </a:lnTo>
                  <a:lnTo>
                    <a:pt x="234310" y="100495"/>
                  </a:lnTo>
                  <a:lnTo>
                    <a:pt x="278914" y="91897"/>
                  </a:lnTo>
                  <a:lnTo>
                    <a:pt x="280527" y="822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2" name="Freeform: Shape 191">
              <a:extLst>
                <a:ext uri="{FF2B5EF4-FFF2-40B4-BE49-F238E27FC236}">
                  <a16:creationId xmlns:a16="http://schemas.microsoft.com/office/drawing/2014/main" id="{F93C3C0C-DBBB-0441-BF98-694538AC93B7}"/>
                </a:ext>
              </a:extLst>
            </p:cNvPr>
            <p:cNvSpPr/>
            <p:nvPr userDrawn="1"/>
          </p:nvSpPr>
          <p:spPr>
            <a:xfrm>
              <a:off x="9196670" y="5015462"/>
              <a:ext cx="1709735" cy="1514110"/>
            </a:xfrm>
            <a:custGeom>
              <a:avLst/>
              <a:gdLst>
                <a:gd name="connsiteX0" fmla="*/ 919503 w 1155423"/>
                <a:gd name="connsiteY0" fmla="*/ 925951 h 1023221"/>
                <a:gd name="connsiteX1" fmla="*/ 947448 w 1155423"/>
                <a:gd name="connsiteY1" fmla="*/ 937774 h 1023221"/>
                <a:gd name="connsiteX2" fmla="*/ 963033 w 1155423"/>
                <a:gd name="connsiteY2" fmla="*/ 932937 h 1023221"/>
                <a:gd name="connsiteX3" fmla="*/ 985604 w 1155423"/>
                <a:gd name="connsiteY3" fmla="*/ 926488 h 1023221"/>
                <a:gd name="connsiteX4" fmla="*/ 1002801 w 1155423"/>
                <a:gd name="connsiteY4" fmla="*/ 928638 h 1023221"/>
                <a:gd name="connsiteX5" fmla="*/ 1004950 w 1155423"/>
                <a:gd name="connsiteY5" fmla="*/ 968944 h 1023221"/>
                <a:gd name="connsiteX6" fmla="*/ 995277 w 1155423"/>
                <a:gd name="connsiteY6" fmla="*/ 980767 h 1023221"/>
                <a:gd name="connsiteX7" fmla="*/ 992053 w 1155423"/>
                <a:gd name="connsiteY7" fmla="*/ 1008712 h 1023221"/>
                <a:gd name="connsiteX8" fmla="*/ 981842 w 1155423"/>
                <a:gd name="connsiteY8" fmla="*/ 999038 h 1023221"/>
                <a:gd name="connsiteX9" fmla="*/ 961958 w 1155423"/>
                <a:gd name="connsiteY9" fmla="*/ 1023222 h 1023221"/>
                <a:gd name="connsiteX10" fmla="*/ 956046 w 1155423"/>
                <a:gd name="connsiteY10" fmla="*/ 1021609 h 1023221"/>
                <a:gd name="connsiteX11" fmla="*/ 938312 w 1155423"/>
                <a:gd name="connsiteY11" fmla="*/ 1020535 h 1023221"/>
                <a:gd name="connsiteX12" fmla="*/ 920578 w 1155423"/>
                <a:gd name="connsiteY12" fmla="*/ 990977 h 1023221"/>
                <a:gd name="connsiteX13" fmla="*/ 916816 w 1155423"/>
                <a:gd name="connsiteY13" fmla="*/ 968406 h 1023221"/>
                <a:gd name="connsiteX14" fmla="*/ 900156 w 1155423"/>
                <a:gd name="connsiteY14" fmla="*/ 938849 h 1023221"/>
                <a:gd name="connsiteX15" fmla="*/ 900694 w 1155423"/>
                <a:gd name="connsiteY15" fmla="*/ 923264 h 1023221"/>
                <a:gd name="connsiteX16" fmla="*/ 919503 w 1155423"/>
                <a:gd name="connsiteY16" fmla="*/ 925951 h 1023221"/>
                <a:gd name="connsiteX17" fmla="*/ 866837 w 1155423"/>
                <a:gd name="connsiteY17" fmla="*/ 88134 h 1023221"/>
                <a:gd name="connsiteX18" fmla="*/ 877048 w 1155423"/>
                <a:gd name="connsiteY18" fmla="*/ 110706 h 1023221"/>
                <a:gd name="connsiteX19" fmla="*/ 895320 w 1155423"/>
                <a:gd name="connsiteY19" fmla="*/ 99957 h 1023221"/>
                <a:gd name="connsiteX20" fmla="*/ 904993 w 1155423"/>
                <a:gd name="connsiteY20" fmla="*/ 112318 h 1023221"/>
                <a:gd name="connsiteX21" fmla="*/ 918965 w 1155423"/>
                <a:gd name="connsiteY21" fmla="*/ 123603 h 1023221"/>
                <a:gd name="connsiteX22" fmla="*/ 916278 w 1155423"/>
                <a:gd name="connsiteY22" fmla="*/ 136501 h 1023221"/>
                <a:gd name="connsiteX23" fmla="*/ 922190 w 1155423"/>
                <a:gd name="connsiteY23" fmla="*/ 161759 h 1023221"/>
                <a:gd name="connsiteX24" fmla="*/ 926489 w 1155423"/>
                <a:gd name="connsiteY24" fmla="*/ 176269 h 1023221"/>
                <a:gd name="connsiteX25" fmla="*/ 933475 w 1155423"/>
                <a:gd name="connsiteY25" fmla="*/ 180031 h 1023221"/>
                <a:gd name="connsiteX26" fmla="*/ 941536 w 1155423"/>
                <a:gd name="connsiteY26" fmla="*/ 205289 h 1023221"/>
                <a:gd name="connsiteX27" fmla="*/ 938849 w 1155423"/>
                <a:gd name="connsiteY27" fmla="*/ 220874 h 1023221"/>
                <a:gd name="connsiteX28" fmla="*/ 947985 w 1155423"/>
                <a:gd name="connsiteY28" fmla="*/ 240758 h 1023221"/>
                <a:gd name="connsiteX29" fmla="*/ 979155 w 1155423"/>
                <a:gd name="connsiteY29" fmla="*/ 256343 h 1023221"/>
                <a:gd name="connsiteX30" fmla="*/ 999576 w 1155423"/>
                <a:gd name="connsiteY30" fmla="*/ 270315 h 1023221"/>
                <a:gd name="connsiteX31" fmla="*/ 1018923 w 1155423"/>
                <a:gd name="connsiteY31" fmla="*/ 283213 h 1023221"/>
                <a:gd name="connsiteX32" fmla="*/ 1015161 w 1155423"/>
                <a:gd name="connsiteY32" fmla="*/ 290737 h 1023221"/>
                <a:gd name="connsiteX33" fmla="*/ 1031820 w 1155423"/>
                <a:gd name="connsiteY33" fmla="*/ 309546 h 1023221"/>
                <a:gd name="connsiteX34" fmla="*/ 1043106 w 1155423"/>
                <a:gd name="connsiteY34" fmla="*/ 341790 h 1023221"/>
                <a:gd name="connsiteX35" fmla="*/ 1054392 w 1155423"/>
                <a:gd name="connsiteY35" fmla="*/ 335341 h 1023221"/>
                <a:gd name="connsiteX36" fmla="*/ 1066215 w 1155423"/>
                <a:gd name="connsiteY36" fmla="*/ 348239 h 1023221"/>
                <a:gd name="connsiteX37" fmla="*/ 1073201 w 1155423"/>
                <a:gd name="connsiteY37" fmla="*/ 343403 h 1023221"/>
                <a:gd name="connsiteX38" fmla="*/ 1078038 w 1155423"/>
                <a:gd name="connsiteY38" fmla="*/ 375110 h 1023221"/>
                <a:gd name="connsiteX39" fmla="*/ 1098459 w 1155423"/>
                <a:gd name="connsiteY39" fmla="*/ 393919 h 1023221"/>
                <a:gd name="connsiteX40" fmla="*/ 1111894 w 1155423"/>
                <a:gd name="connsiteY40" fmla="*/ 405204 h 1023221"/>
                <a:gd name="connsiteX41" fmla="*/ 1134466 w 1155423"/>
                <a:gd name="connsiteY41" fmla="*/ 429925 h 1023221"/>
                <a:gd name="connsiteX42" fmla="*/ 1142527 w 1155423"/>
                <a:gd name="connsiteY42" fmla="*/ 454646 h 1023221"/>
                <a:gd name="connsiteX43" fmla="*/ 1143601 w 1155423"/>
                <a:gd name="connsiteY43" fmla="*/ 471843 h 1023221"/>
                <a:gd name="connsiteX44" fmla="*/ 1141451 w 1155423"/>
                <a:gd name="connsiteY44" fmla="*/ 490652 h 1023221"/>
                <a:gd name="connsiteX45" fmla="*/ 1155424 w 1155423"/>
                <a:gd name="connsiteY45" fmla="*/ 516985 h 1023221"/>
                <a:gd name="connsiteX46" fmla="*/ 1153812 w 1155423"/>
                <a:gd name="connsiteY46" fmla="*/ 544393 h 1023221"/>
                <a:gd name="connsiteX47" fmla="*/ 1148975 w 1155423"/>
                <a:gd name="connsiteY47" fmla="*/ 558903 h 1023221"/>
                <a:gd name="connsiteX48" fmla="*/ 1141451 w 1155423"/>
                <a:gd name="connsiteY48" fmla="*/ 586848 h 1023221"/>
                <a:gd name="connsiteX49" fmla="*/ 1141989 w 1155423"/>
                <a:gd name="connsiteY49" fmla="*/ 605120 h 1023221"/>
                <a:gd name="connsiteX50" fmla="*/ 1136615 w 1155423"/>
                <a:gd name="connsiteY50" fmla="*/ 627691 h 1023221"/>
                <a:gd name="connsiteX51" fmla="*/ 1123717 w 1155423"/>
                <a:gd name="connsiteY51" fmla="*/ 656710 h 1023221"/>
                <a:gd name="connsiteX52" fmla="*/ 1102221 w 1155423"/>
                <a:gd name="connsiteY52" fmla="*/ 672295 h 1023221"/>
                <a:gd name="connsiteX53" fmla="*/ 1092010 w 1155423"/>
                <a:gd name="connsiteY53" fmla="*/ 697016 h 1023221"/>
                <a:gd name="connsiteX54" fmla="*/ 1082337 w 1155423"/>
                <a:gd name="connsiteY54" fmla="*/ 713138 h 1023221"/>
                <a:gd name="connsiteX55" fmla="*/ 1073738 w 1155423"/>
                <a:gd name="connsiteY55" fmla="*/ 741083 h 1023221"/>
                <a:gd name="connsiteX56" fmla="*/ 1062453 w 1155423"/>
                <a:gd name="connsiteY56" fmla="*/ 757205 h 1023221"/>
                <a:gd name="connsiteX57" fmla="*/ 1054929 w 1155423"/>
                <a:gd name="connsiteY57" fmla="*/ 781389 h 1023221"/>
                <a:gd name="connsiteX58" fmla="*/ 1051168 w 1155423"/>
                <a:gd name="connsiteY58" fmla="*/ 803960 h 1023221"/>
                <a:gd name="connsiteX59" fmla="*/ 1052779 w 1155423"/>
                <a:gd name="connsiteY59" fmla="*/ 814171 h 1023221"/>
                <a:gd name="connsiteX60" fmla="*/ 1036657 w 1155423"/>
                <a:gd name="connsiteY60" fmla="*/ 825456 h 1023221"/>
                <a:gd name="connsiteX61" fmla="*/ 1004413 w 1155423"/>
                <a:gd name="connsiteY61" fmla="*/ 826531 h 1023221"/>
                <a:gd name="connsiteX62" fmla="*/ 978080 w 1155423"/>
                <a:gd name="connsiteY62" fmla="*/ 839966 h 1023221"/>
                <a:gd name="connsiteX63" fmla="*/ 964645 w 1155423"/>
                <a:gd name="connsiteY63" fmla="*/ 852864 h 1023221"/>
                <a:gd name="connsiteX64" fmla="*/ 947448 w 1155423"/>
                <a:gd name="connsiteY64" fmla="*/ 867374 h 1023221"/>
                <a:gd name="connsiteX65" fmla="*/ 923802 w 1155423"/>
                <a:gd name="connsiteY65" fmla="*/ 852326 h 1023221"/>
                <a:gd name="connsiteX66" fmla="*/ 906068 w 1155423"/>
                <a:gd name="connsiteY66" fmla="*/ 846415 h 1023221"/>
                <a:gd name="connsiteX67" fmla="*/ 910367 w 1155423"/>
                <a:gd name="connsiteY67" fmla="*/ 829218 h 1023221"/>
                <a:gd name="connsiteX68" fmla="*/ 894782 w 1155423"/>
                <a:gd name="connsiteY68" fmla="*/ 835667 h 1023221"/>
                <a:gd name="connsiteX69" fmla="*/ 869524 w 1155423"/>
                <a:gd name="connsiteY69" fmla="*/ 859850 h 1023221"/>
                <a:gd name="connsiteX70" fmla="*/ 844803 w 1155423"/>
                <a:gd name="connsiteY70" fmla="*/ 850714 h 1023221"/>
                <a:gd name="connsiteX71" fmla="*/ 828681 w 1155423"/>
                <a:gd name="connsiteY71" fmla="*/ 845340 h 1023221"/>
                <a:gd name="connsiteX72" fmla="*/ 812559 w 1155423"/>
                <a:gd name="connsiteY72" fmla="*/ 843190 h 1023221"/>
                <a:gd name="connsiteX73" fmla="*/ 784613 w 1155423"/>
                <a:gd name="connsiteY73" fmla="*/ 833517 h 1023221"/>
                <a:gd name="connsiteX74" fmla="*/ 765804 w 1155423"/>
                <a:gd name="connsiteY74" fmla="*/ 813096 h 1023221"/>
                <a:gd name="connsiteX75" fmla="*/ 760430 w 1155423"/>
                <a:gd name="connsiteY75" fmla="*/ 788375 h 1023221"/>
                <a:gd name="connsiteX76" fmla="*/ 753982 w 1155423"/>
                <a:gd name="connsiteY76" fmla="*/ 771715 h 1023221"/>
                <a:gd name="connsiteX77" fmla="*/ 740009 w 1155423"/>
                <a:gd name="connsiteY77" fmla="*/ 758280 h 1023221"/>
                <a:gd name="connsiteX78" fmla="*/ 712601 w 1155423"/>
                <a:gd name="connsiteY78" fmla="*/ 754518 h 1023221"/>
                <a:gd name="connsiteX79" fmla="*/ 722274 w 1155423"/>
                <a:gd name="connsiteY79" fmla="*/ 738934 h 1023221"/>
                <a:gd name="connsiteX80" fmla="*/ 715289 w 1155423"/>
                <a:gd name="connsiteY80" fmla="*/ 714751 h 1023221"/>
                <a:gd name="connsiteX81" fmla="*/ 701315 w 1155423"/>
                <a:gd name="connsiteY81" fmla="*/ 737321 h 1023221"/>
                <a:gd name="connsiteX82" fmla="*/ 675520 w 1155423"/>
                <a:gd name="connsiteY82" fmla="*/ 743233 h 1023221"/>
                <a:gd name="connsiteX83" fmla="*/ 690567 w 1155423"/>
                <a:gd name="connsiteY83" fmla="*/ 725499 h 1023221"/>
                <a:gd name="connsiteX84" fmla="*/ 694867 w 1155423"/>
                <a:gd name="connsiteY84" fmla="*/ 707227 h 1023221"/>
                <a:gd name="connsiteX85" fmla="*/ 706152 w 1155423"/>
                <a:gd name="connsiteY85" fmla="*/ 691642 h 1023221"/>
                <a:gd name="connsiteX86" fmla="*/ 704002 w 1155423"/>
                <a:gd name="connsiteY86" fmla="*/ 667996 h 1023221"/>
                <a:gd name="connsiteX87" fmla="*/ 680894 w 1155423"/>
                <a:gd name="connsiteY87" fmla="*/ 695404 h 1023221"/>
                <a:gd name="connsiteX88" fmla="*/ 663160 w 1155423"/>
                <a:gd name="connsiteY88" fmla="*/ 706152 h 1023221"/>
                <a:gd name="connsiteX89" fmla="*/ 652412 w 1155423"/>
                <a:gd name="connsiteY89" fmla="*/ 731947 h 1023221"/>
                <a:gd name="connsiteX90" fmla="*/ 629841 w 1155423"/>
                <a:gd name="connsiteY90" fmla="*/ 718512 h 1023221"/>
                <a:gd name="connsiteX91" fmla="*/ 630915 w 1155423"/>
                <a:gd name="connsiteY91" fmla="*/ 701315 h 1023221"/>
                <a:gd name="connsiteX92" fmla="*/ 612643 w 1155423"/>
                <a:gd name="connsiteY92" fmla="*/ 678207 h 1023221"/>
                <a:gd name="connsiteX93" fmla="*/ 597596 w 1155423"/>
                <a:gd name="connsiteY93" fmla="*/ 666384 h 1023221"/>
                <a:gd name="connsiteX94" fmla="*/ 602970 w 1155423"/>
                <a:gd name="connsiteY94" fmla="*/ 658860 h 1023221"/>
                <a:gd name="connsiteX95" fmla="*/ 565889 w 1155423"/>
                <a:gd name="connsiteY95" fmla="*/ 639514 h 1023221"/>
                <a:gd name="connsiteX96" fmla="*/ 545468 w 1155423"/>
                <a:gd name="connsiteY96" fmla="*/ 638439 h 1023221"/>
                <a:gd name="connsiteX97" fmla="*/ 518060 w 1155423"/>
                <a:gd name="connsiteY97" fmla="*/ 622854 h 1023221"/>
                <a:gd name="connsiteX98" fmla="*/ 466469 w 1155423"/>
                <a:gd name="connsiteY98" fmla="*/ 626078 h 1023221"/>
                <a:gd name="connsiteX99" fmla="*/ 429388 w 1155423"/>
                <a:gd name="connsiteY99" fmla="*/ 637364 h 1023221"/>
                <a:gd name="connsiteX100" fmla="*/ 396606 w 1155423"/>
                <a:gd name="connsiteY100" fmla="*/ 648112 h 1023221"/>
                <a:gd name="connsiteX101" fmla="*/ 369199 w 1155423"/>
                <a:gd name="connsiteY101" fmla="*/ 645962 h 1023221"/>
                <a:gd name="connsiteX102" fmla="*/ 338566 w 1155423"/>
                <a:gd name="connsiteY102" fmla="*/ 662084 h 1023221"/>
                <a:gd name="connsiteX103" fmla="*/ 313845 w 1155423"/>
                <a:gd name="connsiteY103" fmla="*/ 669608 h 1023221"/>
                <a:gd name="connsiteX104" fmla="*/ 308471 w 1155423"/>
                <a:gd name="connsiteY104" fmla="*/ 686268 h 1023221"/>
                <a:gd name="connsiteX105" fmla="*/ 297723 w 1155423"/>
                <a:gd name="connsiteY105" fmla="*/ 699166 h 1023221"/>
                <a:gd name="connsiteX106" fmla="*/ 273540 w 1155423"/>
                <a:gd name="connsiteY106" fmla="*/ 700241 h 1023221"/>
                <a:gd name="connsiteX107" fmla="*/ 255268 w 1155423"/>
                <a:gd name="connsiteY107" fmla="*/ 702928 h 1023221"/>
                <a:gd name="connsiteX108" fmla="*/ 230010 w 1155423"/>
                <a:gd name="connsiteY108" fmla="*/ 697016 h 1023221"/>
                <a:gd name="connsiteX109" fmla="*/ 209589 w 1155423"/>
                <a:gd name="connsiteY109" fmla="*/ 700241 h 1023221"/>
                <a:gd name="connsiteX110" fmla="*/ 189705 w 1155423"/>
                <a:gd name="connsiteY110" fmla="*/ 701853 h 1023221"/>
                <a:gd name="connsiteX111" fmla="*/ 172508 w 1155423"/>
                <a:gd name="connsiteY111" fmla="*/ 719050 h 1023221"/>
                <a:gd name="connsiteX112" fmla="*/ 163909 w 1155423"/>
                <a:gd name="connsiteY112" fmla="*/ 717438 h 1023221"/>
                <a:gd name="connsiteX113" fmla="*/ 149399 w 1155423"/>
                <a:gd name="connsiteY113" fmla="*/ 726573 h 1023221"/>
                <a:gd name="connsiteX114" fmla="*/ 135427 w 1155423"/>
                <a:gd name="connsiteY114" fmla="*/ 736784 h 1023221"/>
                <a:gd name="connsiteX115" fmla="*/ 114468 w 1155423"/>
                <a:gd name="connsiteY115" fmla="*/ 735709 h 1023221"/>
                <a:gd name="connsiteX116" fmla="*/ 95121 w 1155423"/>
                <a:gd name="connsiteY116" fmla="*/ 735709 h 1023221"/>
                <a:gd name="connsiteX117" fmla="*/ 64489 w 1155423"/>
                <a:gd name="connsiteY117" fmla="*/ 715288 h 1023221"/>
                <a:gd name="connsiteX118" fmla="*/ 48905 w 1155423"/>
                <a:gd name="connsiteY118" fmla="*/ 709376 h 1023221"/>
                <a:gd name="connsiteX119" fmla="*/ 49442 w 1155423"/>
                <a:gd name="connsiteY119" fmla="*/ 691105 h 1023221"/>
                <a:gd name="connsiteX120" fmla="*/ 63414 w 1155423"/>
                <a:gd name="connsiteY120" fmla="*/ 686805 h 1023221"/>
                <a:gd name="connsiteX121" fmla="*/ 68251 w 1155423"/>
                <a:gd name="connsiteY121" fmla="*/ 679282 h 1023221"/>
                <a:gd name="connsiteX122" fmla="*/ 67176 w 1155423"/>
                <a:gd name="connsiteY122" fmla="*/ 667996 h 1023221"/>
                <a:gd name="connsiteX123" fmla="*/ 70401 w 1155423"/>
                <a:gd name="connsiteY123" fmla="*/ 645962 h 1023221"/>
                <a:gd name="connsiteX124" fmla="*/ 67176 w 1155423"/>
                <a:gd name="connsiteY124" fmla="*/ 627153 h 1023221"/>
                <a:gd name="connsiteX125" fmla="*/ 52129 w 1155423"/>
                <a:gd name="connsiteY125" fmla="*/ 595446 h 1023221"/>
                <a:gd name="connsiteX126" fmla="*/ 47292 w 1155423"/>
                <a:gd name="connsiteY126" fmla="*/ 577712 h 1023221"/>
                <a:gd name="connsiteX127" fmla="*/ 48367 w 1155423"/>
                <a:gd name="connsiteY127" fmla="*/ 559977 h 1023221"/>
                <a:gd name="connsiteX128" fmla="*/ 37081 w 1155423"/>
                <a:gd name="connsiteY128" fmla="*/ 539556 h 1023221"/>
                <a:gd name="connsiteX129" fmla="*/ 36544 w 1155423"/>
                <a:gd name="connsiteY129" fmla="*/ 530420 h 1023221"/>
                <a:gd name="connsiteX130" fmla="*/ 23646 w 1155423"/>
                <a:gd name="connsiteY130" fmla="*/ 518060 h 1023221"/>
                <a:gd name="connsiteX131" fmla="*/ 19884 w 1155423"/>
                <a:gd name="connsiteY131" fmla="*/ 493876 h 1023221"/>
                <a:gd name="connsiteX132" fmla="*/ 3762 w 1155423"/>
                <a:gd name="connsiteY132" fmla="*/ 469693 h 1023221"/>
                <a:gd name="connsiteX133" fmla="*/ 0 w 1155423"/>
                <a:gd name="connsiteY133" fmla="*/ 456795 h 1023221"/>
                <a:gd name="connsiteX134" fmla="*/ 12361 w 1155423"/>
                <a:gd name="connsiteY134" fmla="*/ 470231 h 1023221"/>
                <a:gd name="connsiteX135" fmla="*/ 2687 w 1155423"/>
                <a:gd name="connsiteY135" fmla="*/ 441748 h 1023221"/>
                <a:gd name="connsiteX136" fmla="*/ 17197 w 1155423"/>
                <a:gd name="connsiteY136" fmla="*/ 450884 h 1023221"/>
                <a:gd name="connsiteX137" fmla="*/ 25796 w 1155423"/>
                <a:gd name="connsiteY137" fmla="*/ 462707 h 1023221"/>
                <a:gd name="connsiteX138" fmla="*/ 25258 w 1155423"/>
                <a:gd name="connsiteY138" fmla="*/ 447122 h 1023221"/>
                <a:gd name="connsiteX139" fmla="*/ 11286 w 1155423"/>
                <a:gd name="connsiteY139" fmla="*/ 422939 h 1023221"/>
                <a:gd name="connsiteX140" fmla="*/ 8599 w 1155423"/>
                <a:gd name="connsiteY140" fmla="*/ 413265 h 1023221"/>
                <a:gd name="connsiteX141" fmla="*/ 2150 w 1155423"/>
                <a:gd name="connsiteY141" fmla="*/ 404129 h 1023221"/>
                <a:gd name="connsiteX142" fmla="*/ 5374 w 1155423"/>
                <a:gd name="connsiteY142" fmla="*/ 386395 h 1023221"/>
                <a:gd name="connsiteX143" fmla="*/ 11286 w 1155423"/>
                <a:gd name="connsiteY143" fmla="*/ 378872 h 1023221"/>
                <a:gd name="connsiteX144" fmla="*/ 15048 w 1155423"/>
                <a:gd name="connsiteY144" fmla="*/ 363824 h 1023221"/>
                <a:gd name="connsiteX145" fmla="*/ 11823 w 1155423"/>
                <a:gd name="connsiteY145" fmla="*/ 346090 h 1023221"/>
                <a:gd name="connsiteX146" fmla="*/ 23646 w 1155423"/>
                <a:gd name="connsiteY146" fmla="*/ 324593 h 1023221"/>
                <a:gd name="connsiteX147" fmla="*/ 25796 w 1155423"/>
                <a:gd name="connsiteY147" fmla="*/ 347164 h 1023221"/>
                <a:gd name="connsiteX148" fmla="*/ 38156 w 1155423"/>
                <a:gd name="connsiteY148" fmla="*/ 326743 h 1023221"/>
                <a:gd name="connsiteX149" fmla="*/ 61264 w 1155423"/>
                <a:gd name="connsiteY149" fmla="*/ 316532 h 1023221"/>
                <a:gd name="connsiteX150" fmla="*/ 75237 w 1155423"/>
                <a:gd name="connsiteY150" fmla="*/ 303635 h 1023221"/>
                <a:gd name="connsiteX151" fmla="*/ 97271 w 1155423"/>
                <a:gd name="connsiteY151" fmla="*/ 292887 h 1023221"/>
                <a:gd name="connsiteX152" fmla="*/ 110168 w 1155423"/>
                <a:gd name="connsiteY152" fmla="*/ 290737 h 1023221"/>
                <a:gd name="connsiteX153" fmla="*/ 118229 w 1155423"/>
                <a:gd name="connsiteY153" fmla="*/ 294499 h 1023221"/>
                <a:gd name="connsiteX154" fmla="*/ 140801 w 1155423"/>
                <a:gd name="connsiteY154" fmla="*/ 283213 h 1023221"/>
                <a:gd name="connsiteX155" fmla="*/ 157998 w 1155423"/>
                <a:gd name="connsiteY155" fmla="*/ 279989 h 1023221"/>
                <a:gd name="connsiteX156" fmla="*/ 162297 w 1155423"/>
                <a:gd name="connsiteY156" fmla="*/ 273540 h 1023221"/>
                <a:gd name="connsiteX157" fmla="*/ 169821 w 1155423"/>
                <a:gd name="connsiteY157" fmla="*/ 270853 h 1023221"/>
                <a:gd name="connsiteX158" fmla="*/ 185943 w 1155423"/>
                <a:gd name="connsiteY158" fmla="*/ 271390 h 1023221"/>
                <a:gd name="connsiteX159" fmla="*/ 216038 w 1155423"/>
                <a:gd name="connsiteY159" fmla="*/ 262792 h 1023221"/>
                <a:gd name="connsiteX160" fmla="*/ 231623 w 1155423"/>
                <a:gd name="connsiteY160" fmla="*/ 249894 h 1023221"/>
                <a:gd name="connsiteX161" fmla="*/ 239146 w 1155423"/>
                <a:gd name="connsiteY161" fmla="*/ 234309 h 1023221"/>
                <a:gd name="connsiteX162" fmla="*/ 255806 w 1155423"/>
                <a:gd name="connsiteY162" fmla="*/ 219262 h 1023221"/>
                <a:gd name="connsiteX163" fmla="*/ 256881 w 1155423"/>
                <a:gd name="connsiteY163" fmla="*/ 207439 h 1023221"/>
                <a:gd name="connsiteX164" fmla="*/ 257418 w 1155423"/>
                <a:gd name="connsiteY164" fmla="*/ 191317 h 1023221"/>
                <a:gd name="connsiteX165" fmla="*/ 277302 w 1155423"/>
                <a:gd name="connsiteY165" fmla="*/ 166596 h 1023221"/>
                <a:gd name="connsiteX166" fmla="*/ 289125 w 1155423"/>
                <a:gd name="connsiteY166" fmla="*/ 191854 h 1023221"/>
                <a:gd name="connsiteX167" fmla="*/ 301486 w 1155423"/>
                <a:gd name="connsiteY167" fmla="*/ 185942 h 1023221"/>
                <a:gd name="connsiteX168" fmla="*/ 291275 w 1155423"/>
                <a:gd name="connsiteY168" fmla="*/ 171970 h 1023221"/>
                <a:gd name="connsiteX169" fmla="*/ 300410 w 1155423"/>
                <a:gd name="connsiteY169" fmla="*/ 157997 h 1023221"/>
                <a:gd name="connsiteX170" fmla="*/ 313308 w 1155423"/>
                <a:gd name="connsiteY170" fmla="*/ 164446 h 1023221"/>
                <a:gd name="connsiteX171" fmla="*/ 316533 w 1155423"/>
                <a:gd name="connsiteY171" fmla="*/ 141875 h 1023221"/>
                <a:gd name="connsiteX172" fmla="*/ 332117 w 1155423"/>
                <a:gd name="connsiteY172" fmla="*/ 127365 h 1023221"/>
                <a:gd name="connsiteX173" fmla="*/ 339104 w 1155423"/>
                <a:gd name="connsiteY173" fmla="*/ 116080 h 1023221"/>
                <a:gd name="connsiteX174" fmla="*/ 353614 w 1155423"/>
                <a:gd name="connsiteY174" fmla="*/ 111243 h 1023221"/>
                <a:gd name="connsiteX175" fmla="*/ 354151 w 1155423"/>
                <a:gd name="connsiteY175" fmla="*/ 103182 h 1023221"/>
                <a:gd name="connsiteX176" fmla="*/ 366512 w 1155423"/>
                <a:gd name="connsiteY176" fmla="*/ 106406 h 1023221"/>
                <a:gd name="connsiteX177" fmla="*/ 367049 w 1155423"/>
                <a:gd name="connsiteY177" fmla="*/ 98883 h 1023221"/>
                <a:gd name="connsiteX178" fmla="*/ 379409 w 1155423"/>
                <a:gd name="connsiteY178" fmla="*/ 94583 h 1023221"/>
                <a:gd name="connsiteX179" fmla="*/ 393382 w 1155423"/>
                <a:gd name="connsiteY179" fmla="*/ 90821 h 1023221"/>
                <a:gd name="connsiteX180" fmla="*/ 414341 w 1155423"/>
                <a:gd name="connsiteY180" fmla="*/ 104257 h 1023221"/>
                <a:gd name="connsiteX181" fmla="*/ 430463 w 1155423"/>
                <a:gd name="connsiteY181" fmla="*/ 121454 h 1023221"/>
                <a:gd name="connsiteX182" fmla="*/ 448734 w 1155423"/>
                <a:gd name="connsiteY182" fmla="*/ 121454 h 1023221"/>
                <a:gd name="connsiteX183" fmla="*/ 467006 w 1155423"/>
                <a:gd name="connsiteY183" fmla="*/ 124141 h 1023221"/>
                <a:gd name="connsiteX184" fmla="*/ 461095 w 1155423"/>
                <a:gd name="connsiteY184" fmla="*/ 108019 h 1023221"/>
                <a:gd name="connsiteX185" fmla="*/ 475067 w 1155423"/>
                <a:gd name="connsiteY185" fmla="*/ 84910 h 1023221"/>
                <a:gd name="connsiteX186" fmla="*/ 487965 w 1155423"/>
                <a:gd name="connsiteY186" fmla="*/ 77386 h 1023221"/>
                <a:gd name="connsiteX187" fmla="*/ 483666 w 1155423"/>
                <a:gd name="connsiteY187" fmla="*/ 69863 h 1023221"/>
                <a:gd name="connsiteX188" fmla="*/ 496026 w 1155423"/>
                <a:gd name="connsiteY188" fmla="*/ 53203 h 1023221"/>
                <a:gd name="connsiteX189" fmla="*/ 513223 w 1155423"/>
                <a:gd name="connsiteY189" fmla="*/ 42993 h 1023221"/>
                <a:gd name="connsiteX190" fmla="*/ 527734 w 1155423"/>
                <a:gd name="connsiteY190" fmla="*/ 46217 h 1023221"/>
                <a:gd name="connsiteX191" fmla="*/ 551917 w 1155423"/>
                <a:gd name="connsiteY191" fmla="*/ 40843 h 1023221"/>
                <a:gd name="connsiteX192" fmla="*/ 551380 w 1155423"/>
                <a:gd name="connsiteY192" fmla="*/ 25795 h 1023221"/>
                <a:gd name="connsiteX193" fmla="*/ 530421 w 1155423"/>
                <a:gd name="connsiteY193" fmla="*/ 16122 h 1023221"/>
                <a:gd name="connsiteX194" fmla="*/ 545468 w 1155423"/>
                <a:gd name="connsiteY194" fmla="*/ 11823 h 1023221"/>
                <a:gd name="connsiteX195" fmla="*/ 564277 w 1155423"/>
                <a:gd name="connsiteY195" fmla="*/ 18809 h 1023221"/>
                <a:gd name="connsiteX196" fmla="*/ 579324 w 1155423"/>
                <a:gd name="connsiteY196" fmla="*/ 30632 h 1023221"/>
                <a:gd name="connsiteX197" fmla="*/ 603508 w 1155423"/>
                <a:gd name="connsiteY197" fmla="*/ 38156 h 1023221"/>
                <a:gd name="connsiteX198" fmla="*/ 611569 w 1155423"/>
                <a:gd name="connsiteY198" fmla="*/ 35469 h 1023221"/>
                <a:gd name="connsiteX199" fmla="*/ 629303 w 1155423"/>
                <a:gd name="connsiteY199" fmla="*/ 44605 h 1023221"/>
                <a:gd name="connsiteX200" fmla="*/ 645963 w 1155423"/>
                <a:gd name="connsiteY200" fmla="*/ 36544 h 1023221"/>
                <a:gd name="connsiteX201" fmla="*/ 656711 w 1155423"/>
                <a:gd name="connsiteY201" fmla="*/ 39231 h 1023221"/>
                <a:gd name="connsiteX202" fmla="*/ 663160 w 1155423"/>
                <a:gd name="connsiteY202" fmla="*/ 33857 h 1023221"/>
                <a:gd name="connsiteX203" fmla="*/ 676595 w 1155423"/>
                <a:gd name="connsiteY203" fmla="*/ 48367 h 1023221"/>
                <a:gd name="connsiteX204" fmla="*/ 669071 w 1155423"/>
                <a:gd name="connsiteY204" fmla="*/ 63951 h 1023221"/>
                <a:gd name="connsiteX205" fmla="*/ 658323 w 1155423"/>
                <a:gd name="connsiteY205" fmla="*/ 75774 h 1023221"/>
                <a:gd name="connsiteX206" fmla="*/ 648650 w 1155423"/>
                <a:gd name="connsiteY206" fmla="*/ 76849 h 1023221"/>
                <a:gd name="connsiteX207" fmla="*/ 651874 w 1155423"/>
                <a:gd name="connsiteY207" fmla="*/ 88672 h 1023221"/>
                <a:gd name="connsiteX208" fmla="*/ 643276 w 1155423"/>
                <a:gd name="connsiteY208" fmla="*/ 103182 h 1023221"/>
                <a:gd name="connsiteX209" fmla="*/ 633065 w 1155423"/>
                <a:gd name="connsiteY209" fmla="*/ 117692 h 1023221"/>
                <a:gd name="connsiteX210" fmla="*/ 635215 w 1155423"/>
                <a:gd name="connsiteY210" fmla="*/ 125753 h 1023221"/>
                <a:gd name="connsiteX211" fmla="*/ 657786 w 1155423"/>
                <a:gd name="connsiteY211" fmla="*/ 141875 h 1023221"/>
                <a:gd name="connsiteX212" fmla="*/ 679819 w 1155423"/>
                <a:gd name="connsiteY212" fmla="*/ 151011 h 1023221"/>
                <a:gd name="connsiteX213" fmla="*/ 694867 w 1155423"/>
                <a:gd name="connsiteY213" fmla="*/ 161222 h 1023221"/>
                <a:gd name="connsiteX214" fmla="*/ 715289 w 1155423"/>
                <a:gd name="connsiteY214" fmla="*/ 178419 h 1023221"/>
                <a:gd name="connsiteX215" fmla="*/ 723350 w 1155423"/>
                <a:gd name="connsiteY215" fmla="*/ 178419 h 1023221"/>
                <a:gd name="connsiteX216" fmla="*/ 738397 w 1155423"/>
                <a:gd name="connsiteY216" fmla="*/ 185942 h 1023221"/>
                <a:gd name="connsiteX217" fmla="*/ 742696 w 1155423"/>
                <a:gd name="connsiteY217" fmla="*/ 195078 h 1023221"/>
                <a:gd name="connsiteX218" fmla="*/ 770104 w 1155423"/>
                <a:gd name="connsiteY218" fmla="*/ 205289 h 1023221"/>
                <a:gd name="connsiteX219" fmla="*/ 788913 w 1155423"/>
                <a:gd name="connsiteY219" fmla="*/ 195078 h 1023221"/>
                <a:gd name="connsiteX220" fmla="*/ 794287 w 1155423"/>
                <a:gd name="connsiteY220" fmla="*/ 179494 h 1023221"/>
                <a:gd name="connsiteX221" fmla="*/ 800198 w 1155423"/>
                <a:gd name="connsiteY221" fmla="*/ 166596 h 1023221"/>
                <a:gd name="connsiteX222" fmla="*/ 803961 w 1155423"/>
                <a:gd name="connsiteY222" fmla="*/ 150474 h 1023221"/>
                <a:gd name="connsiteX223" fmla="*/ 812559 w 1155423"/>
                <a:gd name="connsiteY223" fmla="*/ 127365 h 1023221"/>
                <a:gd name="connsiteX224" fmla="*/ 808797 w 1155423"/>
                <a:gd name="connsiteY224" fmla="*/ 113393 h 1023221"/>
                <a:gd name="connsiteX225" fmla="*/ 810946 w 1155423"/>
                <a:gd name="connsiteY225" fmla="*/ 104794 h 1023221"/>
                <a:gd name="connsiteX226" fmla="*/ 807722 w 1155423"/>
                <a:gd name="connsiteY226" fmla="*/ 88134 h 1023221"/>
                <a:gd name="connsiteX227" fmla="*/ 811484 w 1155423"/>
                <a:gd name="connsiteY227" fmla="*/ 66101 h 1023221"/>
                <a:gd name="connsiteX228" fmla="*/ 816858 w 1155423"/>
                <a:gd name="connsiteY228" fmla="*/ 60189 h 1023221"/>
                <a:gd name="connsiteX229" fmla="*/ 812559 w 1155423"/>
                <a:gd name="connsiteY229" fmla="*/ 50516 h 1023221"/>
                <a:gd name="connsiteX230" fmla="*/ 819545 w 1155423"/>
                <a:gd name="connsiteY230" fmla="*/ 34931 h 1023221"/>
                <a:gd name="connsiteX231" fmla="*/ 824919 w 1155423"/>
                <a:gd name="connsiteY231" fmla="*/ 18809 h 1023221"/>
                <a:gd name="connsiteX232" fmla="*/ 825457 w 1155423"/>
                <a:gd name="connsiteY232" fmla="*/ 10748 h 1023221"/>
                <a:gd name="connsiteX233" fmla="*/ 836205 w 1155423"/>
                <a:gd name="connsiteY233" fmla="*/ 0 h 1023221"/>
                <a:gd name="connsiteX234" fmla="*/ 844266 w 1155423"/>
                <a:gd name="connsiteY234" fmla="*/ 13972 h 1023221"/>
                <a:gd name="connsiteX235" fmla="*/ 846415 w 1155423"/>
                <a:gd name="connsiteY235" fmla="*/ 32244 h 1023221"/>
                <a:gd name="connsiteX236" fmla="*/ 853402 w 1155423"/>
                <a:gd name="connsiteY236" fmla="*/ 35469 h 1023221"/>
                <a:gd name="connsiteX237" fmla="*/ 854476 w 1155423"/>
                <a:gd name="connsiteY237" fmla="*/ 47829 h 1023221"/>
                <a:gd name="connsiteX238" fmla="*/ 864687 w 1155423"/>
                <a:gd name="connsiteY238" fmla="*/ 62339 h 1023221"/>
                <a:gd name="connsiteX239" fmla="*/ 866837 w 1155423"/>
                <a:gd name="connsiteY239" fmla="*/ 78461 h 1023221"/>
                <a:gd name="connsiteX240" fmla="*/ 866837 w 1155423"/>
                <a:gd name="connsiteY240" fmla="*/ 88134 h 102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155423" h="1023221">
                  <a:moveTo>
                    <a:pt x="919503" y="925951"/>
                  </a:moveTo>
                  <a:lnTo>
                    <a:pt x="947448" y="937774"/>
                  </a:lnTo>
                  <a:lnTo>
                    <a:pt x="963033" y="932937"/>
                  </a:lnTo>
                  <a:lnTo>
                    <a:pt x="985604" y="926488"/>
                  </a:lnTo>
                  <a:lnTo>
                    <a:pt x="1002801" y="928638"/>
                  </a:lnTo>
                  <a:lnTo>
                    <a:pt x="1004950" y="968944"/>
                  </a:lnTo>
                  <a:lnTo>
                    <a:pt x="995277" y="980767"/>
                  </a:lnTo>
                  <a:lnTo>
                    <a:pt x="992053" y="1008712"/>
                  </a:lnTo>
                  <a:lnTo>
                    <a:pt x="981842" y="999038"/>
                  </a:lnTo>
                  <a:lnTo>
                    <a:pt x="961958" y="1023222"/>
                  </a:lnTo>
                  <a:lnTo>
                    <a:pt x="956046" y="1021609"/>
                  </a:lnTo>
                  <a:lnTo>
                    <a:pt x="938312" y="1020535"/>
                  </a:lnTo>
                  <a:lnTo>
                    <a:pt x="920578" y="990977"/>
                  </a:lnTo>
                  <a:lnTo>
                    <a:pt x="916816" y="968406"/>
                  </a:lnTo>
                  <a:lnTo>
                    <a:pt x="900156" y="938849"/>
                  </a:lnTo>
                  <a:lnTo>
                    <a:pt x="900694" y="923264"/>
                  </a:lnTo>
                  <a:lnTo>
                    <a:pt x="919503" y="925951"/>
                  </a:lnTo>
                  <a:close/>
                  <a:moveTo>
                    <a:pt x="866837" y="88134"/>
                  </a:moveTo>
                  <a:lnTo>
                    <a:pt x="877048" y="110706"/>
                  </a:lnTo>
                  <a:lnTo>
                    <a:pt x="895320" y="99957"/>
                  </a:lnTo>
                  <a:lnTo>
                    <a:pt x="904993" y="112318"/>
                  </a:lnTo>
                  <a:lnTo>
                    <a:pt x="918965" y="123603"/>
                  </a:lnTo>
                  <a:lnTo>
                    <a:pt x="916278" y="136501"/>
                  </a:lnTo>
                  <a:lnTo>
                    <a:pt x="922190" y="161759"/>
                  </a:lnTo>
                  <a:lnTo>
                    <a:pt x="926489" y="176269"/>
                  </a:lnTo>
                  <a:lnTo>
                    <a:pt x="933475" y="180031"/>
                  </a:lnTo>
                  <a:lnTo>
                    <a:pt x="941536" y="205289"/>
                  </a:lnTo>
                  <a:lnTo>
                    <a:pt x="938849" y="220874"/>
                  </a:lnTo>
                  <a:lnTo>
                    <a:pt x="947985" y="240758"/>
                  </a:lnTo>
                  <a:lnTo>
                    <a:pt x="979155" y="256343"/>
                  </a:lnTo>
                  <a:lnTo>
                    <a:pt x="999576" y="270315"/>
                  </a:lnTo>
                  <a:lnTo>
                    <a:pt x="1018923" y="283213"/>
                  </a:lnTo>
                  <a:lnTo>
                    <a:pt x="1015161" y="290737"/>
                  </a:lnTo>
                  <a:lnTo>
                    <a:pt x="1031820" y="309546"/>
                  </a:lnTo>
                  <a:lnTo>
                    <a:pt x="1043106" y="341790"/>
                  </a:lnTo>
                  <a:lnTo>
                    <a:pt x="1054392" y="335341"/>
                  </a:lnTo>
                  <a:lnTo>
                    <a:pt x="1066215" y="348239"/>
                  </a:lnTo>
                  <a:lnTo>
                    <a:pt x="1073201" y="343403"/>
                  </a:lnTo>
                  <a:lnTo>
                    <a:pt x="1078038" y="375110"/>
                  </a:lnTo>
                  <a:lnTo>
                    <a:pt x="1098459" y="393919"/>
                  </a:lnTo>
                  <a:lnTo>
                    <a:pt x="1111894" y="405204"/>
                  </a:lnTo>
                  <a:lnTo>
                    <a:pt x="1134466" y="429925"/>
                  </a:lnTo>
                  <a:lnTo>
                    <a:pt x="1142527" y="454646"/>
                  </a:lnTo>
                  <a:lnTo>
                    <a:pt x="1143601" y="471843"/>
                  </a:lnTo>
                  <a:lnTo>
                    <a:pt x="1141451" y="490652"/>
                  </a:lnTo>
                  <a:lnTo>
                    <a:pt x="1155424" y="516985"/>
                  </a:lnTo>
                  <a:lnTo>
                    <a:pt x="1153812" y="544393"/>
                  </a:lnTo>
                  <a:lnTo>
                    <a:pt x="1148975" y="558903"/>
                  </a:lnTo>
                  <a:lnTo>
                    <a:pt x="1141451" y="586848"/>
                  </a:lnTo>
                  <a:lnTo>
                    <a:pt x="1141989" y="605120"/>
                  </a:lnTo>
                  <a:lnTo>
                    <a:pt x="1136615" y="627691"/>
                  </a:lnTo>
                  <a:lnTo>
                    <a:pt x="1123717" y="656710"/>
                  </a:lnTo>
                  <a:lnTo>
                    <a:pt x="1102221" y="672295"/>
                  </a:lnTo>
                  <a:lnTo>
                    <a:pt x="1092010" y="697016"/>
                  </a:lnTo>
                  <a:lnTo>
                    <a:pt x="1082337" y="713138"/>
                  </a:lnTo>
                  <a:lnTo>
                    <a:pt x="1073738" y="741083"/>
                  </a:lnTo>
                  <a:lnTo>
                    <a:pt x="1062453" y="757205"/>
                  </a:lnTo>
                  <a:lnTo>
                    <a:pt x="1054929" y="781389"/>
                  </a:lnTo>
                  <a:lnTo>
                    <a:pt x="1051168" y="803960"/>
                  </a:lnTo>
                  <a:lnTo>
                    <a:pt x="1052779" y="814171"/>
                  </a:lnTo>
                  <a:lnTo>
                    <a:pt x="1036657" y="825456"/>
                  </a:lnTo>
                  <a:lnTo>
                    <a:pt x="1004413" y="826531"/>
                  </a:lnTo>
                  <a:lnTo>
                    <a:pt x="978080" y="839966"/>
                  </a:lnTo>
                  <a:lnTo>
                    <a:pt x="964645" y="852864"/>
                  </a:lnTo>
                  <a:lnTo>
                    <a:pt x="947448" y="867374"/>
                  </a:lnTo>
                  <a:lnTo>
                    <a:pt x="923802" y="852326"/>
                  </a:lnTo>
                  <a:lnTo>
                    <a:pt x="906068" y="846415"/>
                  </a:lnTo>
                  <a:lnTo>
                    <a:pt x="910367" y="829218"/>
                  </a:lnTo>
                  <a:lnTo>
                    <a:pt x="894782" y="835667"/>
                  </a:lnTo>
                  <a:lnTo>
                    <a:pt x="869524" y="859850"/>
                  </a:lnTo>
                  <a:lnTo>
                    <a:pt x="844803" y="850714"/>
                  </a:lnTo>
                  <a:lnTo>
                    <a:pt x="828681" y="845340"/>
                  </a:lnTo>
                  <a:lnTo>
                    <a:pt x="812559" y="843190"/>
                  </a:lnTo>
                  <a:lnTo>
                    <a:pt x="784613" y="833517"/>
                  </a:lnTo>
                  <a:lnTo>
                    <a:pt x="765804" y="813096"/>
                  </a:lnTo>
                  <a:lnTo>
                    <a:pt x="760430" y="788375"/>
                  </a:lnTo>
                  <a:lnTo>
                    <a:pt x="753982" y="771715"/>
                  </a:lnTo>
                  <a:lnTo>
                    <a:pt x="740009" y="758280"/>
                  </a:lnTo>
                  <a:lnTo>
                    <a:pt x="712601" y="754518"/>
                  </a:lnTo>
                  <a:lnTo>
                    <a:pt x="722274" y="738934"/>
                  </a:lnTo>
                  <a:lnTo>
                    <a:pt x="715289" y="714751"/>
                  </a:lnTo>
                  <a:lnTo>
                    <a:pt x="701315" y="737321"/>
                  </a:lnTo>
                  <a:lnTo>
                    <a:pt x="675520" y="743233"/>
                  </a:lnTo>
                  <a:lnTo>
                    <a:pt x="690567" y="725499"/>
                  </a:lnTo>
                  <a:lnTo>
                    <a:pt x="694867" y="707227"/>
                  </a:lnTo>
                  <a:lnTo>
                    <a:pt x="706152" y="691642"/>
                  </a:lnTo>
                  <a:lnTo>
                    <a:pt x="704002" y="667996"/>
                  </a:lnTo>
                  <a:lnTo>
                    <a:pt x="680894" y="695404"/>
                  </a:lnTo>
                  <a:lnTo>
                    <a:pt x="663160" y="706152"/>
                  </a:lnTo>
                  <a:lnTo>
                    <a:pt x="652412" y="731947"/>
                  </a:lnTo>
                  <a:lnTo>
                    <a:pt x="629841" y="718512"/>
                  </a:lnTo>
                  <a:lnTo>
                    <a:pt x="630915" y="701315"/>
                  </a:lnTo>
                  <a:lnTo>
                    <a:pt x="612643" y="678207"/>
                  </a:lnTo>
                  <a:lnTo>
                    <a:pt x="597596" y="666384"/>
                  </a:lnTo>
                  <a:lnTo>
                    <a:pt x="602970" y="658860"/>
                  </a:lnTo>
                  <a:lnTo>
                    <a:pt x="565889" y="639514"/>
                  </a:lnTo>
                  <a:lnTo>
                    <a:pt x="545468" y="638439"/>
                  </a:lnTo>
                  <a:lnTo>
                    <a:pt x="518060" y="622854"/>
                  </a:lnTo>
                  <a:lnTo>
                    <a:pt x="466469" y="626078"/>
                  </a:lnTo>
                  <a:lnTo>
                    <a:pt x="429388" y="637364"/>
                  </a:lnTo>
                  <a:lnTo>
                    <a:pt x="396606" y="648112"/>
                  </a:lnTo>
                  <a:lnTo>
                    <a:pt x="369199" y="645962"/>
                  </a:lnTo>
                  <a:lnTo>
                    <a:pt x="338566" y="662084"/>
                  </a:lnTo>
                  <a:lnTo>
                    <a:pt x="313845" y="669608"/>
                  </a:lnTo>
                  <a:lnTo>
                    <a:pt x="308471" y="686268"/>
                  </a:lnTo>
                  <a:lnTo>
                    <a:pt x="297723" y="699166"/>
                  </a:lnTo>
                  <a:lnTo>
                    <a:pt x="273540" y="700241"/>
                  </a:lnTo>
                  <a:lnTo>
                    <a:pt x="255268" y="702928"/>
                  </a:lnTo>
                  <a:lnTo>
                    <a:pt x="230010" y="697016"/>
                  </a:lnTo>
                  <a:lnTo>
                    <a:pt x="209589" y="700241"/>
                  </a:lnTo>
                  <a:lnTo>
                    <a:pt x="189705" y="701853"/>
                  </a:lnTo>
                  <a:lnTo>
                    <a:pt x="172508" y="719050"/>
                  </a:lnTo>
                  <a:lnTo>
                    <a:pt x="163909" y="717438"/>
                  </a:lnTo>
                  <a:lnTo>
                    <a:pt x="149399" y="726573"/>
                  </a:lnTo>
                  <a:lnTo>
                    <a:pt x="135427" y="736784"/>
                  </a:lnTo>
                  <a:lnTo>
                    <a:pt x="114468" y="735709"/>
                  </a:lnTo>
                  <a:lnTo>
                    <a:pt x="95121" y="735709"/>
                  </a:lnTo>
                  <a:lnTo>
                    <a:pt x="64489" y="715288"/>
                  </a:lnTo>
                  <a:lnTo>
                    <a:pt x="48905" y="709376"/>
                  </a:lnTo>
                  <a:lnTo>
                    <a:pt x="49442" y="691105"/>
                  </a:lnTo>
                  <a:lnTo>
                    <a:pt x="63414" y="686805"/>
                  </a:lnTo>
                  <a:lnTo>
                    <a:pt x="68251" y="679282"/>
                  </a:lnTo>
                  <a:lnTo>
                    <a:pt x="67176" y="667996"/>
                  </a:lnTo>
                  <a:lnTo>
                    <a:pt x="70401" y="645962"/>
                  </a:lnTo>
                  <a:lnTo>
                    <a:pt x="67176" y="627153"/>
                  </a:lnTo>
                  <a:lnTo>
                    <a:pt x="52129" y="595446"/>
                  </a:lnTo>
                  <a:lnTo>
                    <a:pt x="47292" y="577712"/>
                  </a:lnTo>
                  <a:lnTo>
                    <a:pt x="48367" y="559977"/>
                  </a:lnTo>
                  <a:lnTo>
                    <a:pt x="37081" y="539556"/>
                  </a:lnTo>
                  <a:lnTo>
                    <a:pt x="36544" y="530420"/>
                  </a:lnTo>
                  <a:lnTo>
                    <a:pt x="23646" y="518060"/>
                  </a:lnTo>
                  <a:lnTo>
                    <a:pt x="19884" y="493876"/>
                  </a:lnTo>
                  <a:lnTo>
                    <a:pt x="3762" y="469693"/>
                  </a:lnTo>
                  <a:lnTo>
                    <a:pt x="0" y="456795"/>
                  </a:lnTo>
                  <a:lnTo>
                    <a:pt x="12361" y="470231"/>
                  </a:lnTo>
                  <a:lnTo>
                    <a:pt x="2687" y="441748"/>
                  </a:lnTo>
                  <a:lnTo>
                    <a:pt x="17197" y="450884"/>
                  </a:lnTo>
                  <a:lnTo>
                    <a:pt x="25796" y="462707"/>
                  </a:lnTo>
                  <a:lnTo>
                    <a:pt x="25258" y="447122"/>
                  </a:lnTo>
                  <a:lnTo>
                    <a:pt x="11286" y="422939"/>
                  </a:lnTo>
                  <a:lnTo>
                    <a:pt x="8599" y="413265"/>
                  </a:lnTo>
                  <a:lnTo>
                    <a:pt x="2150" y="404129"/>
                  </a:lnTo>
                  <a:lnTo>
                    <a:pt x="5374" y="386395"/>
                  </a:lnTo>
                  <a:lnTo>
                    <a:pt x="11286" y="378872"/>
                  </a:lnTo>
                  <a:lnTo>
                    <a:pt x="15048" y="363824"/>
                  </a:lnTo>
                  <a:lnTo>
                    <a:pt x="11823" y="346090"/>
                  </a:lnTo>
                  <a:lnTo>
                    <a:pt x="23646" y="324593"/>
                  </a:lnTo>
                  <a:lnTo>
                    <a:pt x="25796" y="347164"/>
                  </a:lnTo>
                  <a:lnTo>
                    <a:pt x="38156" y="326743"/>
                  </a:lnTo>
                  <a:lnTo>
                    <a:pt x="61264" y="316532"/>
                  </a:lnTo>
                  <a:lnTo>
                    <a:pt x="75237" y="303635"/>
                  </a:lnTo>
                  <a:lnTo>
                    <a:pt x="97271" y="292887"/>
                  </a:lnTo>
                  <a:lnTo>
                    <a:pt x="110168" y="290737"/>
                  </a:lnTo>
                  <a:lnTo>
                    <a:pt x="118229" y="294499"/>
                  </a:lnTo>
                  <a:lnTo>
                    <a:pt x="140801" y="283213"/>
                  </a:lnTo>
                  <a:lnTo>
                    <a:pt x="157998" y="279989"/>
                  </a:lnTo>
                  <a:lnTo>
                    <a:pt x="162297" y="273540"/>
                  </a:lnTo>
                  <a:lnTo>
                    <a:pt x="169821" y="270853"/>
                  </a:lnTo>
                  <a:lnTo>
                    <a:pt x="185943" y="271390"/>
                  </a:lnTo>
                  <a:lnTo>
                    <a:pt x="216038" y="262792"/>
                  </a:lnTo>
                  <a:lnTo>
                    <a:pt x="231623" y="249894"/>
                  </a:lnTo>
                  <a:lnTo>
                    <a:pt x="239146" y="234309"/>
                  </a:lnTo>
                  <a:lnTo>
                    <a:pt x="255806" y="219262"/>
                  </a:lnTo>
                  <a:lnTo>
                    <a:pt x="256881" y="207439"/>
                  </a:lnTo>
                  <a:lnTo>
                    <a:pt x="257418" y="191317"/>
                  </a:lnTo>
                  <a:lnTo>
                    <a:pt x="277302" y="166596"/>
                  </a:lnTo>
                  <a:lnTo>
                    <a:pt x="289125" y="191854"/>
                  </a:lnTo>
                  <a:lnTo>
                    <a:pt x="301486" y="185942"/>
                  </a:lnTo>
                  <a:lnTo>
                    <a:pt x="291275" y="171970"/>
                  </a:lnTo>
                  <a:lnTo>
                    <a:pt x="300410" y="157997"/>
                  </a:lnTo>
                  <a:lnTo>
                    <a:pt x="313308" y="164446"/>
                  </a:lnTo>
                  <a:lnTo>
                    <a:pt x="316533" y="141875"/>
                  </a:lnTo>
                  <a:lnTo>
                    <a:pt x="332117" y="127365"/>
                  </a:lnTo>
                  <a:lnTo>
                    <a:pt x="339104" y="116080"/>
                  </a:lnTo>
                  <a:lnTo>
                    <a:pt x="353614" y="111243"/>
                  </a:lnTo>
                  <a:lnTo>
                    <a:pt x="354151" y="103182"/>
                  </a:lnTo>
                  <a:lnTo>
                    <a:pt x="366512" y="106406"/>
                  </a:lnTo>
                  <a:lnTo>
                    <a:pt x="367049" y="98883"/>
                  </a:lnTo>
                  <a:lnTo>
                    <a:pt x="379409" y="94583"/>
                  </a:lnTo>
                  <a:lnTo>
                    <a:pt x="393382" y="90821"/>
                  </a:lnTo>
                  <a:lnTo>
                    <a:pt x="414341" y="104257"/>
                  </a:lnTo>
                  <a:lnTo>
                    <a:pt x="430463" y="121454"/>
                  </a:lnTo>
                  <a:lnTo>
                    <a:pt x="448734" y="121454"/>
                  </a:lnTo>
                  <a:lnTo>
                    <a:pt x="467006" y="124141"/>
                  </a:lnTo>
                  <a:lnTo>
                    <a:pt x="461095" y="108019"/>
                  </a:lnTo>
                  <a:lnTo>
                    <a:pt x="475067" y="84910"/>
                  </a:lnTo>
                  <a:lnTo>
                    <a:pt x="487965" y="77386"/>
                  </a:lnTo>
                  <a:lnTo>
                    <a:pt x="483666" y="69863"/>
                  </a:lnTo>
                  <a:lnTo>
                    <a:pt x="496026" y="53203"/>
                  </a:lnTo>
                  <a:lnTo>
                    <a:pt x="513223" y="42993"/>
                  </a:lnTo>
                  <a:lnTo>
                    <a:pt x="527734" y="46217"/>
                  </a:lnTo>
                  <a:lnTo>
                    <a:pt x="551917" y="40843"/>
                  </a:lnTo>
                  <a:lnTo>
                    <a:pt x="551380" y="25795"/>
                  </a:lnTo>
                  <a:lnTo>
                    <a:pt x="530421" y="16122"/>
                  </a:lnTo>
                  <a:lnTo>
                    <a:pt x="545468" y="11823"/>
                  </a:lnTo>
                  <a:lnTo>
                    <a:pt x="564277" y="18809"/>
                  </a:lnTo>
                  <a:lnTo>
                    <a:pt x="579324" y="30632"/>
                  </a:lnTo>
                  <a:lnTo>
                    <a:pt x="603508" y="38156"/>
                  </a:lnTo>
                  <a:lnTo>
                    <a:pt x="611569" y="35469"/>
                  </a:lnTo>
                  <a:lnTo>
                    <a:pt x="629303" y="44605"/>
                  </a:lnTo>
                  <a:lnTo>
                    <a:pt x="645963" y="36544"/>
                  </a:lnTo>
                  <a:lnTo>
                    <a:pt x="656711" y="39231"/>
                  </a:lnTo>
                  <a:lnTo>
                    <a:pt x="663160" y="33857"/>
                  </a:lnTo>
                  <a:lnTo>
                    <a:pt x="676595" y="48367"/>
                  </a:lnTo>
                  <a:lnTo>
                    <a:pt x="669071" y="63951"/>
                  </a:lnTo>
                  <a:lnTo>
                    <a:pt x="658323" y="75774"/>
                  </a:lnTo>
                  <a:lnTo>
                    <a:pt x="648650" y="76849"/>
                  </a:lnTo>
                  <a:lnTo>
                    <a:pt x="651874" y="88672"/>
                  </a:lnTo>
                  <a:lnTo>
                    <a:pt x="643276" y="103182"/>
                  </a:lnTo>
                  <a:lnTo>
                    <a:pt x="633065" y="117692"/>
                  </a:lnTo>
                  <a:lnTo>
                    <a:pt x="635215" y="125753"/>
                  </a:lnTo>
                  <a:lnTo>
                    <a:pt x="657786" y="141875"/>
                  </a:lnTo>
                  <a:lnTo>
                    <a:pt x="679819" y="151011"/>
                  </a:lnTo>
                  <a:lnTo>
                    <a:pt x="694867" y="161222"/>
                  </a:lnTo>
                  <a:lnTo>
                    <a:pt x="715289" y="178419"/>
                  </a:lnTo>
                  <a:lnTo>
                    <a:pt x="723350" y="178419"/>
                  </a:lnTo>
                  <a:lnTo>
                    <a:pt x="738397" y="185942"/>
                  </a:lnTo>
                  <a:lnTo>
                    <a:pt x="742696" y="195078"/>
                  </a:lnTo>
                  <a:lnTo>
                    <a:pt x="770104" y="205289"/>
                  </a:lnTo>
                  <a:lnTo>
                    <a:pt x="788913" y="195078"/>
                  </a:lnTo>
                  <a:lnTo>
                    <a:pt x="794287" y="179494"/>
                  </a:lnTo>
                  <a:lnTo>
                    <a:pt x="800198" y="166596"/>
                  </a:lnTo>
                  <a:lnTo>
                    <a:pt x="803961" y="150474"/>
                  </a:lnTo>
                  <a:lnTo>
                    <a:pt x="812559" y="127365"/>
                  </a:lnTo>
                  <a:lnTo>
                    <a:pt x="808797" y="113393"/>
                  </a:lnTo>
                  <a:lnTo>
                    <a:pt x="810946" y="104794"/>
                  </a:lnTo>
                  <a:lnTo>
                    <a:pt x="807722" y="88134"/>
                  </a:lnTo>
                  <a:lnTo>
                    <a:pt x="811484" y="66101"/>
                  </a:lnTo>
                  <a:lnTo>
                    <a:pt x="816858" y="60189"/>
                  </a:lnTo>
                  <a:lnTo>
                    <a:pt x="812559" y="50516"/>
                  </a:lnTo>
                  <a:lnTo>
                    <a:pt x="819545" y="34931"/>
                  </a:lnTo>
                  <a:lnTo>
                    <a:pt x="824919" y="18809"/>
                  </a:lnTo>
                  <a:lnTo>
                    <a:pt x="825457" y="10748"/>
                  </a:lnTo>
                  <a:lnTo>
                    <a:pt x="836205" y="0"/>
                  </a:lnTo>
                  <a:lnTo>
                    <a:pt x="844266" y="13972"/>
                  </a:lnTo>
                  <a:lnTo>
                    <a:pt x="846415" y="32244"/>
                  </a:lnTo>
                  <a:lnTo>
                    <a:pt x="853402" y="35469"/>
                  </a:lnTo>
                  <a:lnTo>
                    <a:pt x="854476" y="47829"/>
                  </a:lnTo>
                  <a:lnTo>
                    <a:pt x="864687" y="62339"/>
                  </a:lnTo>
                  <a:lnTo>
                    <a:pt x="866837" y="78461"/>
                  </a:lnTo>
                  <a:lnTo>
                    <a:pt x="866837" y="8813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3" name="Freeform: Shape 192">
              <a:extLst>
                <a:ext uri="{FF2B5EF4-FFF2-40B4-BE49-F238E27FC236}">
                  <a16:creationId xmlns:a16="http://schemas.microsoft.com/office/drawing/2014/main" id="{81554979-7571-9A41-9806-344568C0CB23}"/>
                </a:ext>
              </a:extLst>
            </p:cNvPr>
            <p:cNvSpPr/>
            <p:nvPr userDrawn="1"/>
          </p:nvSpPr>
          <p:spPr>
            <a:xfrm>
              <a:off x="6286937" y="2684653"/>
              <a:ext cx="237770" cy="178925"/>
            </a:xfrm>
            <a:custGeom>
              <a:avLst/>
              <a:gdLst>
                <a:gd name="connsiteX0" fmla="*/ 5374 w 160683"/>
                <a:gd name="connsiteY0" fmla="*/ 71475 h 120916"/>
                <a:gd name="connsiteX1" fmla="*/ 13972 w 160683"/>
                <a:gd name="connsiteY1" fmla="*/ 80611 h 120916"/>
                <a:gd name="connsiteX2" fmla="*/ 26870 w 160683"/>
                <a:gd name="connsiteY2" fmla="*/ 80611 h 120916"/>
                <a:gd name="connsiteX3" fmla="*/ 26870 w 160683"/>
                <a:gd name="connsiteY3" fmla="*/ 85985 h 120916"/>
                <a:gd name="connsiteX4" fmla="*/ 38693 w 160683"/>
                <a:gd name="connsiteY4" fmla="*/ 105332 h 120916"/>
                <a:gd name="connsiteX5" fmla="*/ 18809 w 160683"/>
                <a:gd name="connsiteY5" fmla="*/ 101033 h 120916"/>
                <a:gd name="connsiteX6" fmla="*/ 4299 w 160683"/>
                <a:gd name="connsiteY6" fmla="*/ 85448 h 120916"/>
                <a:gd name="connsiteX7" fmla="*/ 0 w 160683"/>
                <a:gd name="connsiteY7" fmla="*/ 72550 h 120916"/>
                <a:gd name="connsiteX8" fmla="*/ 5374 w 160683"/>
                <a:gd name="connsiteY8" fmla="*/ 71475 h 120916"/>
                <a:gd name="connsiteX9" fmla="*/ 73624 w 160683"/>
                <a:gd name="connsiteY9" fmla="*/ 21496 h 120916"/>
                <a:gd name="connsiteX10" fmla="*/ 86522 w 160683"/>
                <a:gd name="connsiteY10" fmla="*/ 23646 h 120916"/>
                <a:gd name="connsiteX11" fmla="*/ 91359 w 160683"/>
                <a:gd name="connsiteY11" fmla="*/ 15047 h 120916"/>
                <a:gd name="connsiteX12" fmla="*/ 108556 w 160683"/>
                <a:gd name="connsiteY12" fmla="*/ 1075 h 120916"/>
                <a:gd name="connsiteX13" fmla="*/ 123603 w 160683"/>
                <a:gd name="connsiteY13" fmla="*/ 19347 h 120916"/>
                <a:gd name="connsiteX14" fmla="*/ 138113 w 160683"/>
                <a:gd name="connsiteY14" fmla="*/ 43530 h 120916"/>
                <a:gd name="connsiteX15" fmla="*/ 151548 w 160683"/>
                <a:gd name="connsiteY15" fmla="*/ 45142 h 120916"/>
                <a:gd name="connsiteX16" fmla="*/ 160684 w 160683"/>
                <a:gd name="connsiteY16" fmla="*/ 54278 h 120916"/>
                <a:gd name="connsiteX17" fmla="*/ 137039 w 160683"/>
                <a:gd name="connsiteY17" fmla="*/ 56965 h 120916"/>
                <a:gd name="connsiteX18" fmla="*/ 132202 w 160683"/>
                <a:gd name="connsiteY18" fmla="*/ 83298 h 120916"/>
                <a:gd name="connsiteX19" fmla="*/ 127365 w 160683"/>
                <a:gd name="connsiteY19" fmla="*/ 95121 h 120916"/>
                <a:gd name="connsiteX20" fmla="*/ 116617 w 160683"/>
                <a:gd name="connsiteY20" fmla="*/ 102645 h 120916"/>
                <a:gd name="connsiteX21" fmla="*/ 117154 w 160683"/>
                <a:gd name="connsiteY21" fmla="*/ 119304 h 120916"/>
                <a:gd name="connsiteX22" fmla="*/ 110168 w 160683"/>
                <a:gd name="connsiteY22" fmla="*/ 120916 h 120916"/>
                <a:gd name="connsiteX23" fmla="*/ 92434 w 160683"/>
                <a:gd name="connsiteY23" fmla="*/ 103182 h 120916"/>
                <a:gd name="connsiteX24" fmla="*/ 102107 w 160683"/>
                <a:gd name="connsiteY24" fmla="*/ 86522 h 120916"/>
                <a:gd name="connsiteX25" fmla="*/ 93508 w 160683"/>
                <a:gd name="connsiteY25" fmla="*/ 76849 h 120916"/>
                <a:gd name="connsiteX26" fmla="*/ 82760 w 160683"/>
                <a:gd name="connsiteY26" fmla="*/ 79536 h 120916"/>
                <a:gd name="connsiteX27" fmla="*/ 48904 w 160683"/>
                <a:gd name="connsiteY27" fmla="*/ 104257 h 120916"/>
                <a:gd name="connsiteX28" fmla="*/ 48367 w 160683"/>
                <a:gd name="connsiteY28" fmla="*/ 81148 h 120916"/>
                <a:gd name="connsiteX29" fmla="*/ 35469 w 160683"/>
                <a:gd name="connsiteY29" fmla="*/ 75774 h 120916"/>
                <a:gd name="connsiteX30" fmla="*/ 23108 w 160683"/>
                <a:gd name="connsiteY30" fmla="*/ 66639 h 120916"/>
                <a:gd name="connsiteX31" fmla="*/ 31169 w 160683"/>
                <a:gd name="connsiteY31" fmla="*/ 55890 h 120916"/>
                <a:gd name="connsiteX32" fmla="*/ 15584 w 160683"/>
                <a:gd name="connsiteY32" fmla="*/ 44067 h 120916"/>
                <a:gd name="connsiteX33" fmla="*/ 21496 w 160683"/>
                <a:gd name="connsiteY33" fmla="*/ 35469 h 120916"/>
                <a:gd name="connsiteX34" fmla="*/ 10748 w 160683"/>
                <a:gd name="connsiteY34" fmla="*/ 29557 h 120916"/>
                <a:gd name="connsiteX35" fmla="*/ 4836 w 160683"/>
                <a:gd name="connsiteY35" fmla="*/ 20422 h 120916"/>
                <a:gd name="connsiteX36" fmla="*/ 11823 w 160683"/>
                <a:gd name="connsiteY36" fmla="*/ 15047 h 120916"/>
                <a:gd name="connsiteX37" fmla="*/ 33319 w 160683"/>
                <a:gd name="connsiteY37" fmla="*/ 24721 h 120916"/>
                <a:gd name="connsiteX38" fmla="*/ 48904 w 160683"/>
                <a:gd name="connsiteY38" fmla="*/ 26870 h 120916"/>
                <a:gd name="connsiteX39" fmla="*/ 52665 w 160683"/>
                <a:gd name="connsiteY39" fmla="*/ 23109 h 120916"/>
                <a:gd name="connsiteX40" fmla="*/ 38693 w 160683"/>
                <a:gd name="connsiteY40" fmla="*/ 4837 h 120916"/>
                <a:gd name="connsiteX41" fmla="*/ 46217 w 160683"/>
                <a:gd name="connsiteY41" fmla="*/ 0 h 120916"/>
                <a:gd name="connsiteX42" fmla="*/ 54278 w 160683"/>
                <a:gd name="connsiteY42" fmla="*/ 1075 h 120916"/>
                <a:gd name="connsiteX43" fmla="*/ 73624 w 160683"/>
                <a:gd name="connsiteY43" fmla="*/ 21496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0683" h="120916">
                  <a:moveTo>
                    <a:pt x="5374" y="71475"/>
                  </a:moveTo>
                  <a:lnTo>
                    <a:pt x="13972" y="80611"/>
                  </a:lnTo>
                  <a:lnTo>
                    <a:pt x="26870" y="80611"/>
                  </a:lnTo>
                  <a:lnTo>
                    <a:pt x="26870" y="85985"/>
                  </a:lnTo>
                  <a:lnTo>
                    <a:pt x="38693" y="105332"/>
                  </a:lnTo>
                  <a:lnTo>
                    <a:pt x="18809" y="101033"/>
                  </a:lnTo>
                  <a:lnTo>
                    <a:pt x="4299" y="85448"/>
                  </a:lnTo>
                  <a:lnTo>
                    <a:pt x="0" y="72550"/>
                  </a:lnTo>
                  <a:lnTo>
                    <a:pt x="5374" y="71475"/>
                  </a:lnTo>
                  <a:close/>
                  <a:moveTo>
                    <a:pt x="73624" y="21496"/>
                  </a:moveTo>
                  <a:lnTo>
                    <a:pt x="86522" y="23646"/>
                  </a:lnTo>
                  <a:lnTo>
                    <a:pt x="91359" y="15047"/>
                  </a:lnTo>
                  <a:lnTo>
                    <a:pt x="108556" y="1075"/>
                  </a:lnTo>
                  <a:lnTo>
                    <a:pt x="123603" y="19347"/>
                  </a:lnTo>
                  <a:lnTo>
                    <a:pt x="138113" y="43530"/>
                  </a:lnTo>
                  <a:lnTo>
                    <a:pt x="151548" y="45142"/>
                  </a:lnTo>
                  <a:lnTo>
                    <a:pt x="160684" y="54278"/>
                  </a:lnTo>
                  <a:lnTo>
                    <a:pt x="137039" y="56965"/>
                  </a:lnTo>
                  <a:lnTo>
                    <a:pt x="132202" y="83298"/>
                  </a:lnTo>
                  <a:lnTo>
                    <a:pt x="127365" y="95121"/>
                  </a:lnTo>
                  <a:lnTo>
                    <a:pt x="116617" y="102645"/>
                  </a:lnTo>
                  <a:lnTo>
                    <a:pt x="117154" y="119304"/>
                  </a:lnTo>
                  <a:lnTo>
                    <a:pt x="110168" y="120916"/>
                  </a:lnTo>
                  <a:lnTo>
                    <a:pt x="92434" y="103182"/>
                  </a:lnTo>
                  <a:lnTo>
                    <a:pt x="102107" y="86522"/>
                  </a:lnTo>
                  <a:lnTo>
                    <a:pt x="93508" y="76849"/>
                  </a:lnTo>
                  <a:lnTo>
                    <a:pt x="82760" y="79536"/>
                  </a:lnTo>
                  <a:lnTo>
                    <a:pt x="48904" y="104257"/>
                  </a:lnTo>
                  <a:lnTo>
                    <a:pt x="48367" y="81148"/>
                  </a:lnTo>
                  <a:lnTo>
                    <a:pt x="35469" y="75774"/>
                  </a:lnTo>
                  <a:lnTo>
                    <a:pt x="23108" y="66639"/>
                  </a:lnTo>
                  <a:lnTo>
                    <a:pt x="31169" y="55890"/>
                  </a:lnTo>
                  <a:lnTo>
                    <a:pt x="15584" y="44067"/>
                  </a:lnTo>
                  <a:lnTo>
                    <a:pt x="21496" y="35469"/>
                  </a:lnTo>
                  <a:lnTo>
                    <a:pt x="10748" y="29557"/>
                  </a:lnTo>
                  <a:lnTo>
                    <a:pt x="4836" y="20422"/>
                  </a:lnTo>
                  <a:lnTo>
                    <a:pt x="11823" y="15047"/>
                  </a:lnTo>
                  <a:lnTo>
                    <a:pt x="33319" y="24721"/>
                  </a:lnTo>
                  <a:lnTo>
                    <a:pt x="48904" y="26870"/>
                  </a:lnTo>
                  <a:lnTo>
                    <a:pt x="52665" y="23109"/>
                  </a:lnTo>
                  <a:lnTo>
                    <a:pt x="38693" y="4837"/>
                  </a:lnTo>
                  <a:lnTo>
                    <a:pt x="46217" y="0"/>
                  </a:lnTo>
                  <a:lnTo>
                    <a:pt x="54278" y="1075"/>
                  </a:lnTo>
                  <a:lnTo>
                    <a:pt x="73624"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4" name="Freeform: Shape 193">
              <a:extLst>
                <a:ext uri="{FF2B5EF4-FFF2-40B4-BE49-F238E27FC236}">
                  <a16:creationId xmlns:a16="http://schemas.microsoft.com/office/drawing/2014/main" id="{6E5FE82F-E281-4147-AA22-B842968FDDD8}"/>
                </a:ext>
              </a:extLst>
            </p:cNvPr>
            <p:cNvSpPr/>
            <p:nvPr userDrawn="1"/>
          </p:nvSpPr>
          <p:spPr>
            <a:xfrm>
              <a:off x="8429275" y="4330772"/>
              <a:ext cx="1942738" cy="669580"/>
            </a:xfrm>
            <a:custGeom>
              <a:avLst/>
              <a:gdLst>
                <a:gd name="connsiteX0" fmla="*/ 730335 w 1312884"/>
                <a:gd name="connsiteY0" fmla="*/ 448734 h 452496"/>
                <a:gd name="connsiteX1" fmla="*/ 718513 w 1312884"/>
                <a:gd name="connsiteY1" fmla="*/ 449272 h 452496"/>
                <a:gd name="connsiteX2" fmla="*/ 680357 w 1312884"/>
                <a:gd name="connsiteY2" fmla="*/ 428850 h 452496"/>
                <a:gd name="connsiteX3" fmla="*/ 707227 w 1312884"/>
                <a:gd name="connsiteY3" fmla="*/ 423476 h 452496"/>
                <a:gd name="connsiteX4" fmla="*/ 722274 w 1312884"/>
                <a:gd name="connsiteY4" fmla="*/ 432075 h 452496"/>
                <a:gd name="connsiteX5" fmla="*/ 732485 w 1312884"/>
                <a:gd name="connsiteY5" fmla="*/ 440673 h 452496"/>
                <a:gd name="connsiteX6" fmla="*/ 730335 w 1312884"/>
                <a:gd name="connsiteY6" fmla="*/ 448734 h 452496"/>
                <a:gd name="connsiteX7" fmla="*/ 836742 w 1312884"/>
                <a:gd name="connsiteY7" fmla="*/ 446047 h 452496"/>
                <a:gd name="connsiteX8" fmla="*/ 812022 w 1312884"/>
                <a:gd name="connsiteY8" fmla="*/ 452496 h 452496"/>
                <a:gd name="connsiteX9" fmla="*/ 808797 w 1312884"/>
                <a:gd name="connsiteY9" fmla="*/ 449272 h 452496"/>
                <a:gd name="connsiteX10" fmla="*/ 811484 w 1312884"/>
                <a:gd name="connsiteY10" fmla="*/ 439598 h 452496"/>
                <a:gd name="connsiteX11" fmla="*/ 823844 w 1312884"/>
                <a:gd name="connsiteY11" fmla="*/ 421864 h 452496"/>
                <a:gd name="connsiteX12" fmla="*/ 852327 w 1312884"/>
                <a:gd name="connsiteY12" fmla="*/ 410579 h 452496"/>
                <a:gd name="connsiteX13" fmla="*/ 855014 w 1312884"/>
                <a:gd name="connsiteY13" fmla="*/ 415953 h 452496"/>
                <a:gd name="connsiteX14" fmla="*/ 855551 w 1312884"/>
                <a:gd name="connsiteY14" fmla="*/ 424551 h 452496"/>
                <a:gd name="connsiteX15" fmla="*/ 836742 w 1312884"/>
                <a:gd name="connsiteY15" fmla="*/ 446047 h 452496"/>
                <a:gd name="connsiteX16" fmla="*/ 649187 w 1312884"/>
                <a:gd name="connsiteY16" fmla="*/ 386933 h 452496"/>
                <a:gd name="connsiteX17" fmla="*/ 659398 w 1312884"/>
                <a:gd name="connsiteY17" fmla="*/ 394456 h 452496"/>
                <a:gd name="connsiteX18" fmla="*/ 677132 w 1312884"/>
                <a:gd name="connsiteY18" fmla="*/ 392307 h 452496"/>
                <a:gd name="connsiteX19" fmla="*/ 684119 w 1312884"/>
                <a:gd name="connsiteY19" fmla="*/ 404667 h 452496"/>
                <a:gd name="connsiteX20" fmla="*/ 650800 w 1312884"/>
                <a:gd name="connsiteY20" fmla="*/ 410579 h 452496"/>
                <a:gd name="connsiteX21" fmla="*/ 630915 w 1312884"/>
                <a:gd name="connsiteY21" fmla="*/ 414341 h 452496"/>
                <a:gd name="connsiteX22" fmla="*/ 615330 w 1312884"/>
                <a:gd name="connsiteY22" fmla="*/ 414341 h 452496"/>
                <a:gd name="connsiteX23" fmla="*/ 625004 w 1312884"/>
                <a:gd name="connsiteY23" fmla="*/ 397681 h 452496"/>
                <a:gd name="connsiteX24" fmla="*/ 640589 w 1312884"/>
                <a:gd name="connsiteY24" fmla="*/ 397143 h 452496"/>
                <a:gd name="connsiteX25" fmla="*/ 649187 w 1312884"/>
                <a:gd name="connsiteY25" fmla="*/ 386933 h 452496"/>
                <a:gd name="connsiteX26" fmla="*/ 792675 w 1312884"/>
                <a:gd name="connsiteY26" fmla="*/ 386933 h 452496"/>
                <a:gd name="connsiteX27" fmla="*/ 788376 w 1312884"/>
                <a:gd name="connsiteY27" fmla="*/ 403055 h 452496"/>
                <a:gd name="connsiteX28" fmla="*/ 745383 w 1312884"/>
                <a:gd name="connsiteY28" fmla="*/ 411116 h 452496"/>
                <a:gd name="connsiteX29" fmla="*/ 707227 w 1312884"/>
                <a:gd name="connsiteY29" fmla="*/ 407892 h 452496"/>
                <a:gd name="connsiteX30" fmla="*/ 707227 w 1312884"/>
                <a:gd name="connsiteY30" fmla="*/ 397143 h 452496"/>
                <a:gd name="connsiteX31" fmla="*/ 729798 w 1312884"/>
                <a:gd name="connsiteY31" fmla="*/ 391232 h 452496"/>
                <a:gd name="connsiteX32" fmla="*/ 748070 w 1312884"/>
                <a:gd name="connsiteY32" fmla="*/ 399831 h 452496"/>
                <a:gd name="connsiteX33" fmla="*/ 766879 w 1312884"/>
                <a:gd name="connsiteY33" fmla="*/ 397681 h 452496"/>
                <a:gd name="connsiteX34" fmla="*/ 792675 w 1312884"/>
                <a:gd name="connsiteY34" fmla="*/ 386933 h 452496"/>
                <a:gd name="connsiteX35" fmla="*/ 383171 w 1312884"/>
                <a:gd name="connsiteY35" fmla="*/ 349314 h 452496"/>
                <a:gd name="connsiteX36" fmla="*/ 437986 w 1312884"/>
                <a:gd name="connsiteY36" fmla="*/ 352001 h 452496"/>
                <a:gd name="connsiteX37" fmla="*/ 444436 w 1312884"/>
                <a:gd name="connsiteY37" fmla="*/ 340178 h 452496"/>
                <a:gd name="connsiteX38" fmla="*/ 497639 w 1312884"/>
                <a:gd name="connsiteY38" fmla="*/ 354151 h 452496"/>
                <a:gd name="connsiteX39" fmla="*/ 507849 w 1312884"/>
                <a:gd name="connsiteY39" fmla="*/ 372960 h 452496"/>
                <a:gd name="connsiteX40" fmla="*/ 550842 w 1312884"/>
                <a:gd name="connsiteY40" fmla="*/ 378334 h 452496"/>
                <a:gd name="connsiteX41" fmla="*/ 585773 w 1312884"/>
                <a:gd name="connsiteY41" fmla="*/ 395531 h 452496"/>
                <a:gd name="connsiteX42" fmla="*/ 552991 w 1312884"/>
                <a:gd name="connsiteY42" fmla="*/ 406279 h 452496"/>
                <a:gd name="connsiteX43" fmla="*/ 521284 w 1312884"/>
                <a:gd name="connsiteY43" fmla="*/ 394456 h 452496"/>
                <a:gd name="connsiteX44" fmla="*/ 495489 w 1312884"/>
                <a:gd name="connsiteY44" fmla="*/ 395531 h 452496"/>
                <a:gd name="connsiteX45" fmla="*/ 465932 w 1312884"/>
                <a:gd name="connsiteY45" fmla="*/ 393382 h 452496"/>
                <a:gd name="connsiteX46" fmla="*/ 439061 w 1312884"/>
                <a:gd name="connsiteY46" fmla="*/ 388008 h 452496"/>
                <a:gd name="connsiteX47" fmla="*/ 405742 w 1312884"/>
                <a:gd name="connsiteY47" fmla="*/ 377259 h 452496"/>
                <a:gd name="connsiteX48" fmla="*/ 384784 w 1312884"/>
                <a:gd name="connsiteY48" fmla="*/ 374572 h 452496"/>
                <a:gd name="connsiteX49" fmla="*/ 372960 w 1312884"/>
                <a:gd name="connsiteY49" fmla="*/ 378334 h 452496"/>
                <a:gd name="connsiteX50" fmla="*/ 320832 w 1312884"/>
                <a:gd name="connsiteY50" fmla="*/ 366511 h 452496"/>
                <a:gd name="connsiteX51" fmla="*/ 315995 w 1312884"/>
                <a:gd name="connsiteY51" fmla="*/ 354151 h 452496"/>
                <a:gd name="connsiteX52" fmla="*/ 289662 w 1312884"/>
                <a:gd name="connsiteY52" fmla="*/ 352001 h 452496"/>
                <a:gd name="connsiteX53" fmla="*/ 309547 w 1312884"/>
                <a:gd name="connsiteY53" fmla="*/ 324594 h 452496"/>
                <a:gd name="connsiteX54" fmla="*/ 344478 w 1312884"/>
                <a:gd name="connsiteY54" fmla="*/ 326206 h 452496"/>
                <a:gd name="connsiteX55" fmla="*/ 367586 w 1312884"/>
                <a:gd name="connsiteY55" fmla="*/ 337491 h 452496"/>
                <a:gd name="connsiteX56" fmla="*/ 379409 w 1312884"/>
                <a:gd name="connsiteY56" fmla="*/ 339641 h 452496"/>
                <a:gd name="connsiteX57" fmla="*/ 383171 w 1312884"/>
                <a:gd name="connsiteY57" fmla="*/ 349314 h 452496"/>
                <a:gd name="connsiteX58" fmla="*/ 1132316 w 1312884"/>
                <a:gd name="connsiteY58" fmla="*/ 333192 h 452496"/>
                <a:gd name="connsiteX59" fmla="*/ 1117805 w 1312884"/>
                <a:gd name="connsiteY59" fmla="*/ 352539 h 452496"/>
                <a:gd name="connsiteX60" fmla="*/ 1115118 w 1312884"/>
                <a:gd name="connsiteY60" fmla="*/ 331043 h 452496"/>
                <a:gd name="connsiteX61" fmla="*/ 1119955 w 1312884"/>
                <a:gd name="connsiteY61" fmla="*/ 320832 h 452496"/>
                <a:gd name="connsiteX62" fmla="*/ 1125867 w 1312884"/>
                <a:gd name="connsiteY62" fmla="*/ 311158 h 452496"/>
                <a:gd name="connsiteX63" fmla="*/ 1132316 w 1312884"/>
                <a:gd name="connsiteY63" fmla="*/ 319220 h 452496"/>
                <a:gd name="connsiteX64" fmla="*/ 1132316 w 1312884"/>
                <a:gd name="connsiteY64" fmla="*/ 333192 h 452496"/>
                <a:gd name="connsiteX65" fmla="*/ 917353 w 1312884"/>
                <a:gd name="connsiteY65" fmla="*/ 254193 h 452496"/>
                <a:gd name="connsiteX66" fmla="*/ 906605 w 1312884"/>
                <a:gd name="connsiteY66" fmla="*/ 263867 h 452496"/>
                <a:gd name="connsiteX67" fmla="*/ 886721 w 1312884"/>
                <a:gd name="connsiteY67" fmla="*/ 258493 h 452496"/>
                <a:gd name="connsiteX68" fmla="*/ 881347 w 1312884"/>
                <a:gd name="connsiteY68" fmla="*/ 246132 h 452496"/>
                <a:gd name="connsiteX69" fmla="*/ 910367 w 1312884"/>
                <a:gd name="connsiteY69" fmla="*/ 244520 h 452496"/>
                <a:gd name="connsiteX70" fmla="*/ 917353 w 1312884"/>
                <a:gd name="connsiteY70" fmla="*/ 254193 h 452496"/>
                <a:gd name="connsiteX71" fmla="*/ 1010324 w 1312884"/>
                <a:gd name="connsiteY71" fmla="*/ 243983 h 452496"/>
                <a:gd name="connsiteX72" fmla="*/ 1020535 w 1312884"/>
                <a:gd name="connsiteY72" fmla="*/ 266016 h 452496"/>
                <a:gd name="connsiteX73" fmla="*/ 996352 w 1312884"/>
                <a:gd name="connsiteY73" fmla="*/ 254193 h 452496"/>
                <a:gd name="connsiteX74" fmla="*/ 972168 w 1312884"/>
                <a:gd name="connsiteY74" fmla="*/ 252044 h 452496"/>
                <a:gd name="connsiteX75" fmla="*/ 956046 w 1312884"/>
                <a:gd name="connsiteY75" fmla="*/ 253656 h 452496"/>
                <a:gd name="connsiteX76" fmla="*/ 936162 w 1312884"/>
                <a:gd name="connsiteY76" fmla="*/ 252581 h 452496"/>
                <a:gd name="connsiteX77" fmla="*/ 943148 w 1312884"/>
                <a:gd name="connsiteY77" fmla="*/ 236996 h 452496"/>
                <a:gd name="connsiteX78" fmla="*/ 978618 w 1312884"/>
                <a:gd name="connsiteY78" fmla="*/ 235922 h 452496"/>
                <a:gd name="connsiteX79" fmla="*/ 1010324 w 1312884"/>
                <a:gd name="connsiteY79" fmla="*/ 243983 h 452496"/>
                <a:gd name="connsiteX80" fmla="*/ 1115118 w 1312884"/>
                <a:gd name="connsiteY80" fmla="*/ 188630 h 452496"/>
                <a:gd name="connsiteX81" fmla="*/ 1123179 w 1312884"/>
                <a:gd name="connsiteY81" fmla="*/ 234847 h 452496"/>
                <a:gd name="connsiteX82" fmla="*/ 1152737 w 1312884"/>
                <a:gd name="connsiteY82" fmla="*/ 252044 h 452496"/>
                <a:gd name="connsiteX83" fmla="*/ 1176920 w 1312884"/>
                <a:gd name="connsiteY83" fmla="*/ 221949 h 452496"/>
                <a:gd name="connsiteX84" fmla="*/ 1209702 w 1312884"/>
                <a:gd name="connsiteY84" fmla="*/ 204752 h 452496"/>
                <a:gd name="connsiteX85" fmla="*/ 1234960 w 1312884"/>
                <a:gd name="connsiteY85" fmla="*/ 204752 h 452496"/>
                <a:gd name="connsiteX86" fmla="*/ 1259681 w 1312884"/>
                <a:gd name="connsiteY86" fmla="*/ 214425 h 452496"/>
                <a:gd name="connsiteX87" fmla="*/ 1281177 w 1312884"/>
                <a:gd name="connsiteY87" fmla="*/ 224636 h 452496"/>
                <a:gd name="connsiteX88" fmla="*/ 1311810 w 1312884"/>
                <a:gd name="connsiteY88" fmla="*/ 230010 h 452496"/>
                <a:gd name="connsiteX89" fmla="*/ 1312347 w 1312884"/>
                <a:gd name="connsiteY89" fmla="*/ 322981 h 452496"/>
                <a:gd name="connsiteX90" fmla="*/ 1312884 w 1312884"/>
                <a:gd name="connsiteY90" fmla="*/ 416490 h 452496"/>
                <a:gd name="connsiteX91" fmla="*/ 1287088 w 1312884"/>
                <a:gd name="connsiteY91" fmla="*/ 392844 h 452496"/>
                <a:gd name="connsiteX92" fmla="*/ 1258069 w 1312884"/>
                <a:gd name="connsiteY92" fmla="*/ 386933 h 452496"/>
                <a:gd name="connsiteX93" fmla="*/ 1251082 w 1312884"/>
                <a:gd name="connsiteY93" fmla="*/ 394994 h 452496"/>
                <a:gd name="connsiteX94" fmla="*/ 1214539 w 1312884"/>
                <a:gd name="connsiteY94" fmla="*/ 396069 h 452496"/>
                <a:gd name="connsiteX95" fmla="*/ 1226899 w 1312884"/>
                <a:gd name="connsiteY95" fmla="*/ 372960 h 452496"/>
                <a:gd name="connsiteX96" fmla="*/ 1245171 w 1312884"/>
                <a:gd name="connsiteY96" fmla="*/ 364899 h 452496"/>
                <a:gd name="connsiteX97" fmla="*/ 1237647 w 1312884"/>
                <a:gd name="connsiteY97" fmla="*/ 333730 h 452496"/>
                <a:gd name="connsiteX98" fmla="*/ 1223675 w 1312884"/>
                <a:gd name="connsiteY98" fmla="*/ 309546 h 452496"/>
                <a:gd name="connsiteX99" fmla="*/ 1168322 w 1312884"/>
                <a:gd name="connsiteY99" fmla="*/ 285363 h 452496"/>
                <a:gd name="connsiteX100" fmla="*/ 1144676 w 1312884"/>
                <a:gd name="connsiteY100" fmla="*/ 282676 h 452496"/>
                <a:gd name="connsiteX101" fmla="*/ 1101683 w 1312884"/>
                <a:gd name="connsiteY101" fmla="*/ 256343 h 452496"/>
                <a:gd name="connsiteX102" fmla="*/ 1093085 w 1312884"/>
                <a:gd name="connsiteY102" fmla="*/ 270315 h 452496"/>
                <a:gd name="connsiteX103" fmla="*/ 1081799 w 1312884"/>
                <a:gd name="connsiteY103" fmla="*/ 273002 h 452496"/>
                <a:gd name="connsiteX104" fmla="*/ 1075351 w 1312884"/>
                <a:gd name="connsiteY104" fmla="*/ 262254 h 452496"/>
                <a:gd name="connsiteX105" fmla="*/ 1075351 w 1312884"/>
                <a:gd name="connsiteY105" fmla="*/ 249894 h 452496"/>
                <a:gd name="connsiteX106" fmla="*/ 1053317 w 1312884"/>
                <a:gd name="connsiteY106" fmla="*/ 235922 h 452496"/>
                <a:gd name="connsiteX107" fmla="*/ 1084486 w 1312884"/>
                <a:gd name="connsiteY107" fmla="*/ 225711 h 452496"/>
                <a:gd name="connsiteX108" fmla="*/ 1104908 w 1312884"/>
                <a:gd name="connsiteY108" fmla="*/ 226248 h 452496"/>
                <a:gd name="connsiteX109" fmla="*/ 1102758 w 1312884"/>
                <a:gd name="connsiteY109" fmla="*/ 218724 h 452496"/>
                <a:gd name="connsiteX110" fmla="*/ 1060840 w 1312884"/>
                <a:gd name="connsiteY110" fmla="*/ 218724 h 452496"/>
                <a:gd name="connsiteX111" fmla="*/ 1049555 w 1312884"/>
                <a:gd name="connsiteY111" fmla="*/ 201527 h 452496"/>
                <a:gd name="connsiteX112" fmla="*/ 1023759 w 1312884"/>
                <a:gd name="connsiteY112" fmla="*/ 196153 h 452496"/>
                <a:gd name="connsiteX113" fmla="*/ 1011399 w 1312884"/>
                <a:gd name="connsiteY113" fmla="*/ 182181 h 452496"/>
                <a:gd name="connsiteX114" fmla="*/ 1050092 w 1312884"/>
                <a:gd name="connsiteY114" fmla="*/ 175195 h 452496"/>
                <a:gd name="connsiteX115" fmla="*/ 1064603 w 1312884"/>
                <a:gd name="connsiteY115" fmla="*/ 166059 h 452496"/>
                <a:gd name="connsiteX116" fmla="*/ 1110820 w 1312884"/>
                <a:gd name="connsiteY116" fmla="*/ 177882 h 452496"/>
                <a:gd name="connsiteX117" fmla="*/ 1115118 w 1312884"/>
                <a:gd name="connsiteY117" fmla="*/ 188630 h 452496"/>
                <a:gd name="connsiteX118" fmla="*/ 859850 w 1312884"/>
                <a:gd name="connsiteY118" fmla="*/ 115542 h 452496"/>
                <a:gd name="connsiteX119" fmla="*/ 836742 w 1312884"/>
                <a:gd name="connsiteY119" fmla="*/ 144025 h 452496"/>
                <a:gd name="connsiteX120" fmla="*/ 815246 w 1312884"/>
                <a:gd name="connsiteY120" fmla="*/ 149399 h 452496"/>
                <a:gd name="connsiteX121" fmla="*/ 787838 w 1312884"/>
                <a:gd name="connsiteY121" fmla="*/ 144025 h 452496"/>
                <a:gd name="connsiteX122" fmla="*/ 740009 w 1312884"/>
                <a:gd name="connsiteY122" fmla="*/ 145637 h 452496"/>
                <a:gd name="connsiteX123" fmla="*/ 714751 w 1312884"/>
                <a:gd name="connsiteY123" fmla="*/ 149937 h 452496"/>
                <a:gd name="connsiteX124" fmla="*/ 710452 w 1312884"/>
                <a:gd name="connsiteY124" fmla="*/ 171433 h 452496"/>
                <a:gd name="connsiteX125" fmla="*/ 736247 w 1312884"/>
                <a:gd name="connsiteY125" fmla="*/ 196691 h 452496"/>
                <a:gd name="connsiteX126" fmla="*/ 751832 w 1312884"/>
                <a:gd name="connsiteY126" fmla="*/ 183793 h 452496"/>
                <a:gd name="connsiteX127" fmla="*/ 805035 w 1312884"/>
                <a:gd name="connsiteY127" fmla="*/ 174120 h 452496"/>
                <a:gd name="connsiteX128" fmla="*/ 802885 w 1312884"/>
                <a:gd name="connsiteY128" fmla="*/ 187017 h 452496"/>
                <a:gd name="connsiteX129" fmla="*/ 790525 w 1312884"/>
                <a:gd name="connsiteY129" fmla="*/ 182718 h 452496"/>
                <a:gd name="connsiteX130" fmla="*/ 778165 w 1312884"/>
                <a:gd name="connsiteY130" fmla="*/ 199378 h 452496"/>
                <a:gd name="connsiteX131" fmla="*/ 752907 w 1312884"/>
                <a:gd name="connsiteY131" fmla="*/ 210663 h 452496"/>
                <a:gd name="connsiteX132" fmla="*/ 779777 w 1312884"/>
                <a:gd name="connsiteY132" fmla="*/ 247207 h 452496"/>
                <a:gd name="connsiteX133" fmla="*/ 774403 w 1312884"/>
                <a:gd name="connsiteY133" fmla="*/ 256880 h 452496"/>
                <a:gd name="connsiteX134" fmla="*/ 800198 w 1312884"/>
                <a:gd name="connsiteY134" fmla="*/ 289662 h 452496"/>
                <a:gd name="connsiteX135" fmla="*/ 799661 w 1312884"/>
                <a:gd name="connsiteY135" fmla="*/ 308471 h 452496"/>
                <a:gd name="connsiteX136" fmla="*/ 784613 w 1312884"/>
                <a:gd name="connsiteY136" fmla="*/ 317070 h 452496"/>
                <a:gd name="connsiteX137" fmla="*/ 773328 w 1312884"/>
                <a:gd name="connsiteY137" fmla="*/ 306859 h 452496"/>
                <a:gd name="connsiteX138" fmla="*/ 787300 w 1312884"/>
                <a:gd name="connsiteY138" fmla="*/ 283751 h 452496"/>
                <a:gd name="connsiteX139" fmla="*/ 759356 w 1312884"/>
                <a:gd name="connsiteY139" fmla="*/ 295036 h 452496"/>
                <a:gd name="connsiteX140" fmla="*/ 752369 w 1312884"/>
                <a:gd name="connsiteY140" fmla="*/ 286975 h 452496"/>
                <a:gd name="connsiteX141" fmla="*/ 756131 w 1312884"/>
                <a:gd name="connsiteY141" fmla="*/ 275689 h 452496"/>
                <a:gd name="connsiteX142" fmla="*/ 735710 w 1312884"/>
                <a:gd name="connsiteY142" fmla="*/ 259030 h 452496"/>
                <a:gd name="connsiteX143" fmla="*/ 737859 w 1312884"/>
                <a:gd name="connsiteY143" fmla="*/ 231085 h 452496"/>
                <a:gd name="connsiteX144" fmla="*/ 718513 w 1312884"/>
                <a:gd name="connsiteY144" fmla="*/ 239683 h 452496"/>
                <a:gd name="connsiteX145" fmla="*/ 721200 w 1312884"/>
                <a:gd name="connsiteY145" fmla="*/ 273002 h 452496"/>
                <a:gd name="connsiteX146" fmla="*/ 722274 w 1312884"/>
                <a:gd name="connsiteY146" fmla="*/ 313845 h 452496"/>
                <a:gd name="connsiteX147" fmla="*/ 704002 w 1312884"/>
                <a:gd name="connsiteY147" fmla="*/ 318145 h 452496"/>
                <a:gd name="connsiteX148" fmla="*/ 691642 w 1312884"/>
                <a:gd name="connsiteY148" fmla="*/ 309546 h 452496"/>
                <a:gd name="connsiteX149" fmla="*/ 699704 w 1312884"/>
                <a:gd name="connsiteY149" fmla="*/ 283213 h 452496"/>
                <a:gd name="connsiteX150" fmla="*/ 695404 w 1312884"/>
                <a:gd name="connsiteY150" fmla="*/ 255806 h 452496"/>
                <a:gd name="connsiteX151" fmla="*/ 683581 w 1312884"/>
                <a:gd name="connsiteY151" fmla="*/ 255806 h 452496"/>
                <a:gd name="connsiteX152" fmla="*/ 674445 w 1312884"/>
                <a:gd name="connsiteY152" fmla="*/ 236459 h 452496"/>
                <a:gd name="connsiteX153" fmla="*/ 686268 w 1312884"/>
                <a:gd name="connsiteY153" fmla="*/ 217650 h 452496"/>
                <a:gd name="connsiteX154" fmla="*/ 690567 w 1312884"/>
                <a:gd name="connsiteY154" fmla="*/ 195078 h 452496"/>
                <a:gd name="connsiteX155" fmla="*/ 705078 w 1312884"/>
                <a:gd name="connsiteY155" fmla="*/ 152086 h 452496"/>
                <a:gd name="connsiteX156" fmla="*/ 710989 w 1312884"/>
                <a:gd name="connsiteY156" fmla="*/ 140263 h 452496"/>
                <a:gd name="connsiteX157" fmla="*/ 735172 w 1312884"/>
                <a:gd name="connsiteY157" fmla="*/ 119304 h 452496"/>
                <a:gd name="connsiteX158" fmla="*/ 757743 w 1312884"/>
                <a:gd name="connsiteY158" fmla="*/ 127903 h 452496"/>
                <a:gd name="connsiteX159" fmla="*/ 793750 w 1312884"/>
                <a:gd name="connsiteY159" fmla="*/ 131665 h 452496"/>
                <a:gd name="connsiteX160" fmla="*/ 827069 w 1312884"/>
                <a:gd name="connsiteY160" fmla="*/ 130590 h 452496"/>
                <a:gd name="connsiteX161" fmla="*/ 855551 w 1312884"/>
                <a:gd name="connsiteY161" fmla="*/ 110168 h 452496"/>
                <a:gd name="connsiteX162" fmla="*/ 859850 w 1312884"/>
                <a:gd name="connsiteY162" fmla="*/ 115542 h 452496"/>
                <a:gd name="connsiteX163" fmla="*/ 958733 w 1312884"/>
                <a:gd name="connsiteY163" fmla="*/ 123603 h 452496"/>
                <a:gd name="connsiteX164" fmla="*/ 957121 w 1312884"/>
                <a:gd name="connsiteY164" fmla="*/ 148324 h 452496"/>
                <a:gd name="connsiteX165" fmla="*/ 942074 w 1312884"/>
                <a:gd name="connsiteY165" fmla="*/ 145637 h 452496"/>
                <a:gd name="connsiteX166" fmla="*/ 937774 w 1312884"/>
                <a:gd name="connsiteY166" fmla="*/ 162834 h 452496"/>
                <a:gd name="connsiteX167" fmla="*/ 949598 w 1312884"/>
                <a:gd name="connsiteY167" fmla="*/ 177882 h 452496"/>
                <a:gd name="connsiteX168" fmla="*/ 941536 w 1312884"/>
                <a:gd name="connsiteY168" fmla="*/ 181106 h 452496"/>
                <a:gd name="connsiteX169" fmla="*/ 929713 w 1312884"/>
                <a:gd name="connsiteY169" fmla="*/ 162834 h 452496"/>
                <a:gd name="connsiteX170" fmla="*/ 921115 w 1312884"/>
                <a:gd name="connsiteY170" fmla="*/ 126291 h 452496"/>
                <a:gd name="connsiteX171" fmla="*/ 927026 w 1312884"/>
                <a:gd name="connsiteY171" fmla="*/ 103719 h 452496"/>
                <a:gd name="connsiteX172" fmla="*/ 936700 w 1312884"/>
                <a:gd name="connsiteY172" fmla="*/ 93509 h 452496"/>
                <a:gd name="connsiteX173" fmla="*/ 938849 w 1312884"/>
                <a:gd name="connsiteY173" fmla="*/ 109093 h 452496"/>
                <a:gd name="connsiteX174" fmla="*/ 955509 w 1312884"/>
                <a:gd name="connsiteY174" fmla="*/ 111780 h 452496"/>
                <a:gd name="connsiteX175" fmla="*/ 958733 w 1312884"/>
                <a:gd name="connsiteY175" fmla="*/ 123603 h 452496"/>
                <a:gd name="connsiteX176" fmla="*/ 648650 w 1312884"/>
                <a:gd name="connsiteY176" fmla="*/ 103719 h 452496"/>
                <a:gd name="connsiteX177" fmla="*/ 680894 w 1312884"/>
                <a:gd name="connsiteY177" fmla="*/ 130052 h 452496"/>
                <a:gd name="connsiteX178" fmla="*/ 647037 w 1312884"/>
                <a:gd name="connsiteY178" fmla="*/ 133277 h 452496"/>
                <a:gd name="connsiteX179" fmla="*/ 637365 w 1312884"/>
                <a:gd name="connsiteY179" fmla="*/ 152624 h 452496"/>
                <a:gd name="connsiteX180" fmla="*/ 638439 w 1312884"/>
                <a:gd name="connsiteY180" fmla="*/ 178419 h 452496"/>
                <a:gd name="connsiteX181" fmla="*/ 611032 w 1312884"/>
                <a:gd name="connsiteY181" fmla="*/ 197765 h 452496"/>
                <a:gd name="connsiteX182" fmla="*/ 610494 w 1312884"/>
                <a:gd name="connsiteY182" fmla="*/ 226248 h 452496"/>
                <a:gd name="connsiteX183" fmla="*/ 599208 w 1312884"/>
                <a:gd name="connsiteY183" fmla="*/ 269778 h 452496"/>
                <a:gd name="connsiteX184" fmla="*/ 594909 w 1312884"/>
                <a:gd name="connsiteY184" fmla="*/ 259567 h 452496"/>
                <a:gd name="connsiteX185" fmla="*/ 562128 w 1312884"/>
                <a:gd name="connsiteY185" fmla="*/ 272465 h 452496"/>
                <a:gd name="connsiteX186" fmla="*/ 550842 w 1312884"/>
                <a:gd name="connsiteY186" fmla="*/ 254731 h 452496"/>
                <a:gd name="connsiteX187" fmla="*/ 530421 w 1312884"/>
                <a:gd name="connsiteY187" fmla="*/ 253119 h 452496"/>
                <a:gd name="connsiteX188" fmla="*/ 515910 w 1312884"/>
                <a:gd name="connsiteY188" fmla="*/ 243983 h 452496"/>
                <a:gd name="connsiteX189" fmla="*/ 482054 w 1312884"/>
                <a:gd name="connsiteY189" fmla="*/ 254193 h 452496"/>
                <a:gd name="connsiteX190" fmla="*/ 471306 w 1312884"/>
                <a:gd name="connsiteY190" fmla="*/ 240221 h 452496"/>
                <a:gd name="connsiteX191" fmla="*/ 452497 w 1312884"/>
                <a:gd name="connsiteY191" fmla="*/ 241833 h 452496"/>
                <a:gd name="connsiteX192" fmla="*/ 428851 w 1312884"/>
                <a:gd name="connsiteY192" fmla="*/ 238609 h 452496"/>
                <a:gd name="connsiteX193" fmla="*/ 424551 w 1312884"/>
                <a:gd name="connsiteY193" fmla="*/ 200453 h 452496"/>
                <a:gd name="connsiteX194" fmla="*/ 410041 w 1312884"/>
                <a:gd name="connsiteY194" fmla="*/ 192391 h 452496"/>
                <a:gd name="connsiteX195" fmla="*/ 396069 w 1312884"/>
                <a:gd name="connsiteY195" fmla="*/ 167671 h 452496"/>
                <a:gd name="connsiteX196" fmla="*/ 392307 w 1312884"/>
                <a:gd name="connsiteY196" fmla="*/ 142950 h 452496"/>
                <a:gd name="connsiteX197" fmla="*/ 395532 w 1312884"/>
                <a:gd name="connsiteY197" fmla="*/ 116617 h 452496"/>
                <a:gd name="connsiteX198" fmla="*/ 412728 w 1312884"/>
                <a:gd name="connsiteY198" fmla="*/ 97808 h 452496"/>
                <a:gd name="connsiteX199" fmla="*/ 417565 w 1312884"/>
                <a:gd name="connsiteY199" fmla="*/ 117155 h 452496"/>
                <a:gd name="connsiteX200" fmla="*/ 437449 w 1312884"/>
                <a:gd name="connsiteY200" fmla="*/ 133277 h 452496"/>
                <a:gd name="connsiteX201" fmla="*/ 455721 w 1312884"/>
                <a:gd name="connsiteY201" fmla="*/ 127365 h 452496"/>
                <a:gd name="connsiteX202" fmla="*/ 473993 w 1312884"/>
                <a:gd name="connsiteY202" fmla="*/ 129515 h 452496"/>
                <a:gd name="connsiteX203" fmla="*/ 490652 w 1312884"/>
                <a:gd name="connsiteY203" fmla="*/ 115005 h 452496"/>
                <a:gd name="connsiteX204" fmla="*/ 504625 w 1312884"/>
                <a:gd name="connsiteY204" fmla="*/ 112318 h 452496"/>
                <a:gd name="connsiteX205" fmla="*/ 531495 w 1312884"/>
                <a:gd name="connsiteY205" fmla="*/ 120379 h 452496"/>
                <a:gd name="connsiteX206" fmla="*/ 555141 w 1312884"/>
                <a:gd name="connsiteY206" fmla="*/ 114468 h 452496"/>
                <a:gd name="connsiteX207" fmla="*/ 569651 w 1312884"/>
                <a:gd name="connsiteY207" fmla="*/ 74700 h 452496"/>
                <a:gd name="connsiteX208" fmla="*/ 580937 w 1312884"/>
                <a:gd name="connsiteY208" fmla="*/ 65026 h 452496"/>
                <a:gd name="connsiteX209" fmla="*/ 590610 w 1312884"/>
                <a:gd name="connsiteY209" fmla="*/ 32782 h 452496"/>
                <a:gd name="connsiteX210" fmla="*/ 623929 w 1312884"/>
                <a:gd name="connsiteY210" fmla="*/ 32782 h 452496"/>
                <a:gd name="connsiteX211" fmla="*/ 648650 w 1312884"/>
                <a:gd name="connsiteY211" fmla="*/ 37618 h 452496"/>
                <a:gd name="connsiteX212" fmla="*/ 632528 w 1312884"/>
                <a:gd name="connsiteY212" fmla="*/ 63414 h 452496"/>
                <a:gd name="connsiteX213" fmla="*/ 653487 w 1312884"/>
                <a:gd name="connsiteY213" fmla="*/ 90284 h 452496"/>
                <a:gd name="connsiteX214" fmla="*/ 648650 w 1312884"/>
                <a:gd name="connsiteY214" fmla="*/ 103719 h 452496"/>
                <a:gd name="connsiteX215" fmla="*/ 302560 w 1312884"/>
                <a:gd name="connsiteY215" fmla="*/ 322981 h 452496"/>
                <a:gd name="connsiteX216" fmla="*/ 270853 w 1312884"/>
                <a:gd name="connsiteY216" fmla="*/ 323519 h 452496"/>
                <a:gd name="connsiteX217" fmla="*/ 246670 w 1312884"/>
                <a:gd name="connsiteY217" fmla="*/ 299873 h 452496"/>
                <a:gd name="connsiteX218" fmla="*/ 209589 w 1312884"/>
                <a:gd name="connsiteY218" fmla="*/ 276764 h 452496"/>
                <a:gd name="connsiteX219" fmla="*/ 197229 w 1312884"/>
                <a:gd name="connsiteY219" fmla="*/ 259567 h 452496"/>
                <a:gd name="connsiteX220" fmla="*/ 175732 w 1312884"/>
                <a:gd name="connsiteY220" fmla="*/ 236459 h 452496"/>
                <a:gd name="connsiteX221" fmla="*/ 161760 w 1312884"/>
                <a:gd name="connsiteY221" fmla="*/ 214963 h 452496"/>
                <a:gd name="connsiteX222" fmla="*/ 139726 w 1312884"/>
                <a:gd name="connsiteY222" fmla="*/ 175195 h 452496"/>
                <a:gd name="connsiteX223" fmla="*/ 114468 w 1312884"/>
                <a:gd name="connsiteY223" fmla="*/ 151549 h 452496"/>
                <a:gd name="connsiteX224" fmla="*/ 105869 w 1312884"/>
                <a:gd name="connsiteY224" fmla="*/ 126828 h 452496"/>
                <a:gd name="connsiteX225" fmla="*/ 95121 w 1312884"/>
                <a:gd name="connsiteY225" fmla="*/ 104794 h 452496"/>
                <a:gd name="connsiteX226" fmla="*/ 69326 w 1312884"/>
                <a:gd name="connsiteY226" fmla="*/ 86523 h 452496"/>
                <a:gd name="connsiteX227" fmla="*/ 54279 w 1312884"/>
                <a:gd name="connsiteY227" fmla="*/ 62339 h 452496"/>
                <a:gd name="connsiteX228" fmla="*/ 32782 w 1312884"/>
                <a:gd name="connsiteY228" fmla="*/ 46217 h 452496"/>
                <a:gd name="connsiteX229" fmla="*/ 2687 w 1312884"/>
                <a:gd name="connsiteY229" fmla="*/ 14510 h 452496"/>
                <a:gd name="connsiteX230" fmla="*/ 0 w 1312884"/>
                <a:gd name="connsiteY230" fmla="*/ 0 h 452496"/>
                <a:gd name="connsiteX231" fmla="*/ 18272 w 1312884"/>
                <a:gd name="connsiteY231" fmla="*/ 1075 h 452496"/>
                <a:gd name="connsiteX232" fmla="*/ 62877 w 1312884"/>
                <a:gd name="connsiteY232" fmla="*/ 6449 h 452496"/>
                <a:gd name="connsiteX233" fmla="*/ 88135 w 1312884"/>
                <a:gd name="connsiteY233" fmla="*/ 34394 h 452496"/>
                <a:gd name="connsiteX234" fmla="*/ 110168 w 1312884"/>
                <a:gd name="connsiteY234" fmla="*/ 53741 h 452496"/>
                <a:gd name="connsiteX235" fmla="*/ 126291 w 1312884"/>
                <a:gd name="connsiteY235" fmla="*/ 65564 h 452496"/>
                <a:gd name="connsiteX236" fmla="*/ 153699 w 1312884"/>
                <a:gd name="connsiteY236" fmla="*/ 96196 h 452496"/>
                <a:gd name="connsiteX237" fmla="*/ 182718 w 1312884"/>
                <a:gd name="connsiteY237" fmla="*/ 96733 h 452496"/>
                <a:gd name="connsiteX238" fmla="*/ 206901 w 1312884"/>
                <a:gd name="connsiteY238" fmla="*/ 116080 h 452496"/>
                <a:gd name="connsiteX239" fmla="*/ 223562 w 1312884"/>
                <a:gd name="connsiteY239" fmla="*/ 139726 h 452496"/>
                <a:gd name="connsiteX240" fmla="*/ 245595 w 1312884"/>
                <a:gd name="connsiteY240" fmla="*/ 152624 h 452496"/>
                <a:gd name="connsiteX241" fmla="*/ 234310 w 1312884"/>
                <a:gd name="connsiteY241" fmla="*/ 175732 h 452496"/>
                <a:gd name="connsiteX242" fmla="*/ 250432 w 1312884"/>
                <a:gd name="connsiteY242" fmla="*/ 185405 h 452496"/>
                <a:gd name="connsiteX243" fmla="*/ 260642 w 1312884"/>
                <a:gd name="connsiteY243" fmla="*/ 185943 h 452496"/>
                <a:gd name="connsiteX244" fmla="*/ 265479 w 1312884"/>
                <a:gd name="connsiteY244" fmla="*/ 205827 h 452496"/>
                <a:gd name="connsiteX245" fmla="*/ 275152 w 1312884"/>
                <a:gd name="connsiteY245" fmla="*/ 221949 h 452496"/>
                <a:gd name="connsiteX246" fmla="*/ 296111 w 1312884"/>
                <a:gd name="connsiteY246" fmla="*/ 224636 h 452496"/>
                <a:gd name="connsiteX247" fmla="*/ 310084 w 1312884"/>
                <a:gd name="connsiteY247" fmla="*/ 242908 h 452496"/>
                <a:gd name="connsiteX248" fmla="*/ 302560 w 1312884"/>
                <a:gd name="connsiteY248" fmla="*/ 278376 h 452496"/>
                <a:gd name="connsiteX249" fmla="*/ 302560 w 1312884"/>
                <a:gd name="connsiteY249" fmla="*/ 322981 h 45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12884" h="452496">
                  <a:moveTo>
                    <a:pt x="730335" y="448734"/>
                  </a:moveTo>
                  <a:lnTo>
                    <a:pt x="718513" y="449272"/>
                  </a:lnTo>
                  <a:lnTo>
                    <a:pt x="680357" y="428850"/>
                  </a:lnTo>
                  <a:lnTo>
                    <a:pt x="707227" y="423476"/>
                  </a:lnTo>
                  <a:lnTo>
                    <a:pt x="722274" y="432075"/>
                  </a:lnTo>
                  <a:lnTo>
                    <a:pt x="732485" y="440673"/>
                  </a:lnTo>
                  <a:lnTo>
                    <a:pt x="730335" y="448734"/>
                  </a:lnTo>
                  <a:close/>
                  <a:moveTo>
                    <a:pt x="836742" y="446047"/>
                  </a:moveTo>
                  <a:lnTo>
                    <a:pt x="812022" y="452496"/>
                  </a:lnTo>
                  <a:lnTo>
                    <a:pt x="808797" y="449272"/>
                  </a:lnTo>
                  <a:lnTo>
                    <a:pt x="811484" y="439598"/>
                  </a:lnTo>
                  <a:lnTo>
                    <a:pt x="823844" y="421864"/>
                  </a:lnTo>
                  <a:lnTo>
                    <a:pt x="852327" y="410579"/>
                  </a:lnTo>
                  <a:lnTo>
                    <a:pt x="855014" y="415953"/>
                  </a:lnTo>
                  <a:lnTo>
                    <a:pt x="855551" y="424551"/>
                  </a:lnTo>
                  <a:lnTo>
                    <a:pt x="836742" y="446047"/>
                  </a:lnTo>
                  <a:close/>
                  <a:moveTo>
                    <a:pt x="649187" y="386933"/>
                  </a:moveTo>
                  <a:lnTo>
                    <a:pt x="659398" y="394456"/>
                  </a:lnTo>
                  <a:lnTo>
                    <a:pt x="677132" y="392307"/>
                  </a:lnTo>
                  <a:lnTo>
                    <a:pt x="684119" y="404667"/>
                  </a:lnTo>
                  <a:lnTo>
                    <a:pt x="650800" y="410579"/>
                  </a:lnTo>
                  <a:lnTo>
                    <a:pt x="630915" y="414341"/>
                  </a:lnTo>
                  <a:lnTo>
                    <a:pt x="615330" y="414341"/>
                  </a:lnTo>
                  <a:lnTo>
                    <a:pt x="625004" y="397681"/>
                  </a:lnTo>
                  <a:lnTo>
                    <a:pt x="640589" y="397143"/>
                  </a:lnTo>
                  <a:lnTo>
                    <a:pt x="649187" y="386933"/>
                  </a:lnTo>
                  <a:close/>
                  <a:moveTo>
                    <a:pt x="792675" y="386933"/>
                  </a:moveTo>
                  <a:lnTo>
                    <a:pt x="788376" y="403055"/>
                  </a:lnTo>
                  <a:lnTo>
                    <a:pt x="745383" y="411116"/>
                  </a:lnTo>
                  <a:lnTo>
                    <a:pt x="707227" y="407892"/>
                  </a:lnTo>
                  <a:lnTo>
                    <a:pt x="707227" y="397143"/>
                  </a:lnTo>
                  <a:lnTo>
                    <a:pt x="729798" y="391232"/>
                  </a:lnTo>
                  <a:lnTo>
                    <a:pt x="748070" y="399831"/>
                  </a:lnTo>
                  <a:lnTo>
                    <a:pt x="766879" y="397681"/>
                  </a:lnTo>
                  <a:lnTo>
                    <a:pt x="792675" y="386933"/>
                  </a:lnTo>
                  <a:close/>
                  <a:moveTo>
                    <a:pt x="383171" y="349314"/>
                  </a:moveTo>
                  <a:lnTo>
                    <a:pt x="437986" y="352001"/>
                  </a:lnTo>
                  <a:lnTo>
                    <a:pt x="444436" y="340178"/>
                  </a:lnTo>
                  <a:lnTo>
                    <a:pt x="497639" y="354151"/>
                  </a:lnTo>
                  <a:lnTo>
                    <a:pt x="507849" y="372960"/>
                  </a:lnTo>
                  <a:lnTo>
                    <a:pt x="550842" y="378334"/>
                  </a:lnTo>
                  <a:lnTo>
                    <a:pt x="585773" y="395531"/>
                  </a:lnTo>
                  <a:lnTo>
                    <a:pt x="552991" y="406279"/>
                  </a:lnTo>
                  <a:lnTo>
                    <a:pt x="521284" y="394456"/>
                  </a:lnTo>
                  <a:lnTo>
                    <a:pt x="495489" y="395531"/>
                  </a:lnTo>
                  <a:lnTo>
                    <a:pt x="465932" y="393382"/>
                  </a:lnTo>
                  <a:lnTo>
                    <a:pt x="439061" y="388008"/>
                  </a:lnTo>
                  <a:lnTo>
                    <a:pt x="405742" y="377259"/>
                  </a:lnTo>
                  <a:lnTo>
                    <a:pt x="384784" y="374572"/>
                  </a:lnTo>
                  <a:lnTo>
                    <a:pt x="372960" y="378334"/>
                  </a:lnTo>
                  <a:lnTo>
                    <a:pt x="320832" y="366511"/>
                  </a:lnTo>
                  <a:lnTo>
                    <a:pt x="315995" y="354151"/>
                  </a:lnTo>
                  <a:lnTo>
                    <a:pt x="289662" y="352001"/>
                  </a:lnTo>
                  <a:lnTo>
                    <a:pt x="309547" y="324594"/>
                  </a:lnTo>
                  <a:lnTo>
                    <a:pt x="344478" y="326206"/>
                  </a:lnTo>
                  <a:lnTo>
                    <a:pt x="367586" y="337491"/>
                  </a:lnTo>
                  <a:lnTo>
                    <a:pt x="379409" y="339641"/>
                  </a:lnTo>
                  <a:lnTo>
                    <a:pt x="383171" y="349314"/>
                  </a:lnTo>
                  <a:close/>
                  <a:moveTo>
                    <a:pt x="1132316" y="333192"/>
                  </a:moveTo>
                  <a:lnTo>
                    <a:pt x="1117805" y="352539"/>
                  </a:lnTo>
                  <a:lnTo>
                    <a:pt x="1115118" y="331043"/>
                  </a:lnTo>
                  <a:lnTo>
                    <a:pt x="1119955" y="320832"/>
                  </a:lnTo>
                  <a:lnTo>
                    <a:pt x="1125867" y="311158"/>
                  </a:lnTo>
                  <a:lnTo>
                    <a:pt x="1132316" y="319220"/>
                  </a:lnTo>
                  <a:lnTo>
                    <a:pt x="1132316" y="333192"/>
                  </a:lnTo>
                  <a:close/>
                  <a:moveTo>
                    <a:pt x="917353" y="254193"/>
                  </a:moveTo>
                  <a:lnTo>
                    <a:pt x="906605" y="263867"/>
                  </a:lnTo>
                  <a:lnTo>
                    <a:pt x="886721" y="258493"/>
                  </a:lnTo>
                  <a:lnTo>
                    <a:pt x="881347" y="246132"/>
                  </a:lnTo>
                  <a:lnTo>
                    <a:pt x="910367" y="244520"/>
                  </a:lnTo>
                  <a:lnTo>
                    <a:pt x="917353" y="254193"/>
                  </a:lnTo>
                  <a:close/>
                  <a:moveTo>
                    <a:pt x="1010324" y="243983"/>
                  </a:moveTo>
                  <a:lnTo>
                    <a:pt x="1020535" y="266016"/>
                  </a:lnTo>
                  <a:lnTo>
                    <a:pt x="996352" y="254193"/>
                  </a:lnTo>
                  <a:lnTo>
                    <a:pt x="972168" y="252044"/>
                  </a:lnTo>
                  <a:lnTo>
                    <a:pt x="956046" y="253656"/>
                  </a:lnTo>
                  <a:lnTo>
                    <a:pt x="936162" y="252581"/>
                  </a:lnTo>
                  <a:lnTo>
                    <a:pt x="943148" y="236996"/>
                  </a:lnTo>
                  <a:lnTo>
                    <a:pt x="978618" y="235922"/>
                  </a:lnTo>
                  <a:lnTo>
                    <a:pt x="1010324" y="243983"/>
                  </a:lnTo>
                  <a:close/>
                  <a:moveTo>
                    <a:pt x="1115118" y="188630"/>
                  </a:moveTo>
                  <a:lnTo>
                    <a:pt x="1123179" y="234847"/>
                  </a:lnTo>
                  <a:lnTo>
                    <a:pt x="1152737" y="252044"/>
                  </a:lnTo>
                  <a:lnTo>
                    <a:pt x="1176920" y="221949"/>
                  </a:lnTo>
                  <a:lnTo>
                    <a:pt x="1209702" y="204752"/>
                  </a:lnTo>
                  <a:lnTo>
                    <a:pt x="1234960" y="204752"/>
                  </a:lnTo>
                  <a:lnTo>
                    <a:pt x="1259681" y="214425"/>
                  </a:lnTo>
                  <a:lnTo>
                    <a:pt x="1281177" y="224636"/>
                  </a:lnTo>
                  <a:lnTo>
                    <a:pt x="1311810" y="230010"/>
                  </a:lnTo>
                  <a:lnTo>
                    <a:pt x="1312347" y="322981"/>
                  </a:lnTo>
                  <a:lnTo>
                    <a:pt x="1312884" y="416490"/>
                  </a:lnTo>
                  <a:lnTo>
                    <a:pt x="1287088" y="392844"/>
                  </a:lnTo>
                  <a:lnTo>
                    <a:pt x="1258069" y="386933"/>
                  </a:lnTo>
                  <a:lnTo>
                    <a:pt x="1251082" y="394994"/>
                  </a:lnTo>
                  <a:lnTo>
                    <a:pt x="1214539" y="396069"/>
                  </a:lnTo>
                  <a:lnTo>
                    <a:pt x="1226899" y="372960"/>
                  </a:lnTo>
                  <a:lnTo>
                    <a:pt x="1245171" y="364899"/>
                  </a:lnTo>
                  <a:lnTo>
                    <a:pt x="1237647" y="333730"/>
                  </a:lnTo>
                  <a:lnTo>
                    <a:pt x="1223675" y="309546"/>
                  </a:lnTo>
                  <a:lnTo>
                    <a:pt x="1168322" y="285363"/>
                  </a:lnTo>
                  <a:lnTo>
                    <a:pt x="1144676" y="282676"/>
                  </a:lnTo>
                  <a:lnTo>
                    <a:pt x="1101683" y="256343"/>
                  </a:lnTo>
                  <a:lnTo>
                    <a:pt x="1093085" y="270315"/>
                  </a:lnTo>
                  <a:lnTo>
                    <a:pt x="1081799" y="273002"/>
                  </a:lnTo>
                  <a:lnTo>
                    <a:pt x="1075351" y="262254"/>
                  </a:lnTo>
                  <a:lnTo>
                    <a:pt x="1075351" y="249894"/>
                  </a:lnTo>
                  <a:lnTo>
                    <a:pt x="1053317" y="235922"/>
                  </a:lnTo>
                  <a:lnTo>
                    <a:pt x="1084486" y="225711"/>
                  </a:lnTo>
                  <a:lnTo>
                    <a:pt x="1104908" y="226248"/>
                  </a:lnTo>
                  <a:lnTo>
                    <a:pt x="1102758" y="218724"/>
                  </a:lnTo>
                  <a:lnTo>
                    <a:pt x="1060840" y="218724"/>
                  </a:lnTo>
                  <a:lnTo>
                    <a:pt x="1049555" y="201527"/>
                  </a:lnTo>
                  <a:lnTo>
                    <a:pt x="1023759" y="196153"/>
                  </a:lnTo>
                  <a:lnTo>
                    <a:pt x="1011399" y="182181"/>
                  </a:lnTo>
                  <a:lnTo>
                    <a:pt x="1050092" y="175195"/>
                  </a:lnTo>
                  <a:lnTo>
                    <a:pt x="1064603" y="166059"/>
                  </a:lnTo>
                  <a:lnTo>
                    <a:pt x="1110820" y="177882"/>
                  </a:lnTo>
                  <a:lnTo>
                    <a:pt x="1115118" y="188630"/>
                  </a:lnTo>
                  <a:close/>
                  <a:moveTo>
                    <a:pt x="859850" y="115542"/>
                  </a:moveTo>
                  <a:lnTo>
                    <a:pt x="836742" y="144025"/>
                  </a:lnTo>
                  <a:lnTo>
                    <a:pt x="815246" y="149399"/>
                  </a:lnTo>
                  <a:lnTo>
                    <a:pt x="787838" y="144025"/>
                  </a:lnTo>
                  <a:lnTo>
                    <a:pt x="740009" y="145637"/>
                  </a:lnTo>
                  <a:lnTo>
                    <a:pt x="714751" y="149937"/>
                  </a:lnTo>
                  <a:lnTo>
                    <a:pt x="710452" y="171433"/>
                  </a:lnTo>
                  <a:lnTo>
                    <a:pt x="736247" y="196691"/>
                  </a:lnTo>
                  <a:lnTo>
                    <a:pt x="751832" y="183793"/>
                  </a:lnTo>
                  <a:lnTo>
                    <a:pt x="805035" y="174120"/>
                  </a:lnTo>
                  <a:lnTo>
                    <a:pt x="802885" y="187017"/>
                  </a:lnTo>
                  <a:lnTo>
                    <a:pt x="790525" y="182718"/>
                  </a:lnTo>
                  <a:lnTo>
                    <a:pt x="778165" y="199378"/>
                  </a:lnTo>
                  <a:lnTo>
                    <a:pt x="752907" y="210663"/>
                  </a:lnTo>
                  <a:lnTo>
                    <a:pt x="779777" y="247207"/>
                  </a:lnTo>
                  <a:lnTo>
                    <a:pt x="774403" y="256880"/>
                  </a:lnTo>
                  <a:lnTo>
                    <a:pt x="800198" y="289662"/>
                  </a:lnTo>
                  <a:lnTo>
                    <a:pt x="799661" y="308471"/>
                  </a:lnTo>
                  <a:lnTo>
                    <a:pt x="784613" y="317070"/>
                  </a:lnTo>
                  <a:lnTo>
                    <a:pt x="773328" y="306859"/>
                  </a:lnTo>
                  <a:lnTo>
                    <a:pt x="787300" y="283751"/>
                  </a:lnTo>
                  <a:lnTo>
                    <a:pt x="759356" y="295036"/>
                  </a:lnTo>
                  <a:lnTo>
                    <a:pt x="752369" y="286975"/>
                  </a:lnTo>
                  <a:lnTo>
                    <a:pt x="756131" y="275689"/>
                  </a:lnTo>
                  <a:lnTo>
                    <a:pt x="735710" y="259030"/>
                  </a:lnTo>
                  <a:lnTo>
                    <a:pt x="737859" y="231085"/>
                  </a:lnTo>
                  <a:lnTo>
                    <a:pt x="718513" y="239683"/>
                  </a:lnTo>
                  <a:lnTo>
                    <a:pt x="721200" y="273002"/>
                  </a:lnTo>
                  <a:lnTo>
                    <a:pt x="722274" y="313845"/>
                  </a:lnTo>
                  <a:lnTo>
                    <a:pt x="704002" y="318145"/>
                  </a:lnTo>
                  <a:lnTo>
                    <a:pt x="691642" y="309546"/>
                  </a:lnTo>
                  <a:lnTo>
                    <a:pt x="699704" y="283213"/>
                  </a:lnTo>
                  <a:lnTo>
                    <a:pt x="695404" y="255806"/>
                  </a:lnTo>
                  <a:lnTo>
                    <a:pt x="683581" y="255806"/>
                  </a:lnTo>
                  <a:lnTo>
                    <a:pt x="674445" y="236459"/>
                  </a:lnTo>
                  <a:lnTo>
                    <a:pt x="686268" y="217650"/>
                  </a:lnTo>
                  <a:lnTo>
                    <a:pt x="690567" y="195078"/>
                  </a:lnTo>
                  <a:lnTo>
                    <a:pt x="705078" y="152086"/>
                  </a:lnTo>
                  <a:lnTo>
                    <a:pt x="710989" y="140263"/>
                  </a:lnTo>
                  <a:lnTo>
                    <a:pt x="735172" y="119304"/>
                  </a:lnTo>
                  <a:lnTo>
                    <a:pt x="757743" y="127903"/>
                  </a:lnTo>
                  <a:lnTo>
                    <a:pt x="793750" y="131665"/>
                  </a:lnTo>
                  <a:lnTo>
                    <a:pt x="827069" y="130590"/>
                  </a:lnTo>
                  <a:lnTo>
                    <a:pt x="855551" y="110168"/>
                  </a:lnTo>
                  <a:lnTo>
                    <a:pt x="859850" y="115542"/>
                  </a:lnTo>
                  <a:close/>
                  <a:moveTo>
                    <a:pt x="958733" y="123603"/>
                  </a:moveTo>
                  <a:lnTo>
                    <a:pt x="957121" y="148324"/>
                  </a:lnTo>
                  <a:lnTo>
                    <a:pt x="942074" y="145637"/>
                  </a:lnTo>
                  <a:lnTo>
                    <a:pt x="937774" y="162834"/>
                  </a:lnTo>
                  <a:lnTo>
                    <a:pt x="949598" y="177882"/>
                  </a:lnTo>
                  <a:lnTo>
                    <a:pt x="941536" y="181106"/>
                  </a:lnTo>
                  <a:lnTo>
                    <a:pt x="929713" y="162834"/>
                  </a:lnTo>
                  <a:lnTo>
                    <a:pt x="921115" y="126291"/>
                  </a:lnTo>
                  <a:lnTo>
                    <a:pt x="927026" y="103719"/>
                  </a:lnTo>
                  <a:lnTo>
                    <a:pt x="936700" y="93509"/>
                  </a:lnTo>
                  <a:lnTo>
                    <a:pt x="938849" y="109093"/>
                  </a:lnTo>
                  <a:lnTo>
                    <a:pt x="955509" y="111780"/>
                  </a:lnTo>
                  <a:lnTo>
                    <a:pt x="958733" y="123603"/>
                  </a:lnTo>
                  <a:close/>
                  <a:moveTo>
                    <a:pt x="648650" y="103719"/>
                  </a:moveTo>
                  <a:lnTo>
                    <a:pt x="680894" y="130052"/>
                  </a:lnTo>
                  <a:lnTo>
                    <a:pt x="647037" y="133277"/>
                  </a:lnTo>
                  <a:lnTo>
                    <a:pt x="637365" y="152624"/>
                  </a:lnTo>
                  <a:lnTo>
                    <a:pt x="638439" y="178419"/>
                  </a:lnTo>
                  <a:lnTo>
                    <a:pt x="611032" y="197765"/>
                  </a:lnTo>
                  <a:lnTo>
                    <a:pt x="610494" y="226248"/>
                  </a:lnTo>
                  <a:lnTo>
                    <a:pt x="599208" y="269778"/>
                  </a:lnTo>
                  <a:lnTo>
                    <a:pt x="594909" y="259567"/>
                  </a:lnTo>
                  <a:lnTo>
                    <a:pt x="562128" y="272465"/>
                  </a:lnTo>
                  <a:lnTo>
                    <a:pt x="550842" y="254731"/>
                  </a:lnTo>
                  <a:lnTo>
                    <a:pt x="530421" y="253119"/>
                  </a:lnTo>
                  <a:lnTo>
                    <a:pt x="515910" y="243983"/>
                  </a:lnTo>
                  <a:lnTo>
                    <a:pt x="482054" y="254193"/>
                  </a:lnTo>
                  <a:lnTo>
                    <a:pt x="471306" y="240221"/>
                  </a:lnTo>
                  <a:lnTo>
                    <a:pt x="452497" y="241833"/>
                  </a:lnTo>
                  <a:lnTo>
                    <a:pt x="428851" y="238609"/>
                  </a:lnTo>
                  <a:lnTo>
                    <a:pt x="424551" y="200453"/>
                  </a:lnTo>
                  <a:lnTo>
                    <a:pt x="410041" y="192391"/>
                  </a:lnTo>
                  <a:lnTo>
                    <a:pt x="396069" y="167671"/>
                  </a:lnTo>
                  <a:lnTo>
                    <a:pt x="392307" y="142950"/>
                  </a:lnTo>
                  <a:lnTo>
                    <a:pt x="395532" y="116617"/>
                  </a:lnTo>
                  <a:lnTo>
                    <a:pt x="412728" y="97808"/>
                  </a:lnTo>
                  <a:lnTo>
                    <a:pt x="417565" y="117155"/>
                  </a:lnTo>
                  <a:lnTo>
                    <a:pt x="437449" y="133277"/>
                  </a:lnTo>
                  <a:lnTo>
                    <a:pt x="455721" y="127365"/>
                  </a:lnTo>
                  <a:lnTo>
                    <a:pt x="473993" y="129515"/>
                  </a:lnTo>
                  <a:lnTo>
                    <a:pt x="490652" y="115005"/>
                  </a:lnTo>
                  <a:lnTo>
                    <a:pt x="504625" y="112318"/>
                  </a:lnTo>
                  <a:lnTo>
                    <a:pt x="531495" y="120379"/>
                  </a:lnTo>
                  <a:lnTo>
                    <a:pt x="555141" y="114468"/>
                  </a:lnTo>
                  <a:lnTo>
                    <a:pt x="569651" y="74700"/>
                  </a:lnTo>
                  <a:lnTo>
                    <a:pt x="580937" y="65026"/>
                  </a:lnTo>
                  <a:lnTo>
                    <a:pt x="590610" y="32782"/>
                  </a:lnTo>
                  <a:lnTo>
                    <a:pt x="623929" y="32782"/>
                  </a:lnTo>
                  <a:lnTo>
                    <a:pt x="648650" y="37618"/>
                  </a:lnTo>
                  <a:lnTo>
                    <a:pt x="632528" y="63414"/>
                  </a:lnTo>
                  <a:lnTo>
                    <a:pt x="653487" y="90284"/>
                  </a:lnTo>
                  <a:lnTo>
                    <a:pt x="648650" y="103719"/>
                  </a:lnTo>
                  <a:close/>
                  <a:moveTo>
                    <a:pt x="302560" y="322981"/>
                  </a:moveTo>
                  <a:lnTo>
                    <a:pt x="270853" y="323519"/>
                  </a:lnTo>
                  <a:lnTo>
                    <a:pt x="246670" y="299873"/>
                  </a:lnTo>
                  <a:lnTo>
                    <a:pt x="209589" y="276764"/>
                  </a:lnTo>
                  <a:lnTo>
                    <a:pt x="197229" y="259567"/>
                  </a:lnTo>
                  <a:lnTo>
                    <a:pt x="175732" y="236459"/>
                  </a:lnTo>
                  <a:lnTo>
                    <a:pt x="161760" y="214963"/>
                  </a:lnTo>
                  <a:lnTo>
                    <a:pt x="139726" y="175195"/>
                  </a:lnTo>
                  <a:lnTo>
                    <a:pt x="114468" y="151549"/>
                  </a:lnTo>
                  <a:lnTo>
                    <a:pt x="105869" y="126828"/>
                  </a:lnTo>
                  <a:lnTo>
                    <a:pt x="95121" y="104794"/>
                  </a:lnTo>
                  <a:lnTo>
                    <a:pt x="69326" y="86523"/>
                  </a:lnTo>
                  <a:lnTo>
                    <a:pt x="54279" y="62339"/>
                  </a:lnTo>
                  <a:lnTo>
                    <a:pt x="32782" y="46217"/>
                  </a:lnTo>
                  <a:lnTo>
                    <a:pt x="2687" y="14510"/>
                  </a:lnTo>
                  <a:lnTo>
                    <a:pt x="0" y="0"/>
                  </a:lnTo>
                  <a:lnTo>
                    <a:pt x="18272" y="1075"/>
                  </a:lnTo>
                  <a:lnTo>
                    <a:pt x="62877" y="6449"/>
                  </a:lnTo>
                  <a:lnTo>
                    <a:pt x="88135" y="34394"/>
                  </a:lnTo>
                  <a:lnTo>
                    <a:pt x="110168" y="53741"/>
                  </a:lnTo>
                  <a:lnTo>
                    <a:pt x="126291" y="65564"/>
                  </a:lnTo>
                  <a:lnTo>
                    <a:pt x="153699" y="96196"/>
                  </a:lnTo>
                  <a:lnTo>
                    <a:pt x="182718" y="96733"/>
                  </a:lnTo>
                  <a:lnTo>
                    <a:pt x="206901" y="116080"/>
                  </a:lnTo>
                  <a:lnTo>
                    <a:pt x="223562" y="139726"/>
                  </a:lnTo>
                  <a:lnTo>
                    <a:pt x="245595" y="152624"/>
                  </a:lnTo>
                  <a:lnTo>
                    <a:pt x="234310" y="175732"/>
                  </a:lnTo>
                  <a:lnTo>
                    <a:pt x="250432" y="185405"/>
                  </a:lnTo>
                  <a:lnTo>
                    <a:pt x="260642" y="185943"/>
                  </a:lnTo>
                  <a:lnTo>
                    <a:pt x="265479" y="205827"/>
                  </a:lnTo>
                  <a:lnTo>
                    <a:pt x="275152" y="221949"/>
                  </a:lnTo>
                  <a:lnTo>
                    <a:pt x="296111" y="224636"/>
                  </a:lnTo>
                  <a:lnTo>
                    <a:pt x="310084" y="242908"/>
                  </a:lnTo>
                  <a:lnTo>
                    <a:pt x="302560" y="278376"/>
                  </a:lnTo>
                  <a:lnTo>
                    <a:pt x="302560" y="3229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5" name="Freeform: Shape 195">
              <a:extLst>
                <a:ext uri="{FF2B5EF4-FFF2-40B4-BE49-F238E27FC236}">
                  <a16:creationId xmlns:a16="http://schemas.microsoft.com/office/drawing/2014/main" id="{1024D9FF-5752-7C4E-B3C8-7F43ACA4212F}"/>
                </a:ext>
              </a:extLst>
            </p:cNvPr>
            <p:cNvSpPr/>
            <p:nvPr userDrawn="1"/>
          </p:nvSpPr>
          <p:spPr>
            <a:xfrm>
              <a:off x="5854334" y="3153836"/>
              <a:ext cx="892242" cy="711726"/>
            </a:xfrm>
            <a:custGeom>
              <a:avLst/>
              <a:gdLst>
                <a:gd name="connsiteX0" fmla="*/ 233772 w 602969"/>
                <a:gd name="connsiteY0" fmla="*/ 480979 h 480978"/>
                <a:gd name="connsiteX1" fmla="*/ 230010 w 602969"/>
                <a:gd name="connsiteY1" fmla="*/ 468618 h 480978"/>
                <a:gd name="connsiteX2" fmla="*/ 221411 w 602969"/>
                <a:gd name="connsiteY2" fmla="*/ 459482 h 480978"/>
                <a:gd name="connsiteX3" fmla="*/ 219261 w 602969"/>
                <a:gd name="connsiteY3" fmla="*/ 447659 h 480978"/>
                <a:gd name="connsiteX4" fmla="*/ 204752 w 602969"/>
                <a:gd name="connsiteY4" fmla="*/ 436912 h 480978"/>
                <a:gd name="connsiteX5" fmla="*/ 189167 w 602969"/>
                <a:gd name="connsiteY5" fmla="*/ 412191 h 480978"/>
                <a:gd name="connsiteX6" fmla="*/ 181106 w 602969"/>
                <a:gd name="connsiteY6" fmla="*/ 388008 h 480978"/>
                <a:gd name="connsiteX7" fmla="*/ 161222 w 602969"/>
                <a:gd name="connsiteY7" fmla="*/ 367586 h 480978"/>
                <a:gd name="connsiteX8" fmla="*/ 148324 w 602969"/>
                <a:gd name="connsiteY8" fmla="*/ 362749 h 480978"/>
                <a:gd name="connsiteX9" fmla="*/ 129515 w 602969"/>
                <a:gd name="connsiteY9" fmla="*/ 334267 h 480978"/>
                <a:gd name="connsiteX10" fmla="*/ 126291 w 602969"/>
                <a:gd name="connsiteY10" fmla="*/ 313308 h 480978"/>
                <a:gd name="connsiteX11" fmla="*/ 127365 w 602969"/>
                <a:gd name="connsiteY11" fmla="*/ 295574 h 480978"/>
                <a:gd name="connsiteX12" fmla="*/ 110706 w 602969"/>
                <a:gd name="connsiteY12" fmla="*/ 262254 h 480978"/>
                <a:gd name="connsiteX13" fmla="*/ 97270 w 602969"/>
                <a:gd name="connsiteY13" fmla="*/ 250431 h 480978"/>
                <a:gd name="connsiteX14" fmla="*/ 81686 w 602969"/>
                <a:gd name="connsiteY14" fmla="*/ 243983 h 480978"/>
                <a:gd name="connsiteX15" fmla="*/ 72013 w 602969"/>
                <a:gd name="connsiteY15" fmla="*/ 226786 h 480978"/>
                <a:gd name="connsiteX16" fmla="*/ 73624 w 602969"/>
                <a:gd name="connsiteY16" fmla="*/ 219799 h 480978"/>
                <a:gd name="connsiteX17" fmla="*/ 65563 w 602969"/>
                <a:gd name="connsiteY17" fmla="*/ 204214 h 480978"/>
                <a:gd name="connsiteX18" fmla="*/ 57502 w 602969"/>
                <a:gd name="connsiteY18" fmla="*/ 197228 h 480978"/>
                <a:gd name="connsiteX19" fmla="*/ 46217 w 602969"/>
                <a:gd name="connsiteY19" fmla="*/ 174657 h 480978"/>
                <a:gd name="connsiteX20" fmla="*/ 28482 w 602969"/>
                <a:gd name="connsiteY20" fmla="*/ 149937 h 480978"/>
                <a:gd name="connsiteX21" fmla="*/ 13972 w 602969"/>
                <a:gd name="connsiteY21" fmla="*/ 128978 h 480978"/>
                <a:gd name="connsiteX22" fmla="*/ 0 w 602969"/>
                <a:gd name="connsiteY22" fmla="*/ 128978 h 480978"/>
                <a:gd name="connsiteX23" fmla="*/ 4299 w 602969"/>
                <a:gd name="connsiteY23" fmla="*/ 111781 h 480978"/>
                <a:gd name="connsiteX24" fmla="*/ 5374 w 602969"/>
                <a:gd name="connsiteY24" fmla="*/ 101033 h 480978"/>
                <a:gd name="connsiteX25" fmla="*/ 9136 w 602969"/>
                <a:gd name="connsiteY25" fmla="*/ 88672 h 480978"/>
                <a:gd name="connsiteX26" fmla="*/ 40843 w 602969"/>
                <a:gd name="connsiteY26" fmla="*/ 93509 h 480978"/>
                <a:gd name="connsiteX27" fmla="*/ 53203 w 602969"/>
                <a:gd name="connsiteY27" fmla="*/ 83835 h 480978"/>
                <a:gd name="connsiteX28" fmla="*/ 60189 w 602969"/>
                <a:gd name="connsiteY28" fmla="*/ 72550 h 480978"/>
                <a:gd name="connsiteX29" fmla="*/ 82223 w 602969"/>
                <a:gd name="connsiteY29" fmla="*/ 68251 h 480978"/>
                <a:gd name="connsiteX30" fmla="*/ 87060 w 602969"/>
                <a:gd name="connsiteY30" fmla="*/ 57503 h 480978"/>
                <a:gd name="connsiteX31" fmla="*/ 96733 w 602969"/>
                <a:gd name="connsiteY31" fmla="*/ 52128 h 480978"/>
                <a:gd name="connsiteX32" fmla="*/ 68250 w 602969"/>
                <a:gd name="connsiteY32" fmla="*/ 20959 h 480978"/>
                <a:gd name="connsiteX33" fmla="*/ 125753 w 602969"/>
                <a:gd name="connsiteY33" fmla="*/ 4837 h 480978"/>
                <a:gd name="connsiteX34" fmla="*/ 131127 w 602969"/>
                <a:gd name="connsiteY34" fmla="*/ 0 h 480978"/>
                <a:gd name="connsiteX35" fmla="*/ 165521 w 602969"/>
                <a:gd name="connsiteY35" fmla="*/ 8599 h 480978"/>
                <a:gd name="connsiteX36" fmla="*/ 208513 w 602969"/>
                <a:gd name="connsiteY36" fmla="*/ 30632 h 480978"/>
                <a:gd name="connsiteX37" fmla="*/ 289124 w 602969"/>
                <a:gd name="connsiteY37" fmla="*/ 93509 h 480978"/>
                <a:gd name="connsiteX38" fmla="*/ 342328 w 602969"/>
                <a:gd name="connsiteY38" fmla="*/ 96196 h 480978"/>
                <a:gd name="connsiteX39" fmla="*/ 368123 w 602969"/>
                <a:gd name="connsiteY39" fmla="*/ 99420 h 480978"/>
                <a:gd name="connsiteX40" fmla="*/ 375109 w 602969"/>
                <a:gd name="connsiteY40" fmla="*/ 114468 h 480978"/>
                <a:gd name="connsiteX41" fmla="*/ 395531 w 602969"/>
                <a:gd name="connsiteY41" fmla="*/ 113393 h 480978"/>
                <a:gd name="connsiteX42" fmla="*/ 406816 w 602969"/>
                <a:gd name="connsiteY42" fmla="*/ 140263 h 480978"/>
                <a:gd name="connsiteX43" fmla="*/ 420789 w 602969"/>
                <a:gd name="connsiteY43" fmla="*/ 147249 h 480978"/>
                <a:gd name="connsiteX44" fmla="*/ 425626 w 602969"/>
                <a:gd name="connsiteY44" fmla="*/ 157998 h 480978"/>
                <a:gd name="connsiteX45" fmla="*/ 444972 w 602969"/>
                <a:gd name="connsiteY45" fmla="*/ 170895 h 480978"/>
                <a:gd name="connsiteX46" fmla="*/ 446585 w 602969"/>
                <a:gd name="connsiteY46" fmla="*/ 183793 h 480978"/>
                <a:gd name="connsiteX47" fmla="*/ 443898 w 602969"/>
                <a:gd name="connsiteY47" fmla="*/ 194004 h 480978"/>
                <a:gd name="connsiteX48" fmla="*/ 447659 w 602969"/>
                <a:gd name="connsiteY48" fmla="*/ 204214 h 480978"/>
                <a:gd name="connsiteX49" fmla="*/ 455720 w 602969"/>
                <a:gd name="connsiteY49" fmla="*/ 212813 h 480978"/>
                <a:gd name="connsiteX50" fmla="*/ 459483 w 602969"/>
                <a:gd name="connsiteY50" fmla="*/ 222486 h 480978"/>
                <a:gd name="connsiteX51" fmla="*/ 463781 w 602969"/>
                <a:gd name="connsiteY51" fmla="*/ 230010 h 480978"/>
                <a:gd name="connsiteX52" fmla="*/ 472380 w 602969"/>
                <a:gd name="connsiteY52" fmla="*/ 235922 h 480978"/>
                <a:gd name="connsiteX53" fmla="*/ 480441 w 602969"/>
                <a:gd name="connsiteY53" fmla="*/ 233772 h 480978"/>
                <a:gd name="connsiteX54" fmla="*/ 485816 w 602969"/>
                <a:gd name="connsiteY54" fmla="*/ 245595 h 480978"/>
                <a:gd name="connsiteX55" fmla="*/ 486890 w 602969"/>
                <a:gd name="connsiteY55" fmla="*/ 252581 h 480978"/>
                <a:gd name="connsiteX56" fmla="*/ 498176 w 602969"/>
                <a:gd name="connsiteY56" fmla="*/ 283213 h 480978"/>
                <a:gd name="connsiteX57" fmla="*/ 584161 w 602969"/>
                <a:gd name="connsiteY57" fmla="*/ 298261 h 480978"/>
                <a:gd name="connsiteX58" fmla="*/ 590072 w 602969"/>
                <a:gd name="connsiteY58" fmla="*/ 291812 h 480978"/>
                <a:gd name="connsiteX59" fmla="*/ 602970 w 602969"/>
                <a:gd name="connsiteY59" fmla="*/ 313308 h 480978"/>
                <a:gd name="connsiteX60" fmla="*/ 584161 w 602969"/>
                <a:gd name="connsiteY60" fmla="*/ 372960 h 480978"/>
                <a:gd name="connsiteX61" fmla="*/ 498176 w 602969"/>
                <a:gd name="connsiteY61" fmla="*/ 402518 h 480978"/>
                <a:gd name="connsiteX62" fmla="*/ 415415 w 602969"/>
                <a:gd name="connsiteY62" fmla="*/ 413803 h 480978"/>
                <a:gd name="connsiteX63" fmla="*/ 388544 w 602969"/>
                <a:gd name="connsiteY63" fmla="*/ 427238 h 480978"/>
                <a:gd name="connsiteX64" fmla="*/ 368123 w 602969"/>
                <a:gd name="connsiteY64" fmla="*/ 458408 h 480978"/>
                <a:gd name="connsiteX65" fmla="*/ 354688 w 602969"/>
                <a:gd name="connsiteY65" fmla="*/ 463244 h 480978"/>
                <a:gd name="connsiteX66" fmla="*/ 347702 w 602969"/>
                <a:gd name="connsiteY66" fmla="*/ 453571 h 480978"/>
                <a:gd name="connsiteX67" fmla="*/ 336954 w 602969"/>
                <a:gd name="connsiteY67" fmla="*/ 455183 h 480978"/>
                <a:gd name="connsiteX68" fmla="*/ 309009 w 602969"/>
                <a:gd name="connsiteY68" fmla="*/ 451959 h 480978"/>
                <a:gd name="connsiteX69" fmla="*/ 303635 w 602969"/>
                <a:gd name="connsiteY69" fmla="*/ 449272 h 480978"/>
                <a:gd name="connsiteX70" fmla="*/ 270315 w 602969"/>
                <a:gd name="connsiteY70" fmla="*/ 449809 h 480978"/>
                <a:gd name="connsiteX71" fmla="*/ 262792 w 602969"/>
                <a:gd name="connsiteY71" fmla="*/ 452496 h 480978"/>
                <a:gd name="connsiteX72" fmla="*/ 250969 w 602969"/>
                <a:gd name="connsiteY72" fmla="*/ 444973 h 480978"/>
                <a:gd name="connsiteX73" fmla="*/ 243445 w 602969"/>
                <a:gd name="connsiteY73" fmla="*/ 459482 h 480978"/>
                <a:gd name="connsiteX74" fmla="*/ 246670 w 602969"/>
                <a:gd name="connsiteY74" fmla="*/ 471843 h 480978"/>
                <a:gd name="connsiteX75" fmla="*/ 233772 w 602969"/>
                <a:gd name="connsiteY75" fmla="*/ 480979 h 4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2969" h="480978">
                  <a:moveTo>
                    <a:pt x="233772" y="480979"/>
                  </a:moveTo>
                  <a:lnTo>
                    <a:pt x="230010" y="468618"/>
                  </a:lnTo>
                  <a:lnTo>
                    <a:pt x="221411" y="459482"/>
                  </a:lnTo>
                  <a:lnTo>
                    <a:pt x="219261" y="447659"/>
                  </a:lnTo>
                  <a:lnTo>
                    <a:pt x="204752" y="436912"/>
                  </a:lnTo>
                  <a:lnTo>
                    <a:pt x="189167" y="412191"/>
                  </a:lnTo>
                  <a:lnTo>
                    <a:pt x="181106" y="388008"/>
                  </a:lnTo>
                  <a:lnTo>
                    <a:pt x="161222" y="367586"/>
                  </a:lnTo>
                  <a:lnTo>
                    <a:pt x="148324" y="362749"/>
                  </a:lnTo>
                  <a:lnTo>
                    <a:pt x="129515" y="334267"/>
                  </a:lnTo>
                  <a:lnTo>
                    <a:pt x="126291" y="313308"/>
                  </a:lnTo>
                  <a:lnTo>
                    <a:pt x="127365" y="295574"/>
                  </a:lnTo>
                  <a:lnTo>
                    <a:pt x="110706" y="262254"/>
                  </a:lnTo>
                  <a:lnTo>
                    <a:pt x="97270" y="250431"/>
                  </a:lnTo>
                  <a:lnTo>
                    <a:pt x="81686" y="243983"/>
                  </a:lnTo>
                  <a:lnTo>
                    <a:pt x="72013" y="226786"/>
                  </a:lnTo>
                  <a:lnTo>
                    <a:pt x="73624" y="219799"/>
                  </a:lnTo>
                  <a:lnTo>
                    <a:pt x="65563" y="204214"/>
                  </a:lnTo>
                  <a:lnTo>
                    <a:pt x="57502" y="197228"/>
                  </a:lnTo>
                  <a:lnTo>
                    <a:pt x="46217" y="174657"/>
                  </a:lnTo>
                  <a:lnTo>
                    <a:pt x="28482" y="149937"/>
                  </a:lnTo>
                  <a:lnTo>
                    <a:pt x="13972" y="128978"/>
                  </a:lnTo>
                  <a:lnTo>
                    <a:pt x="0" y="128978"/>
                  </a:lnTo>
                  <a:lnTo>
                    <a:pt x="4299" y="111781"/>
                  </a:lnTo>
                  <a:lnTo>
                    <a:pt x="5374" y="101033"/>
                  </a:lnTo>
                  <a:lnTo>
                    <a:pt x="9136" y="88672"/>
                  </a:lnTo>
                  <a:lnTo>
                    <a:pt x="40843" y="93509"/>
                  </a:lnTo>
                  <a:lnTo>
                    <a:pt x="53203" y="83835"/>
                  </a:lnTo>
                  <a:lnTo>
                    <a:pt x="60189" y="72550"/>
                  </a:lnTo>
                  <a:lnTo>
                    <a:pt x="82223" y="68251"/>
                  </a:lnTo>
                  <a:lnTo>
                    <a:pt x="87060" y="57503"/>
                  </a:lnTo>
                  <a:lnTo>
                    <a:pt x="96733" y="52128"/>
                  </a:lnTo>
                  <a:lnTo>
                    <a:pt x="68250" y="20959"/>
                  </a:lnTo>
                  <a:lnTo>
                    <a:pt x="125753" y="4837"/>
                  </a:lnTo>
                  <a:lnTo>
                    <a:pt x="131127" y="0"/>
                  </a:lnTo>
                  <a:lnTo>
                    <a:pt x="165521" y="8599"/>
                  </a:lnTo>
                  <a:lnTo>
                    <a:pt x="208513" y="30632"/>
                  </a:lnTo>
                  <a:lnTo>
                    <a:pt x="289124" y="93509"/>
                  </a:lnTo>
                  <a:lnTo>
                    <a:pt x="342328" y="96196"/>
                  </a:lnTo>
                  <a:lnTo>
                    <a:pt x="368123" y="99420"/>
                  </a:lnTo>
                  <a:lnTo>
                    <a:pt x="375109" y="114468"/>
                  </a:lnTo>
                  <a:lnTo>
                    <a:pt x="395531" y="113393"/>
                  </a:lnTo>
                  <a:lnTo>
                    <a:pt x="406816" y="140263"/>
                  </a:lnTo>
                  <a:lnTo>
                    <a:pt x="420789" y="147249"/>
                  </a:lnTo>
                  <a:lnTo>
                    <a:pt x="425626" y="157998"/>
                  </a:lnTo>
                  <a:lnTo>
                    <a:pt x="444972" y="170895"/>
                  </a:lnTo>
                  <a:lnTo>
                    <a:pt x="446585" y="183793"/>
                  </a:lnTo>
                  <a:lnTo>
                    <a:pt x="443898" y="194004"/>
                  </a:lnTo>
                  <a:lnTo>
                    <a:pt x="447659" y="204214"/>
                  </a:lnTo>
                  <a:lnTo>
                    <a:pt x="455720" y="212813"/>
                  </a:lnTo>
                  <a:lnTo>
                    <a:pt x="459483" y="222486"/>
                  </a:lnTo>
                  <a:lnTo>
                    <a:pt x="463781" y="230010"/>
                  </a:lnTo>
                  <a:lnTo>
                    <a:pt x="472380" y="235922"/>
                  </a:lnTo>
                  <a:lnTo>
                    <a:pt x="480441" y="233772"/>
                  </a:lnTo>
                  <a:lnTo>
                    <a:pt x="485816" y="245595"/>
                  </a:lnTo>
                  <a:lnTo>
                    <a:pt x="486890" y="252581"/>
                  </a:lnTo>
                  <a:lnTo>
                    <a:pt x="498176" y="283213"/>
                  </a:lnTo>
                  <a:lnTo>
                    <a:pt x="584161" y="298261"/>
                  </a:lnTo>
                  <a:lnTo>
                    <a:pt x="590072" y="291812"/>
                  </a:lnTo>
                  <a:lnTo>
                    <a:pt x="602970" y="313308"/>
                  </a:lnTo>
                  <a:lnTo>
                    <a:pt x="584161" y="372960"/>
                  </a:lnTo>
                  <a:lnTo>
                    <a:pt x="498176" y="402518"/>
                  </a:lnTo>
                  <a:lnTo>
                    <a:pt x="415415" y="413803"/>
                  </a:lnTo>
                  <a:lnTo>
                    <a:pt x="388544" y="427238"/>
                  </a:lnTo>
                  <a:lnTo>
                    <a:pt x="368123" y="458408"/>
                  </a:lnTo>
                  <a:lnTo>
                    <a:pt x="354688" y="463244"/>
                  </a:lnTo>
                  <a:lnTo>
                    <a:pt x="347702" y="453571"/>
                  </a:lnTo>
                  <a:lnTo>
                    <a:pt x="336954" y="455183"/>
                  </a:lnTo>
                  <a:lnTo>
                    <a:pt x="309009" y="451959"/>
                  </a:lnTo>
                  <a:lnTo>
                    <a:pt x="303635" y="449272"/>
                  </a:lnTo>
                  <a:lnTo>
                    <a:pt x="270315" y="449809"/>
                  </a:lnTo>
                  <a:lnTo>
                    <a:pt x="262792" y="452496"/>
                  </a:lnTo>
                  <a:lnTo>
                    <a:pt x="250969" y="444973"/>
                  </a:lnTo>
                  <a:lnTo>
                    <a:pt x="243445" y="459482"/>
                  </a:lnTo>
                  <a:lnTo>
                    <a:pt x="246670" y="471843"/>
                  </a:lnTo>
                  <a:lnTo>
                    <a:pt x="233772" y="4809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6" name="Freeform: Shape 196">
              <a:extLst>
                <a:ext uri="{FF2B5EF4-FFF2-40B4-BE49-F238E27FC236}">
                  <a16:creationId xmlns:a16="http://schemas.microsoft.com/office/drawing/2014/main" id="{FE5B5746-EEA3-B640-B0C2-575AD072AB84}"/>
                </a:ext>
              </a:extLst>
            </p:cNvPr>
            <p:cNvSpPr/>
            <p:nvPr userDrawn="1"/>
          </p:nvSpPr>
          <p:spPr>
            <a:xfrm>
              <a:off x="11028870" y="4839717"/>
              <a:ext cx="250496" cy="179721"/>
            </a:xfrm>
            <a:custGeom>
              <a:avLst/>
              <a:gdLst>
                <a:gd name="connsiteX0" fmla="*/ 161222 w 169283"/>
                <a:gd name="connsiteY0" fmla="*/ 111780 h 121454"/>
                <a:gd name="connsiteX1" fmla="*/ 169283 w 169283"/>
                <a:gd name="connsiteY1" fmla="*/ 121454 h 121454"/>
                <a:gd name="connsiteX2" fmla="*/ 149399 w 169283"/>
                <a:gd name="connsiteY2" fmla="*/ 121454 h 121454"/>
                <a:gd name="connsiteX3" fmla="*/ 138651 w 169283"/>
                <a:gd name="connsiteY3" fmla="*/ 103719 h 121454"/>
                <a:gd name="connsiteX4" fmla="*/ 155848 w 169283"/>
                <a:gd name="connsiteY4" fmla="*/ 110706 h 121454"/>
                <a:gd name="connsiteX5" fmla="*/ 161222 w 169283"/>
                <a:gd name="connsiteY5" fmla="*/ 111780 h 121454"/>
                <a:gd name="connsiteX6" fmla="*/ 125216 w 169283"/>
                <a:gd name="connsiteY6" fmla="*/ 94046 h 121454"/>
                <a:gd name="connsiteX7" fmla="*/ 113931 w 169283"/>
                <a:gd name="connsiteY7" fmla="*/ 94584 h 121454"/>
                <a:gd name="connsiteX8" fmla="*/ 96196 w 169283"/>
                <a:gd name="connsiteY8" fmla="*/ 91359 h 121454"/>
                <a:gd name="connsiteX9" fmla="*/ 90285 w 169283"/>
                <a:gd name="connsiteY9" fmla="*/ 87060 h 121454"/>
                <a:gd name="connsiteX10" fmla="*/ 91896 w 169283"/>
                <a:gd name="connsiteY10" fmla="*/ 75775 h 121454"/>
                <a:gd name="connsiteX11" fmla="*/ 110706 w 169283"/>
                <a:gd name="connsiteY11" fmla="*/ 80074 h 121454"/>
                <a:gd name="connsiteX12" fmla="*/ 119842 w 169283"/>
                <a:gd name="connsiteY12" fmla="*/ 85985 h 121454"/>
                <a:gd name="connsiteX13" fmla="*/ 125216 w 169283"/>
                <a:gd name="connsiteY13" fmla="*/ 94046 h 121454"/>
                <a:gd name="connsiteX14" fmla="*/ 148862 w 169283"/>
                <a:gd name="connsiteY14" fmla="*/ 86523 h 121454"/>
                <a:gd name="connsiteX15" fmla="*/ 144562 w 169283"/>
                <a:gd name="connsiteY15" fmla="*/ 91897 h 121454"/>
                <a:gd name="connsiteX16" fmla="*/ 123066 w 169283"/>
                <a:gd name="connsiteY16" fmla="*/ 67176 h 121454"/>
                <a:gd name="connsiteX17" fmla="*/ 117155 w 169283"/>
                <a:gd name="connsiteY17" fmla="*/ 49979 h 121454"/>
                <a:gd name="connsiteX18" fmla="*/ 126828 w 169283"/>
                <a:gd name="connsiteY18" fmla="*/ 49979 h 121454"/>
                <a:gd name="connsiteX19" fmla="*/ 137039 w 169283"/>
                <a:gd name="connsiteY19" fmla="*/ 73087 h 121454"/>
                <a:gd name="connsiteX20" fmla="*/ 148862 w 169283"/>
                <a:gd name="connsiteY20" fmla="*/ 86523 h 121454"/>
                <a:gd name="connsiteX21" fmla="*/ 96733 w 169283"/>
                <a:gd name="connsiteY21" fmla="*/ 49979 h 121454"/>
                <a:gd name="connsiteX22" fmla="*/ 97808 w 169283"/>
                <a:gd name="connsiteY22" fmla="*/ 55890 h 121454"/>
                <a:gd name="connsiteX23" fmla="*/ 75237 w 169283"/>
                <a:gd name="connsiteY23" fmla="*/ 43530 h 121454"/>
                <a:gd name="connsiteX24" fmla="*/ 59652 w 169283"/>
                <a:gd name="connsiteY24" fmla="*/ 33319 h 121454"/>
                <a:gd name="connsiteX25" fmla="*/ 48904 w 169283"/>
                <a:gd name="connsiteY25" fmla="*/ 23646 h 121454"/>
                <a:gd name="connsiteX26" fmla="*/ 53203 w 169283"/>
                <a:gd name="connsiteY26" fmla="*/ 20421 h 121454"/>
                <a:gd name="connsiteX27" fmla="*/ 66639 w 169283"/>
                <a:gd name="connsiteY27" fmla="*/ 27408 h 121454"/>
                <a:gd name="connsiteX28" fmla="*/ 90285 w 169283"/>
                <a:gd name="connsiteY28" fmla="*/ 40843 h 121454"/>
                <a:gd name="connsiteX29" fmla="*/ 96733 w 169283"/>
                <a:gd name="connsiteY29" fmla="*/ 49979 h 121454"/>
                <a:gd name="connsiteX30" fmla="*/ 30095 w 169283"/>
                <a:gd name="connsiteY30" fmla="*/ 21496 h 121454"/>
                <a:gd name="connsiteX31" fmla="*/ 24183 w 169283"/>
                <a:gd name="connsiteY31" fmla="*/ 23108 h 121454"/>
                <a:gd name="connsiteX32" fmla="*/ 11823 w 169283"/>
                <a:gd name="connsiteY32" fmla="*/ 16660 h 121454"/>
                <a:gd name="connsiteX33" fmla="*/ 0 w 169283"/>
                <a:gd name="connsiteY33" fmla="*/ 4837 h 121454"/>
                <a:gd name="connsiteX34" fmla="*/ 1612 w 169283"/>
                <a:gd name="connsiteY34" fmla="*/ 0 h 121454"/>
                <a:gd name="connsiteX35" fmla="*/ 18809 w 169283"/>
                <a:gd name="connsiteY35" fmla="*/ 12360 h 121454"/>
                <a:gd name="connsiteX36" fmla="*/ 30095 w 169283"/>
                <a:gd name="connsiteY36" fmla="*/ 21496 h 12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283" h="121454">
                  <a:moveTo>
                    <a:pt x="161222" y="111780"/>
                  </a:moveTo>
                  <a:lnTo>
                    <a:pt x="169283" y="121454"/>
                  </a:lnTo>
                  <a:lnTo>
                    <a:pt x="149399" y="121454"/>
                  </a:lnTo>
                  <a:lnTo>
                    <a:pt x="138651" y="103719"/>
                  </a:lnTo>
                  <a:lnTo>
                    <a:pt x="155848" y="110706"/>
                  </a:lnTo>
                  <a:lnTo>
                    <a:pt x="161222" y="111780"/>
                  </a:lnTo>
                  <a:close/>
                  <a:moveTo>
                    <a:pt x="125216" y="94046"/>
                  </a:moveTo>
                  <a:lnTo>
                    <a:pt x="113931" y="94584"/>
                  </a:lnTo>
                  <a:lnTo>
                    <a:pt x="96196" y="91359"/>
                  </a:lnTo>
                  <a:lnTo>
                    <a:pt x="90285" y="87060"/>
                  </a:lnTo>
                  <a:lnTo>
                    <a:pt x="91896" y="75775"/>
                  </a:lnTo>
                  <a:lnTo>
                    <a:pt x="110706" y="80074"/>
                  </a:lnTo>
                  <a:lnTo>
                    <a:pt x="119842" y="85985"/>
                  </a:lnTo>
                  <a:lnTo>
                    <a:pt x="125216" y="94046"/>
                  </a:lnTo>
                  <a:close/>
                  <a:moveTo>
                    <a:pt x="148862" y="86523"/>
                  </a:moveTo>
                  <a:lnTo>
                    <a:pt x="144562" y="91897"/>
                  </a:lnTo>
                  <a:lnTo>
                    <a:pt x="123066" y="67176"/>
                  </a:lnTo>
                  <a:lnTo>
                    <a:pt x="117155" y="49979"/>
                  </a:lnTo>
                  <a:lnTo>
                    <a:pt x="126828" y="49979"/>
                  </a:lnTo>
                  <a:lnTo>
                    <a:pt x="137039" y="73087"/>
                  </a:lnTo>
                  <a:lnTo>
                    <a:pt x="148862" y="86523"/>
                  </a:lnTo>
                  <a:close/>
                  <a:moveTo>
                    <a:pt x="96733" y="49979"/>
                  </a:moveTo>
                  <a:lnTo>
                    <a:pt x="97808" y="55890"/>
                  </a:lnTo>
                  <a:lnTo>
                    <a:pt x="75237" y="43530"/>
                  </a:lnTo>
                  <a:lnTo>
                    <a:pt x="59652" y="33319"/>
                  </a:lnTo>
                  <a:lnTo>
                    <a:pt x="48904" y="23646"/>
                  </a:lnTo>
                  <a:lnTo>
                    <a:pt x="53203" y="20421"/>
                  </a:lnTo>
                  <a:lnTo>
                    <a:pt x="66639" y="27408"/>
                  </a:lnTo>
                  <a:lnTo>
                    <a:pt x="90285" y="40843"/>
                  </a:lnTo>
                  <a:lnTo>
                    <a:pt x="96733" y="49979"/>
                  </a:lnTo>
                  <a:close/>
                  <a:moveTo>
                    <a:pt x="30095" y="21496"/>
                  </a:moveTo>
                  <a:lnTo>
                    <a:pt x="24183" y="23108"/>
                  </a:lnTo>
                  <a:lnTo>
                    <a:pt x="11823" y="16660"/>
                  </a:lnTo>
                  <a:lnTo>
                    <a:pt x="0" y="4837"/>
                  </a:lnTo>
                  <a:lnTo>
                    <a:pt x="1612" y="0"/>
                  </a:lnTo>
                  <a:lnTo>
                    <a:pt x="18809" y="12360"/>
                  </a:lnTo>
                  <a:lnTo>
                    <a:pt x="30095"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77" name="Freeform: Shape 289">
              <a:extLst>
                <a:ext uri="{FF2B5EF4-FFF2-40B4-BE49-F238E27FC236}">
                  <a16:creationId xmlns:a16="http://schemas.microsoft.com/office/drawing/2014/main" id="{8381C2CB-AD15-3947-9657-97908209A969}"/>
                </a:ext>
              </a:extLst>
            </p:cNvPr>
            <p:cNvSpPr/>
            <p:nvPr userDrawn="1"/>
          </p:nvSpPr>
          <p:spPr>
            <a:xfrm>
              <a:off x="5726848" y="3187545"/>
              <a:ext cx="222119" cy="429909"/>
            </a:xfrm>
            <a:custGeom>
              <a:avLst/>
              <a:gdLst>
                <a:gd name="connsiteX0" fmla="*/ 0 w 222119"/>
                <a:gd name="connsiteY0" fmla="*/ 0 h 429909"/>
                <a:gd name="connsiteX1" fmla="*/ 2635 w 222119"/>
                <a:gd name="connsiteY1" fmla="*/ 486 h 429909"/>
                <a:gd name="connsiteX2" fmla="*/ 13769 w 222119"/>
                <a:gd name="connsiteY2" fmla="*/ 23547 h 429909"/>
                <a:gd name="connsiteX3" fmla="*/ 24108 w 222119"/>
                <a:gd name="connsiteY3" fmla="*/ 8438 h 429909"/>
                <a:gd name="connsiteX4" fmla="*/ 58302 w 222119"/>
                <a:gd name="connsiteY4" fmla="*/ 19571 h 429909"/>
                <a:gd name="connsiteX5" fmla="*/ 91701 w 222119"/>
                <a:gd name="connsiteY5" fmla="*/ 21957 h 429909"/>
                <a:gd name="connsiteX6" fmla="*/ 112378 w 222119"/>
                <a:gd name="connsiteY6" fmla="*/ 10028 h 429909"/>
                <a:gd name="connsiteX7" fmla="*/ 140210 w 222119"/>
                <a:gd name="connsiteY7" fmla="*/ 91937 h 429909"/>
                <a:gd name="connsiteX8" fmla="*/ 128282 w 222119"/>
                <a:gd name="connsiteY8" fmla="*/ 110227 h 429909"/>
                <a:gd name="connsiteX9" fmla="*/ 119534 w 222119"/>
                <a:gd name="connsiteY9" fmla="*/ 145217 h 429909"/>
                <a:gd name="connsiteX10" fmla="*/ 108401 w 222119"/>
                <a:gd name="connsiteY10" fmla="*/ 169073 h 429909"/>
                <a:gd name="connsiteX11" fmla="*/ 98062 w 222119"/>
                <a:gd name="connsiteY11" fmla="*/ 177025 h 429909"/>
                <a:gd name="connsiteX12" fmla="*/ 83749 w 222119"/>
                <a:gd name="connsiteY12" fmla="*/ 161917 h 429909"/>
                <a:gd name="connsiteX13" fmla="*/ 64663 w 222119"/>
                <a:gd name="connsiteY13" fmla="*/ 141241 h 429909"/>
                <a:gd name="connsiteX14" fmla="*/ 34444 w 222119"/>
                <a:gd name="connsiteY14" fmla="*/ 75238 h 429909"/>
                <a:gd name="connsiteX15" fmla="*/ 29673 w 222119"/>
                <a:gd name="connsiteY15" fmla="*/ 79214 h 429909"/>
                <a:gd name="connsiteX16" fmla="*/ 47168 w 222119"/>
                <a:gd name="connsiteY16" fmla="*/ 127722 h 429909"/>
                <a:gd name="connsiteX17" fmla="*/ 73411 w 222119"/>
                <a:gd name="connsiteY17" fmla="*/ 173846 h 429909"/>
                <a:gd name="connsiteX18" fmla="*/ 105220 w 222119"/>
                <a:gd name="connsiteY18" fmla="*/ 244620 h 429909"/>
                <a:gd name="connsiteX19" fmla="*/ 121124 w 222119"/>
                <a:gd name="connsiteY19" fmla="*/ 269273 h 429909"/>
                <a:gd name="connsiteX20" fmla="*/ 134643 w 222119"/>
                <a:gd name="connsiteY20" fmla="*/ 294720 h 429909"/>
                <a:gd name="connsiteX21" fmla="*/ 172813 w 222119"/>
                <a:gd name="connsiteY21" fmla="*/ 344024 h 429909"/>
                <a:gd name="connsiteX22" fmla="*/ 164067 w 222119"/>
                <a:gd name="connsiteY22" fmla="*/ 351976 h 429909"/>
                <a:gd name="connsiteX23" fmla="*/ 165657 w 222119"/>
                <a:gd name="connsiteY23" fmla="*/ 381400 h 429909"/>
                <a:gd name="connsiteX24" fmla="*/ 214961 w 222119"/>
                <a:gd name="connsiteY24" fmla="*/ 421160 h 429909"/>
                <a:gd name="connsiteX25" fmla="*/ 222119 w 222119"/>
                <a:gd name="connsiteY25" fmla="*/ 429909 h 429909"/>
                <a:gd name="connsiteX26" fmla="*/ 53529 w 222119"/>
                <a:gd name="connsiteY26" fmla="*/ 429909 h 429909"/>
                <a:gd name="connsiteX27" fmla="*/ 0 w 222119"/>
                <a:gd name="connsiteY27" fmla="*/ 429909 h 4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2119" h="429909">
                  <a:moveTo>
                    <a:pt x="0" y="0"/>
                  </a:moveTo>
                  <a:lnTo>
                    <a:pt x="2635" y="486"/>
                  </a:lnTo>
                  <a:lnTo>
                    <a:pt x="13769" y="23547"/>
                  </a:lnTo>
                  <a:lnTo>
                    <a:pt x="24108" y="8438"/>
                  </a:lnTo>
                  <a:lnTo>
                    <a:pt x="58302" y="19571"/>
                  </a:lnTo>
                  <a:lnTo>
                    <a:pt x="91701" y="21957"/>
                  </a:lnTo>
                  <a:lnTo>
                    <a:pt x="112378" y="10028"/>
                  </a:lnTo>
                  <a:lnTo>
                    <a:pt x="140210" y="91937"/>
                  </a:lnTo>
                  <a:lnTo>
                    <a:pt x="128282" y="110227"/>
                  </a:lnTo>
                  <a:lnTo>
                    <a:pt x="119534" y="145217"/>
                  </a:lnTo>
                  <a:lnTo>
                    <a:pt x="108401" y="169073"/>
                  </a:lnTo>
                  <a:lnTo>
                    <a:pt x="98062" y="177025"/>
                  </a:lnTo>
                  <a:lnTo>
                    <a:pt x="83749" y="161917"/>
                  </a:lnTo>
                  <a:lnTo>
                    <a:pt x="64663" y="141241"/>
                  </a:lnTo>
                  <a:lnTo>
                    <a:pt x="34444" y="75238"/>
                  </a:lnTo>
                  <a:lnTo>
                    <a:pt x="29673" y="79214"/>
                  </a:lnTo>
                  <a:lnTo>
                    <a:pt x="47168" y="127722"/>
                  </a:lnTo>
                  <a:lnTo>
                    <a:pt x="73411" y="173846"/>
                  </a:lnTo>
                  <a:lnTo>
                    <a:pt x="105220" y="244620"/>
                  </a:lnTo>
                  <a:lnTo>
                    <a:pt x="121124" y="269273"/>
                  </a:lnTo>
                  <a:lnTo>
                    <a:pt x="134643" y="294720"/>
                  </a:lnTo>
                  <a:lnTo>
                    <a:pt x="172813" y="344024"/>
                  </a:lnTo>
                  <a:lnTo>
                    <a:pt x="164067" y="351976"/>
                  </a:lnTo>
                  <a:lnTo>
                    <a:pt x="165657" y="381400"/>
                  </a:lnTo>
                  <a:lnTo>
                    <a:pt x="214961" y="421160"/>
                  </a:lnTo>
                  <a:lnTo>
                    <a:pt x="222119" y="429909"/>
                  </a:lnTo>
                  <a:lnTo>
                    <a:pt x="53529" y="429909"/>
                  </a:lnTo>
                  <a:lnTo>
                    <a:pt x="0" y="429909"/>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78" name="Freeform: Shape 312">
              <a:extLst>
                <a:ext uri="{FF2B5EF4-FFF2-40B4-BE49-F238E27FC236}">
                  <a16:creationId xmlns:a16="http://schemas.microsoft.com/office/drawing/2014/main" id="{775B94A2-C0F6-4147-B4A0-F2D4A8E708BC}"/>
                </a:ext>
              </a:extLst>
            </p:cNvPr>
            <p:cNvSpPr/>
            <p:nvPr userDrawn="1"/>
          </p:nvSpPr>
          <p:spPr>
            <a:xfrm>
              <a:off x="5726849" y="-3211"/>
              <a:ext cx="5694637" cy="2727626"/>
            </a:xfrm>
            <a:custGeom>
              <a:avLst/>
              <a:gdLst>
                <a:gd name="connsiteX0" fmla="*/ 4715147 w 5694637"/>
                <a:gd name="connsiteY0" fmla="*/ 2008742 h 2727626"/>
                <a:gd name="connsiteX1" fmla="*/ 4726279 w 5694637"/>
                <a:gd name="connsiteY1" fmla="*/ 2046912 h 2727626"/>
                <a:gd name="connsiteX2" fmla="*/ 4740594 w 5694637"/>
                <a:gd name="connsiteY2" fmla="*/ 2102579 h 2727626"/>
                <a:gd name="connsiteX3" fmla="*/ 4739004 w 5694637"/>
                <a:gd name="connsiteY3" fmla="*/ 2158244 h 2727626"/>
                <a:gd name="connsiteX4" fmla="*/ 4756498 w 5694637"/>
                <a:gd name="connsiteY4" fmla="*/ 2214705 h 2727626"/>
                <a:gd name="connsiteX5" fmla="*/ 4799440 w 5694637"/>
                <a:gd name="connsiteY5" fmla="*/ 2312518 h 2727626"/>
                <a:gd name="connsiteX6" fmla="*/ 4737412 w 5694637"/>
                <a:gd name="connsiteY6" fmla="*/ 2295023 h 2727626"/>
                <a:gd name="connsiteX7" fmla="*/ 4711170 w 5694637"/>
                <a:gd name="connsiteY7" fmla="*/ 2373750 h 2727626"/>
                <a:gd name="connsiteX8" fmla="*/ 4752522 w 5694637"/>
                <a:gd name="connsiteY8" fmla="*/ 2428620 h 2727626"/>
                <a:gd name="connsiteX9" fmla="*/ 4750932 w 5694637"/>
                <a:gd name="connsiteY9" fmla="*/ 2465996 h 2727626"/>
                <a:gd name="connsiteX10" fmla="*/ 4719123 w 5694637"/>
                <a:gd name="connsiteY10" fmla="*/ 2434187 h 2727626"/>
                <a:gd name="connsiteX11" fmla="*/ 4691290 w 5694637"/>
                <a:gd name="connsiteY11" fmla="*/ 2475539 h 2727626"/>
                <a:gd name="connsiteX12" fmla="*/ 4683338 w 5694637"/>
                <a:gd name="connsiteY12" fmla="*/ 2431006 h 2727626"/>
                <a:gd name="connsiteX13" fmla="*/ 4688109 w 5694637"/>
                <a:gd name="connsiteY13" fmla="*/ 2378522 h 2727626"/>
                <a:gd name="connsiteX14" fmla="*/ 4683338 w 5694637"/>
                <a:gd name="connsiteY14" fmla="*/ 2319675 h 2727626"/>
                <a:gd name="connsiteX15" fmla="*/ 4692880 w 5694637"/>
                <a:gd name="connsiteY15" fmla="*/ 2278322 h 2727626"/>
                <a:gd name="connsiteX16" fmla="*/ 4694470 w 5694637"/>
                <a:gd name="connsiteY16" fmla="*/ 2204367 h 2727626"/>
                <a:gd name="connsiteX17" fmla="*/ 4669818 w 5694637"/>
                <a:gd name="connsiteY17" fmla="*/ 2148701 h 2727626"/>
                <a:gd name="connsiteX18" fmla="*/ 4673794 w 5694637"/>
                <a:gd name="connsiteY18" fmla="*/ 2070768 h 2727626"/>
                <a:gd name="connsiteX19" fmla="*/ 4712760 w 5694637"/>
                <a:gd name="connsiteY19" fmla="*/ 2043730 h 2727626"/>
                <a:gd name="connsiteX20" fmla="*/ 4696061 w 5694637"/>
                <a:gd name="connsiteY20" fmla="*/ 2016694 h 2727626"/>
                <a:gd name="connsiteX21" fmla="*/ 1550146 w 5694637"/>
                <a:gd name="connsiteY21" fmla="*/ 407156 h 2727626"/>
                <a:gd name="connsiteX22" fmla="*/ 1579569 w 5694637"/>
                <a:gd name="connsiteY22" fmla="*/ 442146 h 2727626"/>
                <a:gd name="connsiteX23" fmla="*/ 1550941 w 5694637"/>
                <a:gd name="connsiteY23" fmla="*/ 469184 h 2727626"/>
                <a:gd name="connsiteX24" fmla="*/ 1400643 w 5694637"/>
                <a:gd name="connsiteY24" fmla="*/ 512126 h 2727626"/>
                <a:gd name="connsiteX25" fmla="*/ 1271021 w 5694637"/>
                <a:gd name="connsiteY25" fmla="*/ 552681 h 2727626"/>
                <a:gd name="connsiteX26" fmla="*/ 1139014 w 5694637"/>
                <a:gd name="connsiteY26" fmla="*/ 633001 h 2727626"/>
                <a:gd name="connsiteX27" fmla="*/ 1076190 w 5694637"/>
                <a:gd name="connsiteY27" fmla="*/ 713319 h 2727626"/>
                <a:gd name="connsiteX28" fmla="*/ 1009393 w 5694637"/>
                <a:gd name="connsiteY28" fmla="*/ 790455 h 2727626"/>
                <a:gd name="connsiteX29" fmla="*/ 1018139 w 5694637"/>
                <a:gd name="connsiteY29" fmla="*/ 856459 h 2727626"/>
                <a:gd name="connsiteX30" fmla="*/ 1099252 w 5694637"/>
                <a:gd name="connsiteY30" fmla="*/ 920076 h 2727626"/>
                <a:gd name="connsiteX31" fmla="*/ 1074601 w 5694637"/>
                <a:gd name="connsiteY31" fmla="*/ 927234 h 2727626"/>
                <a:gd name="connsiteX32" fmla="*/ 936231 w 5694637"/>
                <a:gd name="connsiteY32" fmla="*/ 916896 h 2727626"/>
                <a:gd name="connsiteX33" fmla="*/ 925097 w 5694637"/>
                <a:gd name="connsiteY33" fmla="*/ 882701 h 2727626"/>
                <a:gd name="connsiteX34" fmla="*/ 847961 w 5694637"/>
                <a:gd name="connsiteY34" fmla="*/ 862026 h 2727626"/>
                <a:gd name="connsiteX35" fmla="*/ 841598 w 5694637"/>
                <a:gd name="connsiteY35" fmla="*/ 819084 h 2727626"/>
                <a:gd name="connsiteX36" fmla="*/ 885336 w 5694637"/>
                <a:gd name="connsiteY36" fmla="*/ 802383 h 2727626"/>
                <a:gd name="connsiteX37" fmla="*/ 882951 w 5694637"/>
                <a:gd name="connsiteY37" fmla="*/ 759441 h 2727626"/>
                <a:gd name="connsiteX38" fmla="*/ 967245 w 5694637"/>
                <a:gd name="connsiteY38" fmla="*/ 690257 h 2727626"/>
                <a:gd name="connsiteX39" fmla="*/ 928279 w 5694637"/>
                <a:gd name="connsiteY39" fmla="*/ 679919 h 2727626"/>
                <a:gd name="connsiteX40" fmla="*/ 1030068 w 5694637"/>
                <a:gd name="connsiteY40" fmla="*/ 606757 h 2727626"/>
                <a:gd name="connsiteX41" fmla="*/ 1018934 w 5694637"/>
                <a:gd name="connsiteY41" fmla="*/ 568587 h 2727626"/>
                <a:gd name="connsiteX42" fmla="*/ 1113567 w 5694637"/>
                <a:gd name="connsiteY42" fmla="*/ 523258 h 2727626"/>
                <a:gd name="connsiteX43" fmla="*/ 1253526 w 5694637"/>
                <a:gd name="connsiteY43" fmla="*/ 467593 h 2727626"/>
                <a:gd name="connsiteX44" fmla="*/ 1395077 w 5694637"/>
                <a:gd name="connsiteY44" fmla="*/ 450893 h 2727626"/>
                <a:gd name="connsiteX45" fmla="*/ 1467443 w 5694637"/>
                <a:gd name="connsiteY45" fmla="*/ 418289 h 2727626"/>
                <a:gd name="connsiteX46" fmla="*/ 3087317 w 5694637"/>
                <a:gd name="connsiteY46" fmla="*/ 349900 h 2727626"/>
                <a:gd name="connsiteX47" fmla="*/ 3160479 w 5694637"/>
                <a:gd name="connsiteY47" fmla="*/ 379323 h 2727626"/>
                <a:gd name="connsiteX48" fmla="*/ 3102427 w 5694637"/>
                <a:gd name="connsiteY48" fmla="*/ 401589 h 2727626"/>
                <a:gd name="connsiteX49" fmla="*/ 3198649 w 5694637"/>
                <a:gd name="connsiteY49" fmla="*/ 415108 h 2727626"/>
                <a:gd name="connsiteX50" fmla="*/ 3209782 w 5694637"/>
                <a:gd name="connsiteY50" fmla="*/ 458846 h 2727626"/>
                <a:gd name="connsiteX51" fmla="*/ 3248749 w 5694637"/>
                <a:gd name="connsiteY51" fmla="*/ 437375 h 2727626"/>
                <a:gd name="connsiteX52" fmla="*/ 3372804 w 5694637"/>
                <a:gd name="connsiteY52" fmla="*/ 438964 h 2727626"/>
                <a:gd name="connsiteX53" fmla="*/ 3468231 w 5694637"/>
                <a:gd name="connsiteY53" fmla="*/ 481907 h 2727626"/>
                <a:gd name="connsiteX54" fmla="*/ 3502426 w 5694637"/>
                <a:gd name="connsiteY54" fmla="*/ 514511 h 2727626"/>
                <a:gd name="connsiteX55" fmla="*/ 3492088 w 5694637"/>
                <a:gd name="connsiteY55" fmla="*/ 559044 h 2727626"/>
                <a:gd name="connsiteX56" fmla="*/ 3445169 w 5694637"/>
                <a:gd name="connsiteY56" fmla="*/ 584492 h 2727626"/>
                <a:gd name="connsiteX57" fmla="*/ 3333837 w 5694637"/>
                <a:gd name="connsiteY57" fmla="*/ 631410 h 2727626"/>
                <a:gd name="connsiteX58" fmla="*/ 3302028 w 5694637"/>
                <a:gd name="connsiteY58" fmla="*/ 656061 h 2727626"/>
                <a:gd name="connsiteX59" fmla="*/ 3354514 w 5694637"/>
                <a:gd name="connsiteY59" fmla="*/ 667195 h 2727626"/>
                <a:gd name="connsiteX60" fmla="*/ 3417336 w 5694637"/>
                <a:gd name="connsiteY60" fmla="*/ 687871 h 2727626"/>
                <a:gd name="connsiteX61" fmla="*/ 3455508 w 5694637"/>
                <a:gd name="connsiteY61" fmla="*/ 671965 h 2727626"/>
                <a:gd name="connsiteX62" fmla="*/ 3476979 w 5694637"/>
                <a:gd name="connsiteY62" fmla="*/ 724451 h 2727626"/>
                <a:gd name="connsiteX63" fmla="*/ 3496064 w 5694637"/>
                <a:gd name="connsiteY63" fmla="*/ 702979 h 2727626"/>
                <a:gd name="connsiteX64" fmla="*/ 3563658 w 5694637"/>
                <a:gd name="connsiteY64" fmla="*/ 690257 h 2727626"/>
                <a:gd name="connsiteX65" fmla="*/ 3699642 w 5694637"/>
                <a:gd name="connsiteY65" fmla="*/ 703776 h 2727626"/>
                <a:gd name="connsiteX66" fmla="*/ 3709980 w 5694637"/>
                <a:gd name="connsiteY66" fmla="*/ 741946 h 2727626"/>
                <a:gd name="connsiteX67" fmla="*/ 3887315 w 5694637"/>
                <a:gd name="connsiteY67" fmla="*/ 753874 h 2727626"/>
                <a:gd name="connsiteX68" fmla="*/ 3889702 w 5694637"/>
                <a:gd name="connsiteY68" fmla="*/ 691847 h 2727626"/>
                <a:gd name="connsiteX69" fmla="*/ 3979562 w 5694637"/>
                <a:gd name="connsiteY69" fmla="*/ 706161 h 2727626"/>
                <a:gd name="connsiteX70" fmla="*/ 4047156 w 5694637"/>
                <a:gd name="connsiteY70" fmla="*/ 705365 h 2727626"/>
                <a:gd name="connsiteX71" fmla="*/ 4115546 w 5694637"/>
                <a:gd name="connsiteY71" fmla="*/ 748307 h 2727626"/>
                <a:gd name="connsiteX72" fmla="*/ 4135426 w 5694637"/>
                <a:gd name="connsiteY72" fmla="*/ 799998 h 2727626"/>
                <a:gd name="connsiteX73" fmla="*/ 4109978 w 5694637"/>
                <a:gd name="connsiteY73" fmla="*/ 833397 h 2727626"/>
                <a:gd name="connsiteX74" fmla="*/ 4163260 w 5694637"/>
                <a:gd name="connsiteY74" fmla="*/ 895425 h 2727626"/>
                <a:gd name="connsiteX75" fmla="*/ 4230058 w 5694637"/>
                <a:gd name="connsiteY75" fmla="*/ 926439 h 2727626"/>
                <a:gd name="connsiteX76" fmla="*/ 4270614 w 5694637"/>
                <a:gd name="connsiteY76" fmla="*/ 844531 h 2727626"/>
                <a:gd name="connsiteX77" fmla="*/ 4339004 w 5694637"/>
                <a:gd name="connsiteY77" fmla="*/ 879519 h 2727626"/>
                <a:gd name="connsiteX78" fmla="*/ 4411369 w 5694637"/>
                <a:gd name="connsiteY78" fmla="*/ 858844 h 2727626"/>
                <a:gd name="connsiteX79" fmla="*/ 4493278 w 5694637"/>
                <a:gd name="connsiteY79" fmla="*/ 882701 h 2727626"/>
                <a:gd name="connsiteX80" fmla="*/ 4524292 w 5694637"/>
                <a:gd name="connsiteY80" fmla="*/ 860435 h 2727626"/>
                <a:gd name="connsiteX81" fmla="*/ 4593476 w 5694637"/>
                <a:gd name="connsiteY81" fmla="*/ 871567 h 2727626"/>
                <a:gd name="connsiteX82" fmla="*/ 4562462 w 5694637"/>
                <a:gd name="connsiteY82" fmla="*/ 798407 h 2727626"/>
                <a:gd name="connsiteX83" fmla="*/ 4618923 w 5694637"/>
                <a:gd name="connsiteY83" fmla="*/ 763417 h 2727626"/>
                <a:gd name="connsiteX84" fmla="*/ 5002222 w 5694637"/>
                <a:gd name="connsiteY84" fmla="*/ 815107 h 2727626"/>
                <a:gd name="connsiteX85" fmla="*/ 5038803 w 5694637"/>
                <a:gd name="connsiteY85" fmla="*/ 862026 h 2727626"/>
                <a:gd name="connsiteX86" fmla="*/ 5150135 w 5694637"/>
                <a:gd name="connsiteY86" fmla="*/ 921667 h 2727626"/>
                <a:gd name="connsiteX87" fmla="*/ 5321904 w 5694637"/>
                <a:gd name="connsiteY87" fmla="*/ 907353 h 2727626"/>
                <a:gd name="connsiteX88" fmla="*/ 5406196 w 5694637"/>
                <a:gd name="connsiteY88" fmla="*/ 920076 h 2727626"/>
                <a:gd name="connsiteX89" fmla="*/ 5441186 w 5694637"/>
                <a:gd name="connsiteY89" fmla="*/ 951886 h 2727626"/>
                <a:gd name="connsiteX90" fmla="*/ 5436416 w 5694637"/>
                <a:gd name="connsiteY90" fmla="*/ 1007552 h 2727626"/>
                <a:gd name="connsiteX91" fmla="*/ 5488901 w 5694637"/>
                <a:gd name="connsiteY91" fmla="*/ 1029023 h 2727626"/>
                <a:gd name="connsiteX92" fmla="*/ 5545362 w 5694637"/>
                <a:gd name="connsiteY92" fmla="*/ 1013913 h 2727626"/>
                <a:gd name="connsiteX93" fmla="*/ 5620908 w 5694637"/>
                <a:gd name="connsiteY93" fmla="*/ 1012322 h 2727626"/>
                <a:gd name="connsiteX94" fmla="*/ 5694637 w 5694637"/>
                <a:gd name="connsiteY94" fmla="*/ 1026192 h 2727626"/>
                <a:gd name="connsiteX95" fmla="*/ 5694637 w 5694637"/>
                <a:gd name="connsiteY95" fmla="*/ 1658994 h 2727626"/>
                <a:gd name="connsiteX96" fmla="*/ 5659080 w 5694637"/>
                <a:gd name="connsiteY96" fmla="*/ 1682699 h 2727626"/>
                <a:gd name="connsiteX97" fmla="*/ 5602618 w 5694637"/>
                <a:gd name="connsiteY97" fmla="*/ 1673952 h 2727626"/>
                <a:gd name="connsiteX98" fmla="*/ 5589100 w 5694637"/>
                <a:gd name="connsiteY98" fmla="*/ 1715303 h 2727626"/>
                <a:gd name="connsiteX99" fmla="*/ 5538205 w 5694637"/>
                <a:gd name="connsiteY99" fmla="*/ 1775741 h 2727626"/>
                <a:gd name="connsiteX100" fmla="*/ 5539796 w 5694637"/>
                <a:gd name="connsiteY100" fmla="*/ 1800392 h 2727626"/>
                <a:gd name="connsiteX101" fmla="*/ 5588305 w 5694637"/>
                <a:gd name="connsiteY101" fmla="*/ 1813911 h 2727626"/>
                <a:gd name="connsiteX102" fmla="*/ 5582738 w 5694637"/>
                <a:gd name="connsiteY102" fmla="*/ 1902181 h 2727626"/>
                <a:gd name="connsiteX103" fmla="*/ 5542977 w 5694637"/>
                <a:gd name="connsiteY103" fmla="*/ 1904566 h 2727626"/>
                <a:gd name="connsiteX104" fmla="*/ 5524686 w 5694637"/>
                <a:gd name="connsiteY104" fmla="*/ 1953871 h 2727626"/>
                <a:gd name="connsiteX105" fmla="*/ 5542181 w 5694637"/>
                <a:gd name="connsiteY105" fmla="*/ 1979318 h 2727626"/>
                <a:gd name="connsiteX106" fmla="*/ 5468224 w 5694637"/>
                <a:gd name="connsiteY106" fmla="*/ 2009536 h 2727626"/>
                <a:gd name="connsiteX107" fmla="*/ 5453911 w 5694637"/>
                <a:gd name="connsiteY107" fmla="*/ 2075541 h 2727626"/>
                <a:gd name="connsiteX108" fmla="*/ 5390292 w 5694637"/>
                <a:gd name="connsiteY108" fmla="*/ 2089854 h 2727626"/>
                <a:gd name="connsiteX109" fmla="*/ 5377570 w 5694637"/>
                <a:gd name="connsiteY109" fmla="*/ 2147906 h 2727626"/>
                <a:gd name="connsiteX110" fmla="*/ 5316338 w 5694637"/>
                <a:gd name="connsiteY110" fmla="*/ 2200391 h 2727626"/>
                <a:gd name="connsiteX111" fmla="*/ 5300433 w 5694637"/>
                <a:gd name="connsiteY111" fmla="*/ 2161425 h 2727626"/>
                <a:gd name="connsiteX112" fmla="*/ 5282142 w 5694637"/>
                <a:gd name="connsiteY112" fmla="*/ 2077926 h 2727626"/>
                <a:gd name="connsiteX113" fmla="*/ 5258286 w 5694637"/>
                <a:gd name="connsiteY113" fmla="*/ 1948304 h 2727626"/>
                <a:gd name="connsiteX114" fmla="*/ 5278960 w 5694637"/>
                <a:gd name="connsiteY114" fmla="*/ 1865600 h 2727626"/>
                <a:gd name="connsiteX115" fmla="*/ 5314746 w 5694637"/>
                <a:gd name="connsiteY115" fmla="*/ 1829020 h 2727626"/>
                <a:gd name="connsiteX116" fmla="*/ 5317132 w 5694637"/>
                <a:gd name="connsiteY116" fmla="*/ 1800392 h 2727626"/>
                <a:gd name="connsiteX117" fmla="*/ 5383136 w 5694637"/>
                <a:gd name="connsiteY117" fmla="*/ 1786873 h 2727626"/>
                <a:gd name="connsiteX118" fmla="*/ 5458684 w 5694637"/>
                <a:gd name="connsiteY118" fmla="*/ 1708940 h 2727626"/>
                <a:gd name="connsiteX119" fmla="*/ 5531844 w 5694637"/>
                <a:gd name="connsiteY119" fmla="*/ 1643732 h 2727626"/>
                <a:gd name="connsiteX120" fmla="*/ 5608185 w 5694637"/>
                <a:gd name="connsiteY120" fmla="*/ 1592838 h 2727626"/>
                <a:gd name="connsiteX121" fmla="*/ 5642380 w 5694637"/>
                <a:gd name="connsiteY121" fmla="*/ 1500592 h 2727626"/>
                <a:gd name="connsiteX122" fmla="*/ 5590690 w 5694637"/>
                <a:gd name="connsiteY122" fmla="*/ 1506159 h 2727626"/>
                <a:gd name="connsiteX123" fmla="*/ 5565243 w 5694637"/>
                <a:gd name="connsiteY123" fmla="*/ 1560233 h 2727626"/>
                <a:gd name="connsiteX124" fmla="*/ 5457887 w 5694637"/>
                <a:gd name="connsiteY124" fmla="*/ 1631009 h 2727626"/>
                <a:gd name="connsiteX125" fmla="*/ 5422898 w 5694637"/>
                <a:gd name="connsiteY125" fmla="*/ 1551486 h 2727626"/>
                <a:gd name="connsiteX126" fmla="*/ 5313156 w 5694637"/>
                <a:gd name="connsiteY126" fmla="*/ 1573752 h 2727626"/>
                <a:gd name="connsiteX127" fmla="*/ 5206596 w 5694637"/>
                <a:gd name="connsiteY127" fmla="*/ 1681108 h 2727626"/>
                <a:gd name="connsiteX128" fmla="*/ 5241586 w 5694637"/>
                <a:gd name="connsiteY128" fmla="*/ 1719279 h 2727626"/>
                <a:gd name="connsiteX129" fmla="*/ 5146954 w 5694637"/>
                <a:gd name="connsiteY129" fmla="*/ 1735978 h 2727626"/>
                <a:gd name="connsiteX130" fmla="*/ 5081746 w 5694637"/>
                <a:gd name="connsiteY130" fmla="*/ 1742340 h 2727626"/>
                <a:gd name="connsiteX131" fmla="*/ 5084927 w 5694637"/>
                <a:gd name="connsiteY131" fmla="*/ 1697012 h 2727626"/>
                <a:gd name="connsiteX132" fmla="*/ 5018923 w 5694637"/>
                <a:gd name="connsiteY132" fmla="*/ 1687469 h 2727626"/>
                <a:gd name="connsiteX133" fmla="*/ 4966438 w 5694637"/>
                <a:gd name="connsiteY133" fmla="*/ 1718483 h 2727626"/>
                <a:gd name="connsiteX134" fmla="*/ 4836816 w 5694637"/>
                <a:gd name="connsiteY134" fmla="*/ 1707351 h 2727626"/>
                <a:gd name="connsiteX135" fmla="*/ 4696856 w 5694637"/>
                <a:gd name="connsiteY135" fmla="*/ 1725641 h 2727626"/>
                <a:gd name="connsiteX136" fmla="*/ 4559282 w 5694637"/>
                <a:gd name="connsiteY136" fmla="*/ 1845719 h 2727626"/>
                <a:gd name="connsiteX137" fmla="*/ 4396260 w 5694637"/>
                <a:gd name="connsiteY137" fmla="*/ 1986475 h 2727626"/>
                <a:gd name="connsiteX138" fmla="*/ 4463060 w 5694637"/>
                <a:gd name="connsiteY138" fmla="*/ 1993632 h 2727626"/>
                <a:gd name="connsiteX139" fmla="*/ 4483735 w 5694637"/>
                <a:gd name="connsiteY139" fmla="*/ 2030213 h 2727626"/>
                <a:gd name="connsiteX140" fmla="*/ 4525088 w 5694637"/>
                <a:gd name="connsiteY140" fmla="*/ 2042936 h 2727626"/>
                <a:gd name="connsiteX141" fmla="*/ 4552124 w 5694637"/>
                <a:gd name="connsiteY141" fmla="*/ 2013512 h 2727626"/>
                <a:gd name="connsiteX142" fmla="*/ 4599043 w 5694637"/>
                <a:gd name="connsiteY142" fmla="*/ 2017489 h 2727626"/>
                <a:gd name="connsiteX143" fmla="*/ 4660276 w 5694637"/>
                <a:gd name="connsiteY143" fmla="*/ 2081107 h 2727626"/>
                <a:gd name="connsiteX144" fmla="*/ 4661866 w 5694637"/>
                <a:gd name="connsiteY144" fmla="*/ 2129615 h 2727626"/>
                <a:gd name="connsiteX145" fmla="*/ 4628466 w 5694637"/>
                <a:gd name="connsiteY145" fmla="*/ 2186076 h 2727626"/>
                <a:gd name="connsiteX146" fmla="*/ 4624490 w 5694637"/>
                <a:gd name="connsiteY146" fmla="*/ 2252875 h 2727626"/>
                <a:gd name="connsiteX147" fmla="*/ 4605404 w 5694637"/>
                <a:gd name="connsiteY147" fmla="*/ 2340350 h 2727626"/>
                <a:gd name="connsiteX148" fmla="*/ 4540992 w 5694637"/>
                <a:gd name="connsiteY148" fmla="*/ 2418283 h 2727626"/>
                <a:gd name="connsiteX149" fmla="*/ 4526677 w 5694637"/>
                <a:gd name="connsiteY149" fmla="*/ 2454864 h 2727626"/>
                <a:gd name="connsiteX150" fmla="*/ 4469421 w 5694637"/>
                <a:gd name="connsiteY150" fmla="*/ 2516096 h 2727626"/>
                <a:gd name="connsiteX151" fmla="*/ 4412164 w 5694637"/>
                <a:gd name="connsiteY151" fmla="*/ 2576533 h 2727626"/>
                <a:gd name="connsiteX152" fmla="*/ 4385128 w 5694637"/>
                <a:gd name="connsiteY152" fmla="*/ 2606751 h 2727626"/>
                <a:gd name="connsiteX153" fmla="*/ 4328666 w 5694637"/>
                <a:gd name="connsiteY153" fmla="*/ 2636970 h 2727626"/>
                <a:gd name="connsiteX154" fmla="*/ 4301628 w 5694637"/>
                <a:gd name="connsiteY154" fmla="*/ 2637765 h 2727626"/>
                <a:gd name="connsiteX155" fmla="*/ 4274592 w 5694637"/>
                <a:gd name="connsiteY155" fmla="*/ 2613112 h 2727626"/>
                <a:gd name="connsiteX156" fmla="*/ 4217334 w 5694637"/>
                <a:gd name="connsiteY156" fmla="*/ 2650489 h 2727626"/>
                <a:gd name="connsiteX157" fmla="*/ 4210973 w 5694637"/>
                <a:gd name="connsiteY157" fmla="*/ 2667188 h 2727626"/>
                <a:gd name="connsiteX158" fmla="*/ 4205406 w 5694637"/>
                <a:gd name="connsiteY158" fmla="*/ 2658441 h 2727626"/>
                <a:gd name="connsiteX159" fmla="*/ 4205406 w 5694637"/>
                <a:gd name="connsiteY159" fmla="*/ 2632198 h 2727626"/>
                <a:gd name="connsiteX160" fmla="*/ 4226877 w 5694637"/>
                <a:gd name="connsiteY160" fmla="*/ 2630607 h 2727626"/>
                <a:gd name="connsiteX161" fmla="*/ 4233238 w 5694637"/>
                <a:gd name="connsiteY161" fmla="*/ 2569375 h 2727626"/>
                <a:gd name="connsiteX162" fmla="*/ 4222106 w 5694637"/>
                <a:gd name="connsiteY162" fmla="*/ 2524842 h 2727626"/>
                <a:gd name="connsiteX163" fmla="*/ 4258686 w 5694637"/>
                <a:gd name="connsiteY163" fmla="*/ 2506553 h 2727626"/>
                <a:gd name="connsiteX164" fmla="*/ 4310376 w 5694637"/>
                <a:gd name="connsiteY164" fmla="*/ 2516096 h 2727626"/>
                <a:gd name="connsiteX165" fmla="*/ 4339004 w 5694637"/>
                <a:gd name="connsiteY165" fmla="*/ 2465201 h 2727626"/>
                <a:gd name="connsiteX166" fmla="*/ 4353318 w 5694637"/>
                <a:gd name="connsiteY166" fmla="*/ 2407149 h 2727626"/>
                <a:gd name="connsiteX167" fmla="*/ 4370018 w 5694637"/>
                <a:gd name="connsiteY167" fmla="*/ 2387269 h 2727626"/>
                <a:gd name="connsiteX168" fmla="*/ 4392284 w 5694637"/>
                <a:gd name="connsiteY168" fmla="*/ 2338760 h 2727626"/>
                <a:gd name="connsiteX169" fmla="*/ 4322304 w 5694637"/>
                <a:gd name="connsiteY169" fmla="*/ 2354664 h 2727626"/>
                <a:gd name="connsiteX170" fmla="*/ 4285724 w 5694637"/>
                <a:gd name="connsiteY170" fmla="*/ 2376135 h 2727626"/>
                <a:gd name="connsiteX171" fmla="*/ 4221310 w 5694637"/>
                <a:gd name="connsiteY171" fmla="*/ 2376135 h 2727626"/>
                <a:gd name="connsiteX172" fmla="*/ 4203816 w 5694637"/>
                <a:gd name="connsiteY172" fmla="*/ 2325241 h 2727626"/>
                <a:gd name="connsiteX173" fmla="*/ 4153716 w 5694637"/>
                <a:gd name="connsiteY173" fmla="*/ 2286274 h 2727626"/>
                <a:gd name="connsiteX174" fmla="*/ 4079760 w 5694637"/>
                <a:gd name="connsiteY174" fmla="*/ 2268781 h 2727626"/>
                <a:gd name="connsiteX175" fmla="*/ 4063856 w 5694637"/>
                <a:gd name="connsiteY175" fmla="*/ 2214705 h 2727626"/>
                <a:gd name="connsiteX176" fmla="*/ 4048746 w 5694637"/>
                <a:gd name="connsiteY176" fmla="*/ 2180509 h 2727626"/>
                <a:gd name="connsiteX177" fmla="*/ 4032842 w 5694637"/>
                <a:gd name="connsiteY177" fmla="*/ 2156653 h 2727626"/>
                <a:gd name="connsiteX178" fmla="*/ 4006599 w 5694637"/>
                <a:gd name="connsiteY178" fmla="*/ 2099397 h 2727626"/>
                <a:gd name="connsiteX179" fmla="*/ 3969224 w 5694637"/>
                <a:gd name="connsiteY179" fmla="*/ 2078721 h 2727626"/>
                <a:gd name="connsiteX180" fmla="*/ 3905606 w 5694637"/>
                <a:gd name="connsiteY180" fmla="*/ 2061225 h 2727626"/>
                <a:gd name="connsiteX181" fmla="*/ 3849145 w 5694637"/>
                <a:gd name="connsiteY181" fmla="*/ 2062816 h 2727626"/>
                <a:gd name="connsiteX182" fmla="*/ 3796660 w 5694637"/>
                <a:gd name="connsiteY182" fmla="*/ 2073155 h 2727626"/>
                <a:gd name="connsiteX183" fmla="*/ 3761670 w 5694637"/>
                <a:gd name="connsiteY183" fmla="*/ 2101782 h 2727626"/>
                <a:gd name="connsiteX184" fmla="*/ 3784732 w 5694637"/>
                <a:gd name="connsiteY184" fmla="*/ 2115301 h 2727626"/>
                <a:gd name="connsiteX185" fmla="*/ 3785528 w 5694637"/>
                <a:gd name="connsiteY185" fmla="*/ 2146315 h 2727626"/>
                <a:gd name="connsiteX186" fmla="*/ 3761670 w 5694637"/>
                <a:gd name="connsiteY186" fmla="*/ 2164605 h 2727626"/>
                <a:gd name="connsiteX187" fmla="*/ 3723500 w 5694637"/>
                <a:gd name="connsiteY187" fmla="*/ 2224248 h 2727626"/>
                <a:gd name="connsiteX188" fmla="*/ 3724294 w 5694637"/>
                <a:gd name="connsiteY188" fmla="*/ 2248899 h 2727626"/>
                <a:gd name="connsiteX189" fmla="*/ 3664651 w 5694637"/>
                <a:gd name="connsiteY189" fmla="*/ 2283889 h 2727626"/>
                <a:gd name="connsiteX190" fmla="*/ 3613758 w 5694637"/>
                <a:gd name="connsiteY190" fmla="*/ 2263214 h 2727626"/>
                <a:gd name="connsiteX191" fmla="*/ 3562864 w 5694637"/>
                <a:gd name="connsiteY191" fmla="*/ 2267985 h 2727626"/>
                <a:gd name="connsiteX192" fmla="*/ 3540596 w 5694637"/>
                <a:gd name="connsiteY192" fmla="*/ 2249695 h 2727626"/>
                <a:gd name="connsiteX193" fmla="*/ 3515149 w 5694637"/>
                <a:gd name="connsiteY193" fmla="*/ 2244128 h 2727626"/>
                <a:gd name="connsiteX194" fmla="*/ 3453121 w 5694637"/>
                <a:gd name="connsiteY194" fmla="*/ 2283094 h 2727626"/>
                <a:gd name="connsiteX195" fmla="*/ 3397456 w 5694637"/>
                <a:gd name="connsiteY195" fmla="*/ 2291841 h 2727626"/>
                <a:gd name="connsiteX196" fmla="*/ 3358490 w 5694637"/>
                <a:gd name="connsiteY196" fmla="*/ 2305360 h 2727626"/>
                <a:gd name="connsiteX197" fmla="*/ 3305210 w 5694637"/>
                <a:gd name="connsiteY197" fmla="*/ 2296613 h 2727626"/>
                <a:gd name="connsiteX198" fmla="*/ 3265449 w 5694637"/>
                <a:gd name="connsiteY198" fmla="*/ 2297408 h 2727626"/>
                <a:gd name="connsiteX199" fmla="*/ 3240002 w 5694637"/>
                <a:gd name="connsiteY199" fmla="*/ 2269576 h 2727626"/>
                <a:gd name="connsiteX200" fmla="*/ 3198649 w 5694637"/>
                <a:gd name="connsiteY200" fmla="*/ 2242538 h 2727626"/>
                <a:gd name="connsiteX201" fmla="*/ 3155707 w 5694637"/>
                <a:gd name="connsiteY201" fmla="*/ 2235380 h 2727626"/>
                <a:gd name="connsiteX202" fmla="*/ 3101632 w 5694637"/>
                <a:gd name="connsiteY202" fmla="*/ 2242538 h 2727626"/>
                <a:gd name="connsiteX203" fmla="*/ 3061871 w 5694637"/>
                <a:gd name="connsiteY203" fmla="*/ 2252875 h 2727626"/>
                <a:gd name="connsiteX204" fmla="*/ 3001434 w 5694637"/>
                <a:gd name="connsiteY204" fmla="*/ 2229815 h 2727626"/>
                <a:gd name="connsiteX205" fmla="*/ 2993482 w 5694637"/>
                <a:gd name="connsiteY205" fmla="*/ 2187667 h 2727626"/>
                <a:gd name="connsiteX206" fmla="*/ 2943382 w 5694637"/>
                <a:gd name="connsiteY206" fmla="*/ 2173353 h 2727626"/>
                <a:gd name="connsiteX207" fmla="*/ 2904416 w 5694637"/>
                <a:gd name="connsiteY207" fmla="*/ 2166991 h 2727626"/>
                <a:gd name="connsiteX208" fmla="*/ 2856703 w 5694637"/>
                <a:gd name="connsiteY208" fmla="*/ 2143930 h 2727626"/>
                <a:gd name="connsiteX209" fmla="*/ 2812965 w 5694637"/>
                <a:gd name="connsiteY209" fmla="*/ 2201981 h 2727626"/>
                <a:gd name="connsiteX210" fmla="*/ 2830461 w 5694637"/>
                <a:gd name="connsiteY210" fmla="*/ 2234585 h 2727626"/>
                <a:gd name="connsiteX211" fmla="*/ 2789108 w 5694637"/>
                <a:gd name="connsiteY211" fmla="*/ 2272757 h 2727626"/>
                <a:gd name="connsiteX212" fmla="*/ 2727876 w 5694637"/>
                <a:gd name="connsiteY212" fmla="*/ 2259238 h 2727626"/>
                <a:gd name="connsiteX213" fmla="*/ 2685728 w 5694637"/>
                <a:gd name="connsiteY213" fmla="*/ 2257647 h 2727626"/>
                <a:gd name="connsiteX214" fmla="*/ 2657101 w 5694637"/>
                <a:gd name="connsiteY214" fmla="*/ 2231404 h 2727626"/>
                <a:gd name="connsiteX215" fmla="*/ 2612568 w 5694637"/>
                <a:gd name="connsiteY215" fmla="*/ 2230609 h 2727626"/>
                <a:gd name="connsiteX216" fmla="*/ 2575987 w 5694637"/>
                <a:gd name="connsiteY216" fmla="*/ 2213114 h 2727626"/>
                <a:gd name="connsiteX217" fmla="*/ 2511574 w 5694637"/>
                <a:gd name="connsiteY217" fmla="*/ 2239356 h 2727626"/>
                <a:gd name="connsiteX218" fmla="*/ 2430461 w 5694637"/>
                <a:gd name="connsiteY218" fmla="*/ 2287071 h 2727626"/>
                <a:gd name="connsiteX219" fmla="*/ 2385928 w 5694637"/>
                <a:gd name="connsiteY219" fmla="*/ 2296613 h 2727626"/>
                <a:gd name="connsiteX220" fmla="*/ 2369229 w 5694637"/>
                <a:gd name="connsiteY220" fmla="*/ 2301384 h 2727626"/>
                <a:gd name="connsiteX221" fmla="*/ 2346962 w 5694637"/>
                <a:gd name="connsiteY221" fmla="*/ 2267985 h 2727626"/>
                <a:gd name="connsiteX222" fmla="*/ 2292092 w 5694637"/>
                <a:gd name="connsiteY222" fmla="*/ 2275142 h 2727626"/>
                <a:gd name="connsiteX223" fmla="*/ 2273802 w 5694637"/>
                <a:gd name="connsiteY223" fmla="*/ 2252080 h 2727626"/>
                <a:gd name="connsiteX224" fmla="*/ 2244379 w 5694637"/>
                <a:gd name="connsiteY224" fmla="*/ 2240947 h 2727626"/>
                <a:gd name="connsiteX225" fmla="*/ 2223702 w 5694637"/>
                <a:gd name="connsiteY225" fmla="*/ 2208344 h 2727626"/>
                <a:gd name="connsiteX226" fmla="*/ 2199846 w 5694637"/>
                <a:gd name="connsiteY226" fmla="*/ 2198005 h 2727626"/>
                <a:gd name="connsiteX227" fmla="*/ 2138614 w 5694637"/>
                <a:gd name="connsiteY227" fmla="*/ 2212320 h 2727626"/>
                <a:gd name="connsiteX228" fmla="*/ 2079767 w 5694637"/>
                <a:gd name="connsiteY228" fmla="*/ 2179715 h 2727626"/>
                <a:gd name="connsiteX229" fmla="*/ 2057500 w 5694637"/>
                <a:gd name="connsiteY229" fmla="*/ 2209138 h 2727626"/>
                <a:gd name="connsiteX230" fmla="*/ 1962868 w 5694637"/>
                <a:gd name="connsiteY230" fmla="*/ 2065202 h 2727626"/>
                <a:gd name="connsiteX231" fmla="*/ 1908792 w 5694637"/>
                <a:gd name="connsiteY231" fmla="*/ 2020670 h 2727626"/>
                <a:gd name="connsiteX232" fmla="*/ 1923902 w 5694637"/>
                <a:gd name="connsiteY232" fmla="*/ 2002379 h 2727626"/>
                <a:gd name="connsiteX233" fmla="*/ 1817343 w 5694637"/>
                <a:gd name="connsiteY233" fmla="*/ 2057249 h 2727626"/>
                <a:gd name="connsiteX234" fmla="*/ 1776786 w 5694637"/>
                <a:gd name="connsiteY234" fmla="*/ 2060431 h 2727626"/>
                <a:gd name="connsiteX235" fmla="*/ 1779966 w 5694637"/>
                <a:gd name="connsiteY235" fmla="*/ 2028622 h 2727626"/>
                <a:gd name="connsiteX236" fmla="*/ 1725097 w 5694637"/>
                <a:gd name="connsiteY236" fmla="*/ 2008742 h 2727626"/>
                <a:gd name="connsiteX237" fmla="*/ 1680562 w 5694637"/>
                <a:gd name="connsiteY237" fmla="*/ 2023055 h 2727626"/>
                <a:gd name="connsiteX238" fmla="*/ 1667044 w 5694637"/>
                <a:gd name="connsiteY238" fmla="*/ 1962618 h 2727626"/>
                <a:gd name="connsiteX239" fmla="*/ 1590703 w 5694637"/>
                <a:gd name="connsiteY239" fmla="*/ 1949895 h 2727626"/>
                <a:gd name="connsiteX240" fmla="*/ 1552531 w 5694637"/>
                <a:gd name="connsiteY240" fmla="*/ 1974546 h 2727626"/>
                <a:gd name="connsiteX241" fmla="*/ 1445970 w 5694637"/>
                <a:gd name="connsiteY241" fmla="*/ 1996017 h 2727626"/>
                <a:gd name="connsiteX242" fmla="*/ 1425295 w 5694637"/>
                <a:gd name="connsiteY242" fmla="*/ 2010331 h 2727626"/>
                <a:gd name="connsiteX243" fmla="*/ 1266250 w 5694637"/>
                <a:gd name="connsiteY243" fmla="*/ 2031008 h 2727626"/>
                <a:gd name="connsiteX244" fmla="*/ 1246370 w 5694637"/>
                <a:gd name="connsiteY244" fmla="*/ 2050888 h 2727626"/>
                <a:gd name="connsiteX245" fmla="*/ 1277382 w 5694637"/>
                <a:gd name="connsiteY245" fmla="*/ 2090650 h 2727626"/>
                <a:gd name="connsiteX246" fmla="*/ 1236827 w 5694637"/>
                <a:gd name="connsiteY246" fmla="*/ 2105759 h 2727626"/>
                <a:gd name="connsiteX247" fmla="*/ 1244779 w 5694637"/>
                <a:gd name="connsiteY247" fmla="*/ 2121663 h 2727626"/>
                <a:gd name="connsiteX248" fmla="*/ 1204222 w 5694637"/>
                <a:gd name="connsiteY248" fmla="*/ 2149497 h 2727626"/>
                <a:gd name="connsiteX249" fmla="*/ 1272612 w 5694637"/>
                <a:gd name="connsiteY249" fmla="*/ 2188462 h 2727626"/>
                <a:gd name="connsiteX250" fmla="*/ 1262274 w 5694637"/>
                <a:gd name="connsiteY250" fmla="*/ 2215500 h 2727626"/>
                <a:gd name="connsiteX251" fmla="*/ 1202631 w 5694637"/>
                <a:gd name="connsiteY251" fmla="*/ 2213114 h 2727626"/>
                <a:gd name="connsiteX252" fmla="*/ 1190703 w 5694637"/>
                <a:gd name="connsiteY252" fmla="*/ 2229815 h 2727626"/>
                <a:gd name="connsiteX253" fmla="*/ 1136629 w 5694637"/>
                <a:gd name="connsiteY253" fmla="*/ 2201186 h 2727626"/>
                <a:gd name="connsiteX254" fmla="*/ 1069034 w 5694637"/>
                <a:gd name="connsiteY254" fmla="*/ 2201981 h 2727626"/>
                <a:gd name="connsiteX255" fmla="*/ 1023706 w 5694637"/>
                <a:gd name="connsiteY255" fmla="*/ 2225839 h 2727626"/>
                <a:gd name="connsiteX256" fmla="*/ 973606 w 5694637"/>
                <a:gd name="connsiteY256" fmla="*/ 2203571 h 2727626"/>
                <a:gd name="connsiteX257" fmla="*/ 879770 w 5694637"/>
                <a:gd name="connsiteY257" fmla="*/ 2164605 h 2727626"/>
                <a:gd name="connsiteX258" fmla="*/ 813765 w 5694637"/>
                <a:gd name="connsiteY258" fmla="*/ 2166196 h 2727626"/>
                <a:gd name="connsiteX259" fmla="*/ 726292 w 5694637"/>
                <a:gd name="connsiteY259" fmla="*/ 2227428 h 2727626"/>
                <a:gd name="connsiteX260" fmla="*/ 721519 w 5694637"/>
                <a:gd name="connsiteY260" fmla="*/ 2267985 h 2727626"/>
                <a:gd name="connsiteX261" fmla="*/ 677783 w 5694637"/>
                <a:gd name="connsiteY261" fmla="*/ 2236176 h 2727626"/>
                <a:gd name="connsiteX262" fmla="*/ 644383 w 5694637"/>
                <a:gd name="connsiteY262" fmla="*/ 2296613 h 2727626"/>
                <a:gd name="connsiteX263" fmla="*/ 656311 w 5694637"/>
                <a:gd name="connsiteY263" fmla="*/ 2307746 h 2727626"/>
                <a:gd name="connsiteX264" fmla="*/ 631660 w 5694637"/>
                <a:gd name="connsiteY264" fmla="*/ 2349099 h 2727626"/>
                <a:gd name="connsiteX265" fmla="*/ 667445 w 5694637"/>
                <a:gd name="connsiteY265" fmla="*/ 2385678 h 2727626"/>
                <a:gd name="connsiteX266" fmla="*/ 699254 w 5694637"/>
                <a:gd name="connsiteY266" fmla="*/ 2384087 h 2727626"/>
                <a:gd name="connsiteX267" fmla="*/ 726292 w 5694637"/>
                <a:gd name="connsiteY267" fmla="*/ 2419874 h 2727626"/>
                <a:gd name="connsiteX268" fmla="*/ 721519 w 5694637"/>
                <a:gd name="connsiteY268" fmla="*/ 2447706 h 2727626"/>
                <a:gd name="connsiteX269" fmla="*/ 742992 w 5694637"/>
                <a:gd name="connsiteY269" fmla="*/ 2456454 h 2727626"/>
                <a:gd name="connsiteX270" fmla="*/ 723906 w 5694637"/>
                <a:gd name="connsiteY270" fmla="*/ 2487467 h 2727626"/>
                <a:gd name="connsiteX271" fmla="*/ 682553 w 5694637"/>
                <a:gd name="connsiteY271" fmla="*/ 2496215 h 2727626"/>
                <a:gd name="connsiteX272" fmla="*/ 640407 w 5694637"/>
                <a:gd name="connsiteY272" fmla="*/ 2550290 h 2727626"/>
                <a:gd name="connsiteX273" fmla="*/ 679373 w 5694637"/>
                <a:gd name="connsiteY273" fmla="*/ 2599595 h 2727626"/>
                <a:gd name="connsiteX274" fmla="*/ 675397 w 5694637"/>
                <a:gd name="connsiteY274" fmla="*/ 2634585 h 2727626"/>
                <a:gd name="connsiteX275" fmla="*/ 721519 w 5694637"/>
                <a:gd name="connsiteY275" fmla="*/ 2694226 h 2727626"/>
                <a:gd name="connsiteX276" fmla="*/ 696072 w 5694637"/>
                <a:gd name="connsiteY276" fmla="*/ 2714903 h 2727626"/>
                <a:gd name="connsiteX277" fmla="*/ 688916 w 5694637"/>
                <a:gd name="connsiteY277" fmla="*/ 2727626 h 2727626"/>
                <a:gd name="connsiteX278" fmla="*/ 669830 w 5694637"/>
                <a:gd name="connsiteY278" fmla="*/ 2724444 h 2727626"/>
                <a:gd name="connsiteX279" fmla="*/ 640407 w 5694637"/>
                <a:gd name="connsiteY279" fmla="*/ 2693432 h 2727626"/>
                <a:gd name="connsiteX280" fmla="*/ 628479 w 5694637"/>
                <a:gd name="connsiteY280" fmla="*/ 2691841 h 2727626"/>
                <a:gd name="connsiteX281" fmla="*/ 601441 w 5694637"/>
                <a:gd name="connsiteY281" fmla="*/ 2679913 h 2727626"/>
                <a:gd name="connsiteX282" fmla="*/ 588718 w 5694637"/>
                <a:gd name="connsiteY282" fmla="*/ 2659236 h 2727626"/>
                <a:gd name="connsiteX283" fmla="*/ 548956 w 5694637"/>
                <a:gd name="connsiteY283" fmla="*/ 2648899 h 2727626"/>
                <a:gd name="connsiteX284" fmla="*/ 523508 w 5694637"/>
                <a:gd name="connsiteY284" fmla="*/ 2656851 h 2727626"/>
                <a:gd name="connsiteX285" fmla="*/ 516352 w 5694637"/>
                <a:gd name="connsiteY285" fmla="*/ 2647308 h 2727626"/>
                <a:gd name="connsiteX286" fmla="*/ 458300 w 5694637"/>
                <a:gd name="connsiteY286" fmla="*/ 2622655 h 2727626"/>
                <a:gd name="connsiteX287" fmla="*/ 395478 w 5694637"/>
                <a:gd name="connsiteY287" fmla="*/ 2614703 h 2727626"/>
                <a:gd name="connsiteX288" fmla="*/ 359691 w 5694637"/>
                <a:gd name="connsiteY288" fmla="*/ 2605956 h 2727626"/>
                <a:gd name="connsiteX289" fmla="*/ 354921 w 5694637"/>
                <a:gd name="connsiteY289" fmla="*/ 2612318 h 2727626"/>
                <a:gd name="connsiteX290" fmla="*/ 300845 w 5694637"/>
                <a:gd name="connsiteY290" fmla="*/ 2568581 h 2727626"/>
                <a:gd name="connsiteX291" fmla="*/ 252336 w 5694637"/>
                <a:gd name="connsiteY291" fmla="*/ 2548700 h 2727626"/>
                <a:gd name="connsiteX292" fmla="*/ 215756 w 5694637"/>
                <a:gd name="connsiteY292" fmla="*/ 2518481 h 2727626"/>
                <a:gd name="connsiteX293" fmla="*/ 246770 w 5694637"/>
                <a:gd name="connsiteY293" fmla="*/ 2509734 h 2727626"/>
                <a:gd name="connsiteX294" fmla="*/ 281760 w 5694637"/>
                <a:gd name="connsiteY294" fmla="*/ 2465996 h 2727626"/>
                <a:gd name="connsiteX295" fmla="*/ 257904 w 5694637"/>
                <a:gd name="connsiteY295" fmla="*/ 2445321 h 2727626"/>
                <a:gd name="connsiteX296" fmla="*/ 320725 w 5694637"/>
                <a:gd name="connsiteY296" fmla="*/ 2423850 h 2727626"/>
                <a:gd name="connsiteX297" fmla="*/ 319136 w 5694637"/>
                <a:gd name="connsiteY297" fmla="*/ 2411921 h 2727626"/>
                <a:gd name="connsiteX298" fmla="*/ 280964 w 5694637"/>
                <a:gd name="connsiteY298" fmla="*/ 2420668 h 2727626"/>
                <a:gd name="connsiteX299" fmla="*/ 282555 w 5694637"/>
                <a:gd name="connsiteY299" fmla="*/ 2396812 h 2727626"/>
                <a:gd name="connsiteX300" fmla="*/ 304821 w 5694637"/>
                <a:gd name="connsiteY300" fmla="*/ 2381702 h 2727626"/>
                <a:gd name="connsiteX301" fmla="*/ 346174 w 5694637"/>
                <a:gd name="connsiteY301" fmla="*/ 2377726 h 2727626"/>
                <a:gd name="connsiteX302" fmla="*/ 352535 w 5694637"/>
                <a:gd name="connsiteY302" fmla="*/ 2359436 h 2727626"/>
                <a:gd name="connsiteX303" fmla="*/ 342992 w 5694637"/>
                <a:gd name="connsiteY303" fmla="*/ 2329217 h 2727626"/>
                <a:gd name="connsiteX304" fmla="*/ 360488 w 5694637"/>
                <a:gd name="connsiteY304" fmla="*/ 2300590 h 2727626"/>
                <a:gd name="connsiteX305" fmla="*/ 359691 w 5694637"/>
                <a:gd name="connsiteY305" fmla="*/ 2284685 h 2727626"/>
                <a:gd name="connsiteX306" fmla="*/ 296869 w 5694637"/>
                <a:gd name="connsiteY306" fmla="*/ 2266394 h 2727626"/>
                <a:gd name="connsiteX307" fmla="*/ 272218 w 5694637"/>
                <a:gd name="connsiteY307" fmla="*/ 2267190 h 2727626"/>
                <a:gd name="connsiteX308" fmla="*/ 245976 w 5694637"/>
                <a:gd name="connsiteY308" fmla="*/ 2240947 h 2727626"/>
                <a:gd name="connsiteX309" fmla="*/ 213369 w 5694637"/>
                <a:gd name="connsiteY309" fmla="*/ 2249695 h 2727626"/>
                <a:gd name="connsiteX310" fmla="*/ 159295 w 5694637"/>
                <a:gd name="connsiteY310" fmla="*/ 2229815 h 2727626"/>
                <a:gd name="connsiteX311" fmla="*/ 160090 w 5694637"/>
                <a:gd name="connsiteY311" fmla="*/ 2218681 h 2727626"/>
                <a:gd name="connsiteX312" fmla="*/ 144981 w 5694637"/>
                <a:gd name="connsiteY312" fmla="*/ 2194825 h 2727626"/>
                <a:gd name="connsiteX313" fmla="*/ 110786 w 5694637"/>
                <a:gd name="connsiteY313" fmla="*/ 2192439 h 2727626"/>
                <a:gd name="connsiteX314" fmla="*/ 107606 w 5694637"/>
                <a:gd name="connsiteY314" fmla="*/ 2174944 h 2727626"/>
                <a:gd name="connsiteX315" fmla="*/ 117943 w 5694637"/>
                <a:gd name="connsiteY315" fmla="*/ 2163811 h 2727626"/>
                <a:gd name="connsiteX316" fmla="*/ 90906 w 5694637"/>
                <a:gd name="connsiteY316" fmla="*/ 2132002 h 2727626"/>
                <a:gd name="connsiteX317" fmla="*/ 47169 w 5694637"/>
                <a:gd name="connsiteY317" fmla="*/ 2137569 h 2727626"/>
                <a:gd name="connsiteX318" fmla="*/ 34444 w 5694637"/>
                <a:gd name="connsiteY318" fmla="*/ 2135182 h 2727626"/>
                <a:gd name="connsiteX319" fmla="*/ 23312 w 5694637"/>
                <a:gd name="connsiteY319" fmla="*/ 2147906 h 2727626"/>
                <a:gd name="connsiteX320" fmla="*/ 7408 w 5694637"/>
                <a:gd name="connsiteY320" fmla="*/ 2145521 h 2727626"/>
                <a:gd name="connsiteX321" fmla="*/ 0 w 5694637"/>
                <a:gd name="connsiteY321" fmla="*/ 2119312 h 2727626"/>
                <a:gd name="connsiteX322" fmla="*/ 0 w 5694637"/>
                <a:gd name="connsiteY322" fmla="*/ 2084498 h 2727626"/>
                <a:gd name="connsiteX323" fmla="*/ 29674 w 5694637"/>
                <a:gd name="connsiteY323" fmla="*/ 2085878 h 2727626"/>
                <a:gd name="connsiteX324" fmla="*/ 46372 w 5694637"/>
                <a:gd name="connsiteY324" fmla="*/ 2073155 h 2727626"/>
                <a:gd name="connsiteX325" fmla="*/ 34444 w 5694637"/>
                <a:gd name="connsiteY325" fmla="*/ 2058045 h 2727626"/>
                <a:gd name="connsiteX326" fmla="*/ 5816 w 5694637"/>
                <a:gd name="connsiteY326" fmla="*/ 2047706 h 2727626"/>
                <a:gd name="connsiteX327" fmla="*/ 8202 w 5694637"/>
                <a:gd name="connsiteY327" fmla="*/ 2037369 h 2727626"/>
                <a:gd name="connsiteX328" fmla="*/ 0 w 5694637"/>
                <a:gd name="connsiteY328" fmla="*/ 2032523 h 2727626"/>
                <a:gd name="connsiteX329" fmla="*/ 0 w 5694637"/>
                <a:gd name="connsiteY329" fmla="*/ 1000385 h 2727626"/>
                <a:gd name="connsiteX330" fmla="*/ 22516 w 5694637"/>
                <a:gd name="connsiteY330" fmla="*/ 986875 h 2727626"/>
                <a:gd name="connsiteX331" fmla="*/ 92496 w 5694637"/>
                <a:gd name="connsiteY331" fmla="*/ 1032204 h 2727626"/>
                <a:gd name="connsiteX332" fmla="*/ 208599 w 5694637"/>
                <a:gd name="connsiteY332" fmla="*/ 1049699 h 2727626"/>
                <a:gd name="connsiteX333" fmla="*/ 369236 w 5694637"/>
                <a:gd name="connsiteY333" fmla="*/ 1133197 h 2727626"/>
                <a:gd name="connsiteX334" fmla="*/ 401839 w 5694637"/>
                <a:gd name="connsiteY334" fmla="*/ 1167393 h 2727626"/>
                <a:gd name="connsiteX335" fmla="*/ 404224 w 5694637"/>
                <a:gd name="connsiteY335" fmla="*/ 1215106 h 2727626"/>
                <a:gd name="connsiteX336" fmla="*/ 357306 w 5694637"/>
                <a:gd name="connsiteY336" fmla="*/ 1252481 h 2727626"/>
                <a:gd name="connsiteX337" fmla="*/ 288122 w 5694637"/>
                <a:gd name="connsiteY337" fmla="*/ 1271567 h 2727626"/>
                <a:gd name="connsiteX338" fmla="*/ 98858 w 5694637"/>
                <a:gd name="connsiteY338" fmla="*/ 1217491 h 2727626"/>
                <a:gd name="connsiteX339" fmla="*/ 67844 w 5694637"/>
                <a:gd name="connsiteY339" fmla="*/ 1226239 h 2727626"/>
                <a:gd name="connsiteX340" fmla="*/ 137028 w 5694637"/>
                <a:gd name="connsiteY340" fmla="*/ 1277928 h 2727626"/>
                <a:gd name="connsiteX341" fmla="*/ 139415 w 5694637"/>
                <a:gd name="connsiteY341" fmla="*/ 1310533 h 2727626"/>
                <a:gd name="connsiteX342" fmla="*/ 141800 w 5694637"/>
                <a:gd name="connsiteY342" fmla="*/ 1380513 h 2727626"/>
                <a:gd name="connsiteX343" fmla="*/ 196671 w 5694637"/>
                <a:gd name="connsiteY343" fmla="*/ 1401188 h 2727626"/>
                <a:gd name="connsiteX344" fmla="*/ 230070 w 5694637"/>
                <a:gd name="connsiteY344" fmla="*/ 1418683 h 2727626"/>
                <a:gd name="connsiteX345" fmla="*/ 235637 w 5694637"/>
                <a:gd name="connsiteY345" fmla="*/ 1386079 h 2727626"/>
                <a:gd name="connsiteX346" fmla="*/ 210190 w 5694637"/>
                <a:gd name="connsiteY346" fmla="*/ 1356655 h 2727626"/>
                <a:gd name="connsiteX347" fmla="*/ 237227 w 5694637"/>
                <a:gd name="connsiteY347" fmla="*/ 1330413 h 2727626"/>
                <a:gd name="connsiteX348" fmla="*/ 339811 w 5694637"/>
                <a:gd name="connsiteY348" fmla="*/ 1373356 h 2727626"/>
                <a:gd name="connsiteX349" fmla="*/ 375596 w 5694637"/>
                <a:gd name="connsiteY349" fmla="*/ 1356655 h 2727626"/>
                <a:gd name="connsiteX350" fmla="*/ 346969 w 5694637"/>
                <a:gd name="connsiteY350" fmla="*/ 1306557 h 2727626"/>
                <a:gd name="connsiteX351" fmla="*/ 446372 w 5694637"/>
                <a:gd name="connsiteY351" fmla="*/ 1238167 h 2727626"/>
                <a:gd name="connsiteX352" fmla="*/ 485338 w 5694637"/>
                <a:gd name="connsiteY352" fmla="*/ 1242143 h 2727626"/>
                <a:gd name="connsiteX353" fmla="*/ 525099 w 5694637"/>
                <a:gd name="connsiteY353" fmla="*/ 1266795 h 2727626"/>
                <a:gd name="connsiteX354" fmla="*/ 549752 w 5694637"/>
                <a:gd name="connsiteY354" fmla="*/ 1218287 h 2727626"/>
                <a:gd name="connsiteX355" fmla="*/ 514762 w 5694637"/>
                <a:gd name="connsiteY355" fmla="*/ 1175345 h 2727626"/>
                <a:gd name="connsiteX356" fmla="*/ 535437 w 5694637"/>
                <a:gd name="connsiteY356" fmla="*/ 1132402 h 2727626"/>
                <a:gd name="connsiteX357" fmla="*/ 504424 w 5694637"/>
                <a:gd name="connsiteY357" fmla="*/ 1087075 h 2727626"/>
                <a:gd name="connsiteX358" fmla="*/ 622912 w 5694637"/>
                <a:gd name="connsiteY358" fmla="*/ 1110931 h 2727626"/>
                <a:gd name="connsiteX359" fmla="*/ 646768 w 5694637"/>
                <a:gd name="connsiteY359" fmla="*/ 1151488 h 2727626"/>
                <a:gd name="connsiteX360" fmla="*/ 592694 w 5694637"/>
                <a:gd name="connsiteY360" fmla="*/ 1160235 h 2727626"/>
                <a:gd name="connsiteX361" fmla="*/ 592694 w 5694637"/>
                <a:gd name="connsiteY361" fmla="*/ 1199996 h 2727626"/>
                <a:gd name="connsiteX362" fmla="*/ 626092 w 5694637"/>
                <a:gd name="connsiteY362" fmla="*/ 1224648 h 2727626"/>
                <a:gd name="connsiteX363" fmla="*/ 691302 w 5694637"/>
                <a:gd name="connsiteY363" fmla="*/ 1209539 h 2727626"/>
                <a:gd name="connsiteX364" fmla="*/ 701639 w 5694637"/>
                <a:gd name="connsiteY364" fmla="*/ 1163416 h 2727626"/>
                <a:gd name="connsiteX365" fmla="*/ 789909 w 5694637"/>
                <a:gd name="connsiteY365" fmla="*/ 1129221 h 2727626"/>
                <a:gd name="connsiteX366" fmla="*/ 937822 w 5694637"/>
                <a:gd name="connsiteY366" fmla="*/ 1066398 h 2727626"/>
                <a:gd name="connsiteX367" fmla="*/ 969630 w 5694637"/>
                <a:gd name="connsiteY367" fmla="*/ 1070374 h 2727626"/>
                <a:gd name="connsiteX368" fmla="*/ 927484 w 5694637"/>
                <a:gd name="connsiteY368" fmla="*/ 1114907 h 2727626"/>
                <a:gd name="connsiteX369" fmla="*/ 979968 w 5694637"/>
                <a:gd name="connsiteY369" fmla="*/ 1122860 h 2727626"/>
                <a:gd name="connsiteX370" fmla="*/ 1010187 w 5694637"/>
                <a:gd name="connsiteY370" fmla="*/ 1098207 h 2727626"/>
                <a:gd name="connsiteX371" fmla="*/ 1089710 w 5694637"/>
                <a:gd name="connsiteY371" fmla="*/ 1096616 h 2727626"/>
                <a:gd name="connsiteX372" fmla="*/ 1152533 w 5694637"/>
                <a:gd name="connsiteY372" fmla="*/ 1066398 h 2727626"/>
                <a:gd name="connsiteX373" fmla="*/ 1201042 w 5694637"/>
                <a:gd name="connsiteY373" fmla="*/ 1110931 h 2727626"/>
                <a:gd name="connsiteX374" fmla="*/ 1249550 w 5694637"/>
                <a:gd name="connsiteY374" fmla="*/ 1061628 h 2727626"/>
                <a:gd name="connsiteX375" fmla="*/ 1205018 w 5694637"/>
                <a:gd name="connsiteY375" fmla="*/ 1018685 h 2727626"/>
                <a:gd name="connsiteX376" fmla="*/ 1227284 w 5694637"/>
                <a:gd name="connsiteY376" fmla="*/ 994033 h 2727626"/>
                <a:gd name="connsiteX377" fmla="*/ 1352930 w 5694637"/>
                <a:gd name="connsiteY377" fmla="*/ 1017095 h 2727626"/>
                <a:gd name="connsiteX378" fmla="*/ 1411776 w 5694637"/>
                <a:gd name="connsiteY378" fmla="*/ 1040951 h 2727626"/>
                <a:gd name="connsiteX379" fmla="*/ 1565254 w 5694637"/>
                <a:gd name="connsiteY379" fmla="*/ 1125245 h 2727626"/>
                <a:gd name="connsiteX380" fmla="*/ 1593884 w 5694637"/>
                <a:gd name="connsiteY380" fmla="*/ 1087075 h 2727626"/>
                <a:gd name="connsiteX381" fmla="*/ 1550941 w 5694637"/>
                <a:gd name="connsiteY381" fmla="*/ 1048109 h 2727626"/>
                <a:gd name="connsiteX382" fmla="*/ 1549350 w 5694637"/>
                <a:gd name="connsiteY382" fmla="*/ 1032204 h 2727626"/>
                <a:gd name="connsiteX383" fmla="*/ 1498457 w 5694637"/>
                <a:gd name="connsiteY383" fmla="*/ 1025047 h 2727626"/>
                <a:gd name="connsiteX384" fmla="*/ 1512770 w 5694637"/>
                <a:gd name="connsiteY384" fmla="*/ 989262 h 2727626"/>
                <a:gd name="connsiteX385" fmla="*/ 1489709 w 5694637"/>
                <a:gd name="connsiteY385" fmla="*/ 929619 h 2727626"/>
                <a:gd name="connsiteX386" fmla="*/ 1488118 w 5694637"/>
                <a:gd name="connsiteY386" fmla="*/ 904968 h 2727626"/>
                <a:gd name="connsiteX387" fmla="*/ 1566846 w 5694637"/>
                <a:gd name="connsiteY387" fmla="*/ 834192 h 2727626"/>
                <a:gd name="connsiteX388" fmla="*/ 1594679 w 5694637"/>
                <a:gd name="connsiteY388" fmla="*/ 761826 h 2727626"/>
                <a:gd name="connsiteX389" fmla="*/ 1626488 w 5694637"/>
                <a:gd name="connsiteY389" fmla="*/ 745922 h 2727626"/>
                <a:gd name="connsiteX390" fmla="*/ 1738614 w 5694637"/>
                <a:gd name="connsiteY390" fmla="*/ 767393 h 2727626"/>
                <a:gd name="connsiteX391" fmla="*/ 1747362 w 5694637"/>
                <a:gd name="connsiteY391" fmla="*/ 811926 h 2727626"/>
                <a:gd name="connsiteX392" fmla="*/ 1706805 w 5694637"/>
                <a:gd name="connsiteY392" fmla="*/ 875543 h 2727626"/>
                <a:gd name="connsiteX393" fmla="*/ 1733049 w 5694637"/>
                <a:gd name="connsiteY393" fmla="*/ 900196 h 2727626"/>
                <a:gd name="connsiteX394" fmla="*/ 1746566 w 5694637"/>
                <a:gd name="connsiteY394" fmla="*/ 954272 h 2727626"/>
                <a:gd name="connsiteX395" fmla="*/ 1737025 w 5694637"/>
                <a:gd name="connsiteY395" fmla="*/ 1057651 h 2727626"/>
                <a:gd name="connsiteX396" fmla="*/ 1783942 w 5694637"/>
                <a:gd name="connsiteY396" fmla="*/ 1102979 h 2727626"/>
                <a:gd name="connsiteX397" fmla="*/ 1765652 w 5694637"/>
                <a:gd name="connsiteY397" fmla="*/ 1151488 h 2727626"/>
                <a:gd name="connsiteX398" fmla="*/ 1682153 w 5694637"/>
                <a:gd name="connsiteY398" fmla="*/ 1253276 h 2727626"/>
                <a:gd name="connsiteX399" fmla="*/ 1730662 w 5694637"/>
                <a:gd name="connsiteY399" fmla="*/ 1263615 h 2727626"/>
                <a:gd name="connsiteX400" fmla="*/ 1747362 w 5694637"/>
                <a:gd name="connsiteY400" fmla="*/ 1238167 h 2727626"/>
                <a:gd name="connsiteX401" fmla="*/ 1794281 w 5694637"/>
                <a:gd name="connsiteY401" fmla="*/ 1219876 h 2727626"/>
                <a:gd name="connsiteX402" fmla="*/ 1805413 w 5694637"/>
                <a:gd name="connsiteY402" fmla="*/ 1184888 h 2727626"/>
                <a:gd name="connsiteX403" fmla="*/ 1841994 w 5694637"/>
                <a:gd name="connsiteY403" fmla="*/ 1150692 h 2727626"/>
                <a:gd name="connsiteX404" fmla="*/ 1817343 w 5694637"/>
                <a:gd name="connsiteY404" fmla="*/ 1109341 h 2727626"/>
                <a:gd name="connsiteX405" fmla="*/ 1837223 w 5694637"/>
                <a:gd name="connsiteY405" fmla="*/ 1060831 h 2727626"/>
                <a:gd name="connsiteX406" fmla="*/ 1791099 w 5694637"/>
                <a:gd name="connsiteY406" fmla="*/ 1054470 h 2727626"/>
                <a:gd name="connsiteX407" fmla="*/ 1780762 w 5694637"/>
                <a:gd name="connsiteY407" fmla="*/ 1013118 h 2727626"/>
                <a:gd name="connsiteX408" fmla="*/ 1814956 w 5694637"/>
                <a:gd name="connsiteY408" fmla="*/ 936777 h 2727626"/>
                <a:gd name="connsiteX409" fmla="*/ 1760085 w 5694637"/>
                <a:gd name="connsiteY409" fmla="*/ 873954 h 2727626"/>
                <a:gd name="connsiteX410" fmla="*/ 1835632 w 5694637"/>
                <a:gd name="connsiteY410" fmla="*/ 820673 h 2727626"/>
                <a:gd name="connsiteX411" fmla="*/ 1826089 w 5694637"/>
                <a:gd name="connsiteY411" fmla="*/ 764213 h 2727626"/>
                <a:gd name="connsiteX412" fmla="*/ 1846764 w 5694637"/>
                <a:gd name="connsiteY412" fmla="*/ 762622 h 2727626"/>
                <a:gd name="connsiteX413" fmla="*/ 1869032 w 5694637"/>
                <a:gd name="connsiteY413" fmla="*/ 807155 h 2727626"/>
                <a:gd name="connsiteX414" fmla="*/ 1852333 w 5694637"/>
                <a:gd name="connsiteY414" fmla="*/ 883497 h 2727626"/>
                <a:gd name="connsiteX415" fmla="*/ 1897660 w 5694637"/>
                <a:gd name="connsiteY415" fmla="*/ 897811 h 2727626"/>
                <a:gd name="connsiteX416" fmla="*/ 1878575 w 5694637"/>
                <a:gd name="connsiteY416" fmla="*/ 841349 h 2727626"/>
                <a:gd name="connsiteX417" fmla="*/ 1949349 w 5694637"/>
                <a:gd name="connsiteY417" fmla="*/ 810335 h 2727626"/>
                <a:gd name="connsiteX418" fmla="*/ 2037619 w 5694637"/>
                <a:gd name="connsiteY418" fmla="*/ 806359 h 2727626"/>
                <a:gd name="connsiteX419" fmla="*/ 2116346 w 5694637"/>
                <a:gd name="connsiteY419" fmla="*/ 851687 h 2727626"/>
                <a:gd name="connsiteX420" fmla="*/ 2078175 w 5694637"/>
                <a:gd name="connsiteY420" fmla="*/ 785684 h 2727626"/>
                <a:gd name="connsiteX421" fmla="*/ 2074199 w 5694637"/>
                <a:gd name="connsiteY421" fmla="*/ 699003 h 2727626"/>
                <a:gd name="connsiteX422" fmla="*/ 2148157 w 5694637"/>
                <a:gd name="connsiteY422" fmla="*/ 682305 h 2727626"/>
                <a:gd name="connsiteX423" fmla="*/ 2249945 w 5694637"/>
                <a:gd name="connsiteY423" fmla="*/ 686281 h 2727626"/>
                <a:gd name="connsiteX424" fmla="*/ 2342191 w 5694637"/>
                <a:gd name="connsiteY424" fmla="*/ 675147 h 2727626"/>
                <a:gd name="connsiteX425" fmla="*/ 2307996 w 5694637"/>
                <a:gd name="connsiteY425" fmla="*/ 631410 h 2727626"/>
                <a:gd name="connsiteX426" fmla="*/ 2357301 w 5694637"/>
                <a:gd name="connsiteY426" fmla="*/ 575743 h 2727626"/>
                <a:gd name="connsiteX427" fmla="*/ 2405809 w 5694637"/>
                <a:gd name="connsiteY427" fmla="*/ 573358 h 2727626"/>
                <a:gd name="connsiteX428" fmla="*/ 2488513 w 5694637"/>
                <a:gd name="connsiteY428" fmla="*/ 531210 h 2727626"/>
                <a:gd name="connsiteX429" fmla="*/ 2600640 w 5694637"/>
                <a:gd name="connsiteY429" fmla="*/ 520078 h 2727626"/>
                <a:gd name="connsiteX430" fmla="*/ 2614953 w 5694637"/>
                <a:gd name="connsiteY430" fmla="*/ 496222 h 2727626"/>
                <a:gd name="connsiteX431" fmla="*/ 2726285 w 5694637"/>
                <a:gd name="connsiteY431" fmla="*/ 488270 h 2727626"/>
                <a:gd name="connsiteX432" fmla="*/ 2761275 w 5694637"/>
                <a:gd name="connsiteY432" fmla="*/ 508150 h 2727626"/>
                <a:gd name="connsiteX433" fmla="*/ 2856703 w 5694637"/>
                <a:gd name="connsiteY433" fmla="*/ 462026 h 2727626"/>
                <a:gd name="connsiteX434" fmla="*/ 2934635 w 5694637"/>
                <a:gd name="connsiteY434" fmla="*/ 463617 h 2727626"/>
                <a:gd name="connsiteX435" fmla="*/ 2946564 w 5694637"/>
                <a:gd name="connsiteY435" fmla="*/ 425445 h 2727626"/>
                <a:gd name="connsiteX436" fmla="*/ 2987119 w 5694637"/>
                <a:gd name="connsiteY436" fmla="*/ 387275 h 2727626"/>
                <a:gd name="connsiteX437" fmla="*/ 2992686 w 5694637"/>
                <a:gd name="connsiteY437" fmla="*/ 185288 h 2727626"/>
                <a:gd name="connsiteX438" fmla="*/ 3024494 w 5694637"/>
                <a:gd name="connsiteY438" fmla="*/ 191650 h 2727626"/>
                <a:gd name="connsiteX439" fmla="*/ 3131850 w 5694637"/>
                <a:gd name="connsiteY439" fmla="*/ 244929 h 2727626"/>
                <a:gd name="connsiteX440" fmla="*/ 3119127 w 5694637"/>
                <a:gd name="connsiteY440" fmla="*/ 282305 h 2727626"/>
                <a:gd name="connsiteX441" fmla="*/ 2879765 w 5694637"/>
                <a:gd name="connsiteY441" fmla="*/ 317295 h 2727626"/>
                <a:gd name="connsiteX442" fmla="*/ 2957697 w 5694637"/>
                <a:gd name="connsiteY442" fmla="*/ 195626 h 2727626"/>
                <a:gd name="connsiteX443" fmla="*/ 2731057 w 5694637"/>
                <a:gd name="connsiteY443" fmla="*/ 0 h 2727626"/>
                <a:gd name="connsiteX444" fmla="*/ 2813761 w 5694637"/>
                <a:gd name="connsiteY444" fmla="*/ 50100 h 2727626"/>
                <a:gd name="connsiteX445" fmla="*/ 2911573 w 5694637"/>
                <a:gd name="connsiteY445" fmla="*/ 143937 h 2727626"/>
                <a:gd name="connsiteX446" fmla="*/ 2901234 w 5694637"/>
                <a:gd name="connsiteY446" fmla="*/ 229025 h 2727626"/>
                <a:gd name="connsiteX447" fmla="*/ 2808194 w 5694637"/>
                <a:gd name="connsiteY447" fmla="*/ 240953 h 2727626"/>
                <a:gd name="connsiteX448" fmla="*/ 2689704 w 5694637"/>
                <a:gd name="connsiteY448" fmla="*/ 213915 h 2727626"/>
                <a:gd name="connsiteX449" fmla="*/ 2618930 w 5694637"/>
                <a:gd name="connsiteY449" fmla="*/ 178131 h 2727626"/>
                <a:gd name="connsiteX450" fmla="*/ 2586325 w 5694637"/>
                <a:gd name="connsiteY450" fmla="*/ 108947 h 2727626"/>
                <a:gd name="connsiteX451" fmla="*/ 2528274 w 5694637"/>
                <a:gd name="connsiteY451" fmla="*/ 89861 h 2727626"/>
                <a:gd name="connsiteX452" fmla="*/ 2638810 w 5694637"/>
                <a:gd name="connsiteY452" fmla="*/ 22266 h 272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Lst>
              <a:rect l="l" t="t" r="r" b="b"/>
              <a:pathLst>
                <a:path w="5694637" h="2727626">
                  <a:moveTo>
                    <a:pt x="4715147" y="2008742"/>
                  </a:moveTo>
                  <a:lnTo>
                    <a:pt x="4726279" y="2046912"/>
                  </a:lnTo>
                  <a:lnTo>
                    <a:pt x="4740594" y="2102579"/>
                  </a:lnTo>
                  <a:lnTo>
                    <a:pt x="4739004" y="2158244"/>
                  </a:lnTo>
                  <a:lnTo>
                    <a:pt x="4756498" y="2214705"/>
                  </a:lnTo>
                  <a:lnTo>
                    <a:pt x="4799440" y="2312518"/>
                  </a:lnTo>
                  <a:lnTo>
                    <a:pt x="4737412" y="2295023"/>
                  </a:lnTo>
                  <a:lnTo>
                    <a:pt x="4711170" y="2373750"/>
                  </a:lnTo>
                  <a:lnTo>
                    <a:pt x="4752522" y="2428620"/>
                  </a:lnTo>
                  <a:lnTo>
                    <a:pt x="4750932" y="2465996"/>
                  </a:lnTo>
                  <a:lnTo>
                    <a:pt x="4719123" y="2434187"/>
                  </a:lnTo>
                  <a:lnTo>
                    <a:pt x="4691290" y="2475539"/>
                  </a:lnTo>
                  <a:lnTo>
                    <a:pt x="4683338" y="2431006"/>
                  </a:lnTo>
                  <a:lnTo>
                    <a:pt x="4688109" y="2378522"/>
                  </a:lnTo>
                  <a:lnTo>
                    <a:pt x="4683338" y="2319675"/>
                  </a:lnTo>
                  <a:lnTo>
                    <a:pt x="4692880" y="2278322"/>
                  </a:lnTo>
                  <a:lnTo>
                    <a:pt x="4694470" y="2204367"/>
                  </a:lnTo>
                  <a:lnTo>
                    <a:pt x="4669818" y="2148701"/>
                  </a:lnTo>
                  <a:lnTo>
                    <a:pt x="4673794" y="2070768"/>
                  </a:lnTo>
                  <a:lnTo>
                    <a:pt x="4712760" y="2043730"/>
                  </a:lnTo>
                  <a:lnTo>
                    <a:pt x="4696061" y="2016694"/>
                  </a:lnTo>
                  <a:close/>
                  <a:moveTo>
                    <a:pt x="1550146" y="407156"/>
                  </a:moveTo>
                  <a:lnTo>
                    <a:pt x="1579569" y="442146"/>
                  </a:lnTo>
                  <a:lnTo>
                    <a:pt x="1550941" y="469184"/>
                  </a:lnTo>
                  <a:lnTo>
                    <a:pt x="1400643" y="512126"/>
                  </a:lnTo>
                  <a:lnTo>
                    <a:pt x="1271021" y="552681"/>
                  </a:lnTo>
                  <a:lnTo>
                    <a:pt x="1139014" y="633001"/>
                  </a:lnTo>
                  <a:lnTo>
                    <a:pt x="1076190" y="713319"/>
                  </a:lnTo>
                  <a:lnTo>
                    <a:pt x="1009393" y="790455"/>
                  </a:lnTo>
                  <a:lnTo>
                    <a:pt x="1018139" y="856459"/>
                  </a:lnTo>
                  <a:lnTo>
                    <a:pt x="1099252" y="920076"/>
                  </a:lnTo>
                  <a:lnTo>
                    <a:pt x="1074601" y="927234"/>
                  </a:lnTo>
                  <a:lnTo>
                    <a:pt x="936231" y="916896"/>
                  </a:lnTo>
                  <a:lnTo>
                    <a:pt x="925097" y="882701"/>
                  </a:lnTo>
                  <a:lnTo>
                    <a:pt x="847961" y="862026"/>
                  </a:lnTo>
                  <a:lnTo>
                    <a:pt x="841598" y="819084"/>
                  </a:lnTo>
                  <a:lnTo>
                    <a:pt x="885336" y="802383"/>
                  </a:lnTo>
                  <a:lnTo>
                    <a:pt x="882951" y="759441"/>
                  </a:lnTo>
                  <a:lnTo>
                    <a:pt x="967245" y="690257"/>
                  </a:lnTo>
                  <a:lnTo>
                    <a:pt x="928279" y="679919"/>
                  </a:lnTo>
                  <a:lnTo>
                    <a:pt x="1030068" y="606757"/>
                  </a:lnTo>
                  <a:lnTo>
                    <a:pt x="1018934" y="568587"/>
                  </a:lnTo>
                  <a:lnTo>
                    <a:pt x="1113567" y="523258"/>
                  </a:lnTo>
                  <a:lnTo>
                    <a:pt x="1253526" y="467593"/>
                  </a:lnTo>
                  <a:lnTo>
                    <a:pt x="1395077" y="450893"/>
                  </a:lnTo>
                  <a:lnTo>
                    <a:pt x="1467443" y="418289"/>
                  </a:lnTo>
                  <a:close/>
                  <a:moveTo>
                    <a:pt x="3087317" y="349900"/>
                  </a:moveTo>
                  <a:lnTo>
                    <a:pt x="3160479" y="379323"/>
                  </a:lnTo>
                  <a:lnTo>
                    <a:pt x="3102427" y="401589"/>
                  </a:lnTo>
                  <a:lnTo>
                    <a:pt x="3198649" y="415108"/>
                  </a:lnTo>
                  <a:lnTo>
                    <a:pt x="3209782" y="458846"/>
                  </a:lnTo>
                  <a:lnTo>
                    <a:pt x="3248749" y="437375"/>
                  </a:lnTo>
                  <a:lnTo>
                    <a:pt x="3372804" y="438964"/>
                  </a:lnTo>
                  <a:lnTo>
                    <a:pt x="3468231" y="481907"/>
                  </a:lnTo>
                  <a:lnTo>
                    <a:pt x="3502426" y="514511"/>
                  </a:lnTo>
                  <a:lnTo>
                    <a:pt x="3492088" y="559044"/>
                  </a:lnTo>
                  <a:lnTo>
                    <a:pt x="3445169" y="584492"/>
                  </a:lnTo>
                  <a:lnTo>
                    <a:pt x="3333837" y="631410"/>
                  </a:lnTo>
                  <a:lnTo>
                    <a:pt x="3302028" y="656061"/>
                  </a:lnTo>
                  <a:lnTo>
                    <a:pt x="3354514" y="667195"/>
                  </a:lnTo>
                  <a:lnTo>
                    <a:pt x="3417336" y="687871"/>
                  </a:lnTo>
                  <a:lnTo>
                    <a:pt x="3455508" y="671965"/>
                  </a:lnTo>
                  <a:lnTo>
                    <a:pt x="3476979" y="724451"/>
                  </a:lnTo>
                  <a:lnTo>
                    <a:pt x="3496064" y="702979"/>
                  </a:lnTo>
                  <a:lnTo>
                    <a:pt x="3563658" y="690257"/>
                  </a:lnTo>
                  <a:lnTo>
                    <a:pt x="3699642" y="703776"/>
                  </a:lnTo>
                  <a:lnTo>
                    <a:pt x="3709980" y="741946"/>
                  </a:lnTo>
                  <a:lnTo>
                    <a:pt x="3887315" y="753874"/>
                  </a:lnTo>
                  <a:lnTo>
                    <a:pt x="3889702" y="691847"/>
                  </a:lnTo>
                  <a:lnTo>
                    <a:pt x="3979562" y="706161"/>
                  </a:lnTo>
                  <a:lnTo>
                    <a:pt x="4047156" y="705365"/>
                  </a:lnTo>
                  <a:lnTo>
                    <a:pt x="4115546" y="748307"/>
                  </a:lnTo>
                  <a:lnTo>
                    <a:pt x="4135426" y="799998"/>
                  </a:lnTo>
                  <a:lnTo>
                    <a:pt x="4109978" y="833397"/>
                  </a:lnTo>
                  <a:lnTo>
                    <a:pt x="4163260" y="895425"/>
                  </a:lnTo>
                  <a:lnTo>
                    <a:pt x="4230058" y="926439"/>
                  </a:lnTo>
                  <a:lnTo>
                    <a:pt x="4270614" y="844531"/>
                  </a:lnTo>
                  <a:lnTo>
                    <a:pt x="4339004" y="879519"/>
                  </a:lnTo>
                  <a:lnTo>
                    <a:pt x="4411369" y="858844"/>
                  </a:lnTo>
                  <a:lnTo>
                    <a:pt x="4493278" y="882701"/>
                  </a:lnTo>
                  <a:lnTo>
                    <a:pt x="4524292" y="860435"/>
                  </a:lnTo>
                  <a:lnTo>
                    <a:pt x="4593476" y="871567"/>
                  </a:lnTo>
                  <a:lnTo>
                    <a:pt x="4562462" y="798407"/>
                  </a:lnTo>
                  <a:lnTo>
                    <a:pt x="4618923" y="763417"/>
                  </a:lnTo>
                  <a:lnTo>
                    <a:pt x="5002222" y="815107"/>
                  </a:lnTo>
                  <a:lnTo>
                    <a:pt x="5038803" y="862026"/>
                  </a:lnTo>
                  <a:lnTo>
                    <a:pt x="5150135" y="921667"/>
                  </a:lnTo>
                  <a:lnTo>
                    <a:pt x="5321904" y="907353"/>
                  </a:lnTo>
                  <a:lnTo>
                    <a:pt x="5406196" y="920076"/>
                  </a:lnTo>
                  <a:lnTo>
                    <a:pt x="5441186" y="951886"/>
                  </a:lnTo>
                  <a:lnTo>
                    <a:pt x="5436416" y="1007552"/>
                  </a:lnTo>
                  <a:lnTo>
                    <a:pt x="5488901" y="1029023"/>
                  </a:lnTo>
                  <a:lnTo>
                    <a:pt x="5545362" y="1013913"/>
                  </a:lnTo>
                  <a:lnTo>
                    <a:pt x="5620908" y="1012322"/>
                  </a:lnTo>
                  <a:lnTo>
                    <a:pt x="5694637" y="1026192"/>
                  </a:lnTo>
                  <a:lnTo>
                    <a:pt x="5694637" y="1658994"/>
                  </a:lnTo>
                  <a:lnTo>
                    <a:pt x="5659080" y="1682699"/>
                  </a:lnTo>
                  <a:lnTo>
                    <a:pt x="5602618" y="1673952"/>
                  </a:lnTo>
                  <a:lnTo>
                    <a:pt x="5589100" y="1715303"/>
                  </a:lnTo>
                  <a:lnTo>
                    <a:pt x="5538205" y="1775741"/>
                  </a:lnTo>
                  <a:lnTo>
                    <a:pt x="5539796" y="1800392"/>
                  </a:lnTo>
                  <a:lnTo>
                    <a:pt x="5588305" y="1813911"/>
                  </a:lnTo>
                  <a:lnTo>
                    <a:pt x="5582738" y="1902181"/>
                  </a:lnTo>
                  <a:lnTo>
                    <a:pt x="5542977" y="1904566"/>
                  </a:lnTo>
                  <a:lnTo>
                    <a:pt x="5524686" y="1953871"/>
                  </a:lnTo>
                  <a:lnTo>
                    <a:pt x="5542181" y="1979318"/>
                  </a:lnTo>
                  <a:lnTo>
                    <a:pt x="5468224" y="2009536"/>
                  </a:lnTo>
                  <a:lnTo>
                    <a:pt x="5453911" y="2075541"/>
                  </a:lnTo>
                  <a:lnTo>
                    <a:pt x="5390292" y="2089854"/>
                  </a:lnTo>
                  <a:lnTo>
                    <a:pt x="5377570" y="2147906"/>
                  </a:lnTo>
                  <a:lnTo>
                    <a:pt x="5316338" y="2200391"/>
                  </a:lnTo>
                  <a:lnTo>
                    <a:pt x="5300433" y="2161425"/>
                  </a:lnTo>
                  <a:lnTo>
                    <a:pt x="5282142" y="2077926"/>
                  </a:lnTo>
                  <a:lnTo>
                    <a:pt x="5258286" y="1948304"/>
                  </a:lnTo>
                  <a:lnTo>
                    <a:pt x="5278960" y="1865600"/>
                  </a:lnTo>
                  <a:lnTo>
                    <a:pt x="5314746" y="1829020"/>
                  </a:lnTo>
                  <a:lnTo>
                    <a:pt x="5317132" y="1800392"/>
                  </a:lnTo>
                  <a:lnTo>
                    <a:pt x="5383136" y="1786873"/>
                  </a:lnTo>
                  <a:lnTo>
                    <a:pt x="5458684" y="1708940"/>
                  </a:lnTo>
                  <a:lnTo>
                    <a:pt x="5531844" y="1643732"/>
                  </a:lnTo>
                  <a:lnTo>
                    <a:pt x="5608185" y="1592838"/>
                  </a:lnTo>
                  <a:lnTo>
                    <a:pt x="5642380" y="1500592"/>
                  </a:lnTo>
                  <a:lnTo>
                    <a:pt x="5590690" y="1506159"/>
                  </a:lnTo>
                  <a:lnTo>
                    <a:pt x="5565243" y="1560233"/>
                  </a:lnTo>
                  <a:lnTo>
                    <a:pt x="5457887" y="1631009"/>
                  </a:lnTo>
                  <a:lnTo>
                    <a:pt x="5422898" y="1551486"/>
                  </a:lnTo>
                  <a:lnTo>
                    <a:pt x="5313156" y="1573752"/>
                  </a:lnTo>
                  <a:lnTo>
                    <a:pt x="5206596" y="1681108"/>
                  </a:lnTo>
                  <a:lnTo>
                    <a:pt x="5241586" y="1719279"/>
                  </a:lnTo>
                  <a:lnTo>
                    <a:pt x="5146954" y="1735978"/>
                  </a:lnTo>
                  <a:lnTo>
                    <a:pt x="5081746" y="1742340"/>
                  </a:lnTo>
                  <a:lnTo>
                    <a:pt x="5084927" y="1697012"/>
                  </a:lnTo>
                  <a:lnTo>
                    <a:pt x="5018923" y="1687469"/>
                  </a:lnTo>
                  <a:lnTo>
                    <a:pt x="4966438" y="1718483"/>
                  </a:lnTo>
                  <a:lnTo>
                    <a:pt x="4836816" y="1707351"/>
                  </a:lnTo>
                  <a:lnTo>
                    <a:pt x="4696856" y="1725641"/>
                  </a:lnTo>
                  <a:lnTo>
                    <a:pt x="4559282" y="1845719"/>
                  </a:lnTo>
                  <a:lnTo>
                    <a:pt x="4396260" y="1986475"/>
                  </a:lnTo>
                  <a:lnTo>
                    <a:pt x="4463060" y="1993632"/>
                  </a:lnTo>
                  <a:lnTo>
                    <a:pt x="4483735" y="2030213"/>
                  </a:lnTo>
                  <a:lnTo>
                    <a:pt x="4525088" y="2042936"/>
                  </a:lnTo>
                  <a:lnTo>
                    <a:pt x="4552124" y="2013512"/>
                  </a:lnTo>
                  <a:lnTo>
                    <a:pt x="4599043" y="2017489"/>
                  </a:lnTo>
                  <a:lnTo>
                    <a:pt x="4660276" y="2081107"/>
                  </a:lnTo>
                  <a:lnTo>
                    <a:pt x="4661866" y="2129615"/>
                  </a:lnTo>
                  <a:lnTo>
                    <a:pt x="4628466" y="2186076"/>
                  </a:lnTo>
                  <a:lnTo>
                    <a:pt x="4624490" y="2252875"/>
                  </a:lnTo>
                  <a:lnTo>
                    <a:pt x="4605404" y="2340350"/>
                  </a:lnTo>
                  <a:lnTo>
                    <a:pt x="4540992" y="2418283"/>
                  </a:lnTo>
                  <a:lnTo>
                    <a:pt x="4526677" y="2454864"/>
                  </a:lnTo>
                  <a:lnTo>
                    <a:pt x="4469421" y="2516096"/>
                  </a:lnTo>
                  <a:lnTo>
                    <a:pt x="4412164" y="2576533"/>
                  </a:lnTo>
                  <a:lnTo>
                    <a:pt x="4385128" y="2606751"/>
                  </a:lnTo>
                  <a:lnTo>
                    <a:pt x="4328666" y="2636970"/>
                  </a:lnTo>
                  <a:lnTo>
                    <a:pt x="4301628" y="2637765"/>
                  </a:lnTo>
                  <a:lnTo>
                    <a:pt x="4274592" y="2613112"/>
                  </a:lnTo>
                  <a:lnTo>
                    <a:pt x="4217334" y="2650489"/>
                  </a:lnTo>
                  <a:lnTo>
                    <a:pt x="4210973" y="2667188"/>
                  </a:lnTo>
                  <a:lnTo>
                    <a:pt x="4205406" y="2658441"/>
                  </a:lnTo>
                  <a:lnTo>
                    <a:pt x="4205406" y="2632198"/>
                  </a:lnTo>
                  <a:lnTo>
                    <a:pt x="4226877" y="2630607"/>
                  </a:lnTo>
                  <a:lnTo>
                    <a:pt x="4233238" y="2569375"/>
                  </a:lnTo>
                  <a:lnTo>
                    <a:pt x="4222106" y="2524842"/>
                  </a:lnTo>
                  <a:lnTo>
                    <a:pt x="4258686" y="2506553"/>
                  </a:lnTo>
                  <a:lnTo>
                    <a:pt x="4310376" y="2516096"/>
                  </a:lnTo>
                  <a:lnTo>
                    <a:pt x="4339004" y="2465201"/>
                  </a:lnTo>
                  <a:lnTo>
                    <a:pt x="4353318" y="2407149"/>
                  </a:lnTo>
                  <a:lnTo>
                    <a:pt x="4370018" y="2387269"/>
                  </a:lnTo>
                  <a:lnTo>
                    <a:pt x="4392284" y="2338760"/>
                  </a:lnTo>
                  <a:lnTo>
                    <a:pt x="4322304" y="2354664"/>
                  </a:lnTo>
                  <a:lnTo>
                    <a:pt x="4285724" y="2376135"/>
                  </a:lnTo>
                  <a:lnTo>
                    <a:pt x="4221310" y="2376135"/>
                  </a:lnTo>
                  <a:lnTo>
                    <a:pt x="4203816" y="2325241"/>
                  </a:lnTo>
                  <a:lnTo>
                    <a:pt x="4153716" y="2286274"/>
                  </a:lnTo>
                  <a:lnTo>
                    <a:pt x="4079760" y="2268781"/>
                  </a:lnTo>
                  <a:lnTo>
                    <a:pt x="4063856" y="2214705"/>
                  </a:lnTo>
                  <a:lnTo>
                    <a:pt x="4048746" y="2180509"/>
                  </a:lnTo>
                  <a:lnTo>
                    <a:pt x="4032842" y="2156653"/>
                  </a:lnTo>
                  <a:lnTo>
                    <a:pt x="4006599" y="2099397"/>
                  </a:lnTo>
                  <a:lnTo>
                    <a:pt x="3969224" y="2078721"/>
                  </a:lnTo>
                  <a:lnTo>
                    <a:pt x="3905606" y="2061225"/>
                  </a:lnTo>
                  <a:lnTo>
                    <a:pt x="3849145" y="2062816"/>
                  </a:lnTo>
                  <a:lnTo>
                    <a:pt x="3796660" y="2073155"/>
                  </a:lnTo>
                  <a:lnTo>
                    <a:pt x="3761670" y="2101782"/>
                  </a:lnTo>
                  <a:lnTo>
                    <a:pt x="3784732" y="2115301"/>
                  </a:lnTo>
                  <a:lnTo>
                    <a:pt x="3785528" y="2146315"/>
                  </a:lnTo>
                  <a:lnTo>
                    <a:pt x="3761670" y="2164605"/>
                  </a:lnTo>
                  <a:lnTo>
                    <a:pt x="3723500" y="2224248"/>
                  </a:lnTo>
                  <a:lnTo>
                    <a:pt x="3724294" y="2248899"/>
                  </a:lnTo>
                  <a:lnTo>
                    <a:pt x="3664651" y="2283889"/>
                  </a:lnTo>
                  <a:lnTo>
                    <a:pt x="3613758" y="2263214"/>
                  </a:lnTo>
                  <a:lnTo>
                    <a:pt x="3562864" y="2267985"/>
                  </a:lnTo>
                  <a:lnTo>
                    <a:pt x="3540596" y="2249695"/>
                  </a:lnTo>
                  <a:lnTo>
                    <a:pt x="3515149" y="2244128"/>
                  </a:lnTo>
                  <a:lnTo>
                    <a:pt x="3453121" y="2283094"/>
                  </a:lnTo>
                  <a:lnTo>
                    <a:pt x="3397456" y="2291841"/>
                  </a:lnTo>
                  <a:lnTo>
                    <a:pt x="3358490" y="2305360"/>
                  </a:lnTo>
                  <a:lnTo>
                    <a:pt x="3305210" y="2296613"/>
                  </a:lnTo>
                  <a:lnTo>
                    <a:pt x="3265449" y="2297408"/>
                  </a:lnTo>
                  <a:lnTo>
                    <a:pt x="3240002" y="2269576"/>
                  </a:lnTo>
                  <a:lnTo>
                    <a:pt x="3198649" y="2242538"/>
                  </a:lnTo>
                  <a:lnTo>
                    <a:pt x="3155707" y="2235380"/>
                  </a:lnTo>
                  <a:lnTo>
                    <a:pt x="3101632" y="2242538"/>
                  </a:lnTo>
                  <a:lnTo>
                    <a:pt x="3061871" y="2252875"/>
                  </a:lnTo>
                  <a:lnTo>
                    <a:pt x="3001434" y="2229815"/>
                  </a:lnTo>
                  <a:lnTo>
                    <a:pt x="2993482" y="2187667"/>
                  </a:lnTo>
                  <a:lnTo>
                    <a:pt x="2943382" y="2173353"/>
                  </a:lnTo>
                  <a:lnTo>
                    <a:pt x="2904416" y="2166991"/>
                  </a:lnTo>
                  <a:lnTo>
                    <a:pt x="2856703" y="2143930"/>
                  </a:lnTo>
                  <a:lnTo>
                    <a:pt x="2812965" y="2201981"/>
                  </a:lnTo>
                  <a:lnTo>
                    <a:pt x="2830461" y="2234585"/>
                  </a:lnTo>
                  <a:lnTo>
                    <a:pt x="2789108" y="2272757"/>
                  </a:lnTo>
                  <a:lnTo>
                    <a:pt x="2727876" y="2259238"/>
                  </a:lnTo>
                  <a:lnTo>
                    <a:pt x="2685728" y="2257647"/>
                  </a:lnTo>
                  <a:lnTo>
                    <a:pt x="2657101" y="2231404"/>
                  </a:lnTo>
                  <a:lnTo>
                    <a:pt x="2612568" y="2230609"/>
                  </a:lnTo>
                  <a:lnTo>
                    <a:pt x="2575987" y="2213114"/>
                  </a:lnTo>
                  <a:lnTo>
                    <a:pt x="2511574" y="2239356"/>
                  </a:lnTo>
                  <a:lnTo>
                    <a:pt x="2430461" y="2287071"/>
                  </a:lnTo>
                  <a:lnTo>
                    <a:pt x="2385928" y="2296613"/>
                  </a:lnTo>
                  <a:lnTo>
                    <a:pt x="2369229" y="2301384"/>
                  </a:lnTo>
                  <a:lnTo>
                    <a:pt x="2346962" y="2267985"/>
                  </a:lnTo>
                  <a:lnTo>
                    <a:pt x="2292092" y="2275142"/>
                  </a:lnTo>
                  <a:lnTo>
                    <a:pt x="2273802" y="2252080"/>
                  </a:lnTo>
                  <a:lnTo>
                    <a:pt x="2244379" y="2240947"/>
                  </a:lnTo>
                  <a:lnTo>
                    <a:pt x="2223702" y="2208344"/>
                  </a:lnTo>
                  <a:lnTo>
                    <a:pt x="2199846" y="2198005"/>
                  </a:lnTo>
                  <a:lnTo>
                    <a:pt x="2138614" y="2212320"/>
                  </a:lnTo>
                  <a:lnTo>
                    <a:pt x="2079767" y="2179715"/>
                  </a:lnTo>
                  <a:lnTo>
                    <a:pt x="2057500" y="2209138"/>
                  </a:lnTo>
                  <a:lnTo>
                    <a:pt x="1962868" y="2065202"/>
                  </a:lnTo>
                  <a:lnTo>
                    <a:pt x="1908792" y="2020670"/>
                  </a:lnTo>
                  <a:lnTo>
                    <a:pt x="1923902" y="2002379"/>
                  </a:lnTo>
                  <a:lnTo>
                    <a:pt x="1817343" y="2057249"/>
                  </a:lnTo>
                  <a:lnTo>
                    <a:pt x="1776786" y="2060431"/>
                  </a:lnTo>
                  <a:lnTo>
                    <a:pt x="1779966" y="2028622"/>
                  </a:lnTo>
                  <a:lnTo>
                    <a:pt x="1725097" y="2008742"/>
                  </a:lnTo>
                  <a:lnTo>
                    <a:pt x="1680562" y="2023055"/>
                  </a:lnTo>
                  <a:lnTo>
                    <a:pt x="1667044" y="1962618"/>
                  </a:lnTo>
                  <a:lnTo>
                    <a:pt x="1590703" y="1949895"/>
                  </a:lnTo>
                  <a:lnTo>
                    <a:pt x="1552531" y="1974546"/>
                  </a:lnTo>
                  <a:lnTo>
                    <a:pt x="1445970" y="1996017"/>
                  </a:lnTo>
                  <a:lnTo>
                    <a:pt x="1425295" y="2010331"/>
                  </a:lnTo>
                  <a:lnTo>
                    <a:pt x="1266250" y="2031008"/>
                  </a:lnTo>
                  <a:lnTo>
                    <a:pt x="1246370" y="2050888"/>
                  </a:lnTo>
                  <a:lnTo>
                    <a:pt x="1277382" y="2090650"/>
                  </a:lnTo>
                  <a:lnTo>
                    <a:pt x="1236827" y="2105759"/>
                  </a:lnTo>
                  <a:lnTo>
                    <a:pt x="1244779" y="2121663"/>
                  </a:lnTo>
                  <a:lnTo>
                    <a:pt x="1204222" y="2149497"/>
                  </a:lnTo>
                  <a:lnTo>
                    <a:pt x="1272612" y="2188462"/>
                  </a:lnTo>
                  <a:lnTo>
                    <a:pt x="1262274" y="2215500"/>
                  </a:lnTo>
                  <a:lnTo>
                    <a:pt x="1202631" y="2213114"/>
                  </a:lnTo>
                  <a:lnTo>
                    <a:pt x="1190703" y="2229815"/>
                  </a:lnTo>
                  <a:lnTo>
                    <a:pt x="1136629" y="2201186"/>
                  </a:lnTo>
                  <a:lnTo>
                    <a:pt x="1069034" y="2201981"/>
                  </a:lnTo>
                  <a:lnTo>
                    <a:pt x="1023706" y="2225839"/>
                  </a:lnTo>
                  <a:lnTo>
                    <a:pt x="973606" y="2203571"/>
                  </a:lnTo>
                  <a:lnTo>
                    <a:pt x="879770" y="2164605"/>
                  </a:lnTo>
                  <a:lnTo>
                    <a:pt x="813765" y="2166196"/>
                  </a:lnTo>
                  <a:lnTo>
                    <a:pt x="726292" y="2227428"/>
                  </a:lnTo>
                  <a:lnTo>
                    <a:pt x="721519" y="2267985"/>
                  </a:lnTo>
                  <a:lnTo>
                    <a:pt x="677783" y="2236176"/>
                  </a:lnTo>
                  <a:lnTo>
                    <a:pt x="644383" y="2296613"/>
                  </a:lnTo>
                  <a:lnTo>
                    <a:pt x="656311" y="2307746"/>
                  </a:lnTo>
                  <a:lnTo>
                    <a:pt x="631660" y="2349099"/>
                  </a:lnTo>
                  <a:lnTo>
                    <a:pt x="667445" y="2385678"/>
                  </a:lnTo>
                  <a:lnTo>
                    <a:pt x="699254" y="2384087"/>
                  </a:lnTo>
                  <a:lnTo>
                    <a:pt x="726292" y="2419874"/>
                  </a:lnTo>
                  <a:lnTo>
                    <a:pt x="721519" y="2447706"/>
                  </a:lnTo>
                  <a:lnTo>
                    <a:pt x="742992" y="2456454"/>
                  </a:lnTo>
                  <a:lnTo>
                    <a:pt x="723906" y="2487467"/>
                  </a:lnTo>
                  <a:lnTo>
                    <a:pt x="682553" y="2496215"/>
                  </a:lnTo>
                  <a:lnTo>
                    <a:pt x="640407" y="2550290"/>
                  </a:lnTo>
                  <a:lnTo>
                    <a:pt x="679373" y="2599595"/>
                  </a:lnTo>
                  <a:lnTo>
                    <a:pt x="675397" y="2634585"/>
                  </a:lnTo>
                  <a:lnTo>
                    <a:pt x="721519" y="2694226"/>
                  </a:lnTo>
                  <a:lnTo>
                    <a:pt x="696072" y="2714903"/>
                  </a:lnTo>
                  <a:lnTo>
                    <a:pt x="688916" y="2727626"/>
                  </a:lnTo>
                  <a:lnTo>
                    <a:pt x="669830" y="2724444"/>
                  </a:lnTo>
                  <a:lnTo>
                    <a:pt x="640407" y="2693432"/>
                  </a:lnTo>
                  <a:lnTo>
                    <a:pt x="628479" y="2691841"/>
                  </a:lnTo>
                  <a:lnTo>
                    <a:pt x="601441" y="2679913"/>
                  </a:lnTo>
                  <a:lnTo>
                    <a:pt x="588718" y="2659236"/>
                  </a:lnTo>
                  <a:lnTo>
                    <a:pt x="548956" y="2648899"/>
                  </a:lnTo>
                  <a:lnTo>
                    <a:pt x="523508" y="2656851"/>
                  </a:lnTo>
                  <a:lnTo>
                    <a:pt x="516352" y="2647308"/>
                  </a:lnTo>
                  <a:lnTo>
                    <a:pt x="458300" y="2622655"/>
                  </a:lnTo>
                  <a:lnTo>
                    <a:pt x="395478" y="2614703"/>
                  </a:lnTo>
                  <a:lnTo>
                    <a:pt x="359691" y="2605956"/>
                  </a:lnTo>
                  <a:lnTo>
                    <a:pt x="354921" y="2612318"/>
                  </a:lnTo>
                  <a:lnTo>
                    <a:pt x="300845" y="2568581"/>
                  </a:lnTo>
                  <a:lnTo>
                    <a:pt x="252336" y="2548700"/>
                  </a:lnTo>
                  <a:lnTo>
                    <a:pt x="215756" y="2518481"/>
                  </a:lnTo>
                  <a:lnTo>
                    <a:pt x="246770" y="2509734"/>
                  </a:lnTo>
                  <a:lnTo>
                    <a:pt x="281760" y="2465996"/>
                  </a:lnTo>
                  <a:lnTo>
                    <a:pt x="257904" y="2445321"/>
                  </a:lnTo>
                  <a:lnTo>
                    <a:pt x="320725" y="2423850"/>
                  </a:lnTo>
                  <a:lnTo>
                    <a:pt x="319136" y="2411921"/>
                  </a:lnTo>
                  <a:lnTo>
                    <a:pt x="280964" y="2420668"/>
                  </a:lnTo>
                  <a:lnTo>
                    <a:pt x="282555" y="2396812"/>
                  </a:lnTo>
                  <a:lnTo>
                    <a:pt x="304821" y="2381702"/>
                  </a:lnTo>
                  <a:lnTo>
                    <a:pt x="346174" y="2377726"/>
                  </a:lnTo>
                  <a:lnTo>
                    <a:pt x="352535" y="2359436"/>
                  </a:lnTo>
                  <a:lnTo>
                    <a:pt x="342992" y="2329217"/>
                  </a:lnTo>
                  <a:lnTo>
                    <a:pt x="360488" y="2300590"/>
                  </a:lnTo>
                  <a:lnTo>
                    <a:pt x="359691" y="2284685"/>
                  </a:lnTo>
                  <a:lnTo>
                    <a:pt x="296869" y="2266394"/>
                  </a:lnTo>
                  <a:lnTo>
                    <a:pt x="272218" y="2267190"/>
                  </a:lnTo>
                  <a:lnTo>
                    <a:pt x="245976" y="2240947"/>
                  </a:lnTo>
                  <a:lnTo>
                    <a:pt x="213369" y="2249695"/>
                  </a:lnTo>
                  <a:lnTo>
                    <a:pt x="159295" y="2229815"/>
                  </a:lnTo>
                  <a:lnTo>
                    <a:pt x="160090" y="2218681"/>
                  </a:lnTo>
                  <a:lnTo>
                    <a:pt x="144981" y="2194825"/>
                  </a:lnTo>
                  <a:lnTo>
                    <a:pt x="110786" y="2192439"/>
                  </a:lnTo>
                  <a:lnTo>
                    <a:pt x="107606" y="2174944"/>
                  </a:lnTo>
                  <a:lnTo>
                    <a:pt x="117943" y="2163811"/>
                  </a:lnTo>
                  <a:lnTo>
                    <a:pt x="90906" y="2132002"/>
                  </a:lnTo>
                  <a:lnTo>
                    <a:pt x="47169" y="2137569"/>
                  </a:lnTo>
                  <a:lnTo>
                    <a:pt x="34444" y="2135182"/>
                  </a:lnTo>
                  <a:lnTo>
                    <a:pt x="23312" y="2147906"/>
                  </a:lnTo>
                  <a:lnTo>
                    <a:pt x="7408" y="2145521"/>
                  </a:lnTo>
                  <a:lnTo>
                    <a:pt x="0" y="2119312"/>
                  </a:lnTo>
                  <a:lnTo>
                    <a:pt x="0" y="2084498"/>
                  </a:lnTo>
                  <a:lnTo>
                    <a:pt x="29674" y="2085878"/>
                  </a:lnTo>
                  <a:lnTo>
                    <a:pt x="46372" y="2073155"/>
                  </a:lnTo>
                  <a:lnTo>
                    <a:pt x="34444" y="2058045"/>
                  </a:lnTo>
                  <a:lnTo>
                    <a:pt x="5816" y="2047706"/>
                  </a:lnTo>
                  <a:lnTo>
                    <a:pt x="8202" y="2037369"/>
                  </a:lnTo>
                  <a:lnTo>
                    <a:pt x="0" y="2032523"/>
                  </a:lnTo>
                  <a:lnTo>
                    <a:pt x="0" y="1000385"/>
                  </a:lnTo>
                  <a:lnTo>
                    <a:pt x="22516" y="986875"/>
                  </a:lnTo>
                  <a:lnTo>
                    <a:pt x="92496" y="1032204"/>
                  </a:lnTo>
                  <a:lnTo>
                    <a:pt x="208599" y="1049699"/>
                  </a:lnTo>
                  <a:lnTo>
                    <a:pt x="369236" y="1133197"/>
                  </a:lnTo>
                  <a:lnTo>
                    <a:pt x="401839" y="1167393"/>
                  </a:lnTo>
                  <a:lnTo>
                    <a:pt x="404224" y="1215106"/>
                  </a:lnTo>
                  <a:lnTo>
                    <a:pt x="357306" y="1252481"/>
                  </a:lnTo>
                  <a:lnTo>
                    <a:pt x="288122" y="1271567"/>
                  </a:lnTo>
                  <a:lnTo>
                    <a:pt x="98858" y="1217491"/>
                  </a:lnTo>
                  <a:lnTo>
                    <a:pt x="67844" y="1226239"/>
                  </a:lnTo>
                  <a:lnTo>
                    <a:pt x="137028" y="1277928"/>
                  </a:lnTo>
                  <a:lnTo>
                    <a:pt x="139415" y="1310533"/>
                  </a:lnTo>
                  <a:lnTo>
                    <a:pt x="141800" y="1380513"/>
                  </a:lnTo>
                  <a:lnTo>
                    <a:pt x="196671" y="1401188"/>
                  </a:lnTo>
                  <a:lnTo>
                    <a:pt x="230070" y="1418683"/>
                  </a:lnTo>
                  <a:lnTo>
                    <a:pt x="235637" y="1386079"/>
                  </a:lnTo>
                  <a:lnTo>
                    <a:pt x="210190" y="1356655"/>
                  </a:lnTo>
                  <a:lnTo>
                    <a:pt x="237227" y="1330413"/>
                  </a:lnTo>
                  <a:lnTo>
                    <a:pt x="339811" y="1373356"/>
                  </a:lnTo>
                  <a:lnTo>
                    <a:pt x="375596" y="1356655"/>
                  </a:lnTo>
                  <a:lnTo>
                    <a:pt x="346969" y="1306557"/>
                  </a:lnTo>
                  <a:lnTo>
                    <a:pt x="446372" y="1238167"/>
                  </a:lnTo>
                  <a:lnTo>
                    <a:pt x="485338" y="1242143"/>
                  </a:lnTo>
                  <a:lnTo>
                    <a:pt x="525099" y="1266795"/>
                  </a:lnTo>
                  <a:lnTo>
                    <a:pt x="549752" y="1218287"/>
                  </a:lnTo>
                  <a:lnTo>
                    <a:pt x="514762" y="1175345"/>
                  </a:lnTo>
                  <a:lnTo>
                    <a:pt x="535437" y="1132402"/>
                  </a:lnTo>
                  <a:lnTo>
                    <a:pt x="504424" y="1087075"/>
                  </a:lnTo>
                  <a:lnTo>
                    <a:pt x="622912" y="1110931"/>
                  </a:lnTo>
                  <a:lnTo>
                    <a:pt x="646768" y="1151488"/>
                  </a:lnTo>
                  <a:lnTo>
                    <a:pt x="592694" y="1160235"/>
                  </a:lnTo>
                  <a:lnTo>
                    <a:pt x="592694" y="1199996"/>
                  </a:lnTo>
                  <a:lnTo>
                    <a:pt x="626092" y="1224648"/>
                  </a:lnTo>
                  <a:lnTo>
                    <a:pt x="691302" y="1209539"/>
                  </a:lnTo>
                  <a:lnTo>
                    <a:pt x="701639" y="1163416"/>
                  </a:lnTo>
                  <a:lnTo>
                    <a:pt x="789909" y="1129221"/>
                  </a:lnTo>
                  <a:lnTo>
                    <a:pt x="937822" y="1066398"/>
                  </a:lnTo>
                  <a:lnTo>
                    <a:pt x="969630" y="1070374"/>
                  </a:lnTo>
                  <a:lnTo>
                    <a:pt x="927484" y="1114907"/>
                  </a:lnTo>
                  <a:lnTo>
                    <a:pt x="979968" y="1122860"/>
                  </a:lnTo>
                  <a:lnTo>
                    <a:pt x="1010187" y="1098207"/>
                  </a:lnTo>
                  <a:lnTo>
                    <a:pt x="1089710" y="1096616"/>
                  </a:lnTo>
                  <a:lnTo>
                    <a:pt x="1152533" y="1066398"/>
                  </a:lnTo>
                  <a:lnTo>
                    <a:pt x="1201042" y="1110931"/>
                  </a:lnTo>
                  <a:lnTo>
                    <a:pt x="1249550" y="1061628"/>
                  </a:lnTo>
                  <a:lnTo>
                    <a:pt x="1205018" y="1018685"/>
                  </a:lnTo>
                  <a:lnTo>
                    <a:pt x="1227284" y="994033"/>
                  </a:lnTo>
                  <a:lnTo>
                    <a:pt x="1352930" y="1017095"/>
                  </a:lnTo>
                  <a:lnTo>
                    <a:pt x="1411776" y="1040951"/>
                  </a:lnTo>
                  <a:lnTo>
                    <a:pt x="1565254" y="1125245"/>
                  </a:lnTo>
                  <a:lnTo>
                    <a:pt x="1593884" y="1087075"/>
                  </a:lnTo>
                  <a:lnTo>
                    <a:pt x="1550941" y="1048109"/>
                  </a:lnTo>
                  <a:lnTo>
                    <a:pt x="1549350" y="1032204"/>
                  </a:lnTo>
                  <a:lnTo>
                    <a:pt x="1498457" y="1025047"/>
                  </a:lnTo>
                  <a:lnTo>
                    <a:pt x="1512770" y="989262"/>
                  </a:lnTo>
                  <a:lnTo>
                    <a:pt x="1489709" y="929619"/>
                  </a:lnTo>
                  <a:lnTo>
                    <a:pt x="1488118" y="904968"/>
                  </a:lnTo>
                  <a:lnTo>
                    <a:pt x="1566846" y="834192"/>
                  </a:lnTo>
                  <a:lnTo>
                    <a:pt x="1594679" y="761826"/>
                  </a:lnTo>
                  <a:lnTo>
                    <a:pt x="1626488" y="745922"/>
                  </a:lnTo>
                  <a:lnTo>
                    <a:pt x="1738614" y="767393"/>
                  </a:lnTo>
                  <a:lnTo>
                    <a:pt x="1747362" y="811926"/>
                  </a:lnTo>
                  <a:lnTo>
                    <a:pt x="1706805" y="875543"/>
                  </a:lnTo>
                  <a:lnTo>
                    <a:pt x="1733049" y="900196"/>
                  </a:lnTo>
                  <a:lnTo>
                    <a:pt x="1746566" y="954272"/>
                  </a:lnTo>
                  <a:lnTo>
                    <a:pt x="1737025" y="1057651"/>
                  </a:lnTo>
                  <a:lnTo>
                    <a:pt x="1783942" y="1102979"/>
                  </a:lnTo>
                  <a:lnTo>
                    <a:pt x="1765652" y="1151488"/>
                  </a:lnTo>
                  <a:lnTo>
                    <a:pt x="1682153" y="1253276"/>
                  </a:lnTo>
                  <a:lnTo>
                    <a:pt x="1730662" y="1263615"/>
                  </a:lnTo>
                  <a:lnTo>
                    <a:pt x="1747362" y="1238167"/>
                  </a:lnTo>
                  <a:lnTo>
                    <a:pt x="1794281" y="1219876"/>
                  </a:lnTo>
                  <a:lnTo>
                    <a:pt x="1805413" y="1184888"/>
                  </a:lnTo>
                  <a:lnTo>
                    <a:pt x="1841994" y="1150692"/>
                  </a:lnTo>
                  <a:lnTo>
                    <a:pt x="1817343" y="1109341"/>
                  </a:lnTo>
                  <a:lnTo>
                    <a:pt x="1837223" y="1060831"/>
                  </a:lnTo>
                  <a:lnTo>
                    <a:pt x="1791099" y="1054470"/>
                  </a:lnTo>
                  <a:lnTo>
                    <a:pt x="1780762" y="1013118"/>
                  </a:lnTo>
                  <a:lnTo>
                    <a:pt x="1814956" y="936777"/>
                  </a:lnTo>
                  <a:lnTo>
                    <a:pt x="1760085" y="873954"/>
                  </a:lnTo>
                  <a:lnTo>
                    <a:pt x="1835632" y="820673"/>
                  </a:lnTo>
                  <a:lnTo>
                    <a:pt x="1826089" y="764213"/>
                  </a:lnTo>
                  <a:lnTo>
                    <a:pt x="1846764" y="762622"/>
                  </a:lnTo>
                  <a:lnTo>
                    <a:pt x="1869032" y="807155"/>
                  </a:lnTo>
                  <a:lnTo>
                    <a:pt x="1852333" y="883497"/>
                  </a:lnTo>
                  <a:lnTo>
                    <a:pt x="1897660" y="897811"/>
                  </a:lnTo>
                  <a:lnTo>
                    <a:pt x="1878575" y="841349"/>
                  </a:lnTo>
                  <a:lnTo>
                    <a:pt x="1949349" y="810335"/>
                  </a:lnTo>
                  <a:lnTo>
                    <a:pt x="2037619" y="806359"/>
                  </a:lnTo>
                  <a:lnTo>
                    <a:pt x="2116346" y="851687"/>
                  </a:lnTo>
                  <a:lnTo>
                    <a:pt x="2078175" y="785684"/>
                  </a:lnTo>
                  <a:lnTo>
                    <a:pt x="2074199" y="699003"/>
                  </a:lnTo>
                  <a:lnTo>
                    <a:pt x="2148157" y="682305"/>
                  </a:lnTo>
                  <a:lnTo>
                    <a:pt x="2249945" y="686281"/>
                  </a:lnTo>
                  <a:lnTo>
                    <a:pt x="2342191" y="675147"/>
                  </a:lnTo>
                  <a:lnTo>
                    <a:pt x="2307996" y="631410"/>
                  </a:lnTo>
                  <a:lnTo>
                    <a:pt x="2357301" y="575743"/>
                  </a:lnTo>
                  <a:lnTo>
                    <a:pt x="2405809" y="573358"/>
                  </a:lnTo>
                  <a:lnTo>
                    <a:pt x="2488513" y="531210"/>
                  </a:lnTo>
                  <a:lnTo>
                    <a:pt x="2600640" y="520078"/>
                  </a:lnTo>
                  <a:lnTo>
                    <a:pt x="2614953" y="496222"/>
                  </a:lnTo>
                  <a:lnTo>
                    <a:pt x="2726285" y="488270"/>
                  </a:lnTo>
                  <a:lnTo>
                    <a:pt x="2761275" y="508150"/>
                  </a:lnTo>
                  <a:lnTo>
                    <a:pt x="2856703" y="462026"/>
                  </a:lnTo>
                  <a:lnTo>
                    <a:pt x="2934635" y="463617"/>
                  </a:lnTo>
                  <a:lnTo>
                    <a:pt x="2946564" y="425445"/>
                  </a:lnTo>
                  <a:lnTo>
                    <a:pt x="2987119" y="387275"/>
                  </a:lnTo>
                  <a:close/>
                  <a:moveTo>
                    <a:pt x="2992686" y="185288"/>
                  </a:moveTo>
                  <a:lnTo>
                    <a:pt x="3024494" y="191650"/>
                  </a:lnTo>
                  <a:lnTo>
                    <a:pt x="3131850" y="244929"/>
                  </a:lnTo>
                  <a:lnTo>
                    <a:pt x="3119127" y="282305"/>
                  </a:lnTo>
                  <a:lnTo>
                    <a:pt x="2879765" y="317295"/>
                  </a:lnTo>
                  <a:lnTo>
                    <a:pt x="2957697" y="195626"/>
                  </a:lnTo>
                  <a:close/>
                  <a:moveTo>
                    <a:pt x="2731057" y="0"/>
                  </a:moveTo>
                  <a:lnTo>
                    <a:pt x="2813761" y="50100"/>
                  </a:lnTo>
                  <a:lnTo>
                    <a:pt x="2911573" y="143937"/>
                  </a:lnTo>
                  <a:lnTo>
                    <a:pt x="2901234" y="229025"/>
                  </a:lnTo>
                  <a:lnTo>
                    <a:pt x="2808194" y="240953"/>
                  </a:lnTo>
                  <a:lnTo>
                    <a:pt x="2689704" y="213915"/>
                  </a:lnTo>
                  <a:lnTo>
                    <a:pt x="2618930" y="178131"/>
                  </a:lnTo>
                  <a:lnTo>
                    <a:pt x="2586325" y="108947"/>
                  </a:lnTo>
                  <a:lnTo>
                    <a:pt x="2528274" y="89861"/>
                  </a:lnTo>
                  <a:lnTo>
                    <a:pt x="2638810" y="22266"/>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79" name="Freeform: Shape 216">
              <a:extLst>
                <a:ext uri="{FF2B5EF4-FFF2-40B4-BE49-F238E27FC236}">
                  <a16:creationId xmlns:a16="http://schemas.microsoft.com/office/drawing/2014/main" id="{1FF88FFD-7497-F74F-8A5C-5B71A7D1B308}"/>
                </a:ext>
              </a:extLst>
            </p:cNvPr>
            <p:cNvSpPr/>
            <p:nvPr userDrawn="1"/>
          </p:nvSpPr>
          <p:spPr>
            <a:xfrm>
              <a:off x="8632855" y="4268744"/>
              <a:ext cx="812721" cy="260038"/>
            </a:xfrm>
            <a:custGeom>
              <a:avLst/>
              <a:gdLst>
                <a:gd name="connsiteX0" fmla="*/ 29019 w 549229"/>
                <a:gd name="connsiteY0" fmla="*/ 20421 h 175731"/>
                <a:gd name="connsiteX1" fmla="*/ 31169 w 549229"/>
                <a:gd name="connsiteY1" fmla="*/ 34931 h 175731"/>
                <a:gd name="connsiteX2" fmla="*/ 49978 w 549229"/>
                <a:gd name="connsiteY2" fmla="*/ 31707 h 175731"/>
                <a:gd name="connsiteX3" fmla="*/ 59115 w 549229"/>
                <a:gd name="connsiteY3" fmla="*/ 19884 h 175731"/>
                <a:gd name="connsiteX4" fmla="*/ 65563 w 549229"/>
                <a:gd name="connsiteY4" fmla="*/ 22571 h 175731"/>
                <a:gd name="connsiteX5" fmla="*/ 82223 w 549229"/>
                <a:gd name="connsiteY5" fmla="*/ 39768 h 175731"/>
                <a:gd name="connsiteX6" fmla="*/ 94046 w 549229"/>
                <a:gd name="connsiteY6" fmla="*/ 59115 h 175731"/>
                <a:gd name="connsiteX7" fmla="*/ 95658 w 549229"/>
                <a:gd name="connsiteY7" fmla="*/ 78461 h 175731"/>
                <a:gd name="connsiteX8" fmla="*/ 92434 w 549229"/>
                <a:gd name="connsiteY8" fmla="*/ 91359 h 175731"/>
                <a:gd name="connsiteX9" fmla="*/ 95121 w 549229"/>
                <a:gd name="connsiteY9" fmla="*/ 101032 h 175731"/>
                <a:gd name="connsiteX10" fmla="*/ 97270 w 549229"/>
                <a:gd name="connsiteY10" fmla="*/ 117692 h 175731"/>
                <a:gd name="connsiteX11" fmla="*/ 107481 w 549229"/>
                <a:gd name="connsiteY11" fmla="*/ 125753 h 175731"/>
                <a:gd name="connsiteX12" fmla="*/ 118767 w 549229"/>
                <a:gd name="connsiteY12" fmla="*/ 151011 h 175731"/>
                <a:gd name="connsiteX13" fmla="*/ 118229 w 549229"/>
                <a:gd name="connsiteY13" fmla="*/ 160685 h 175731"/>
                <a:gd name="connsiteX14" fmla="*/ 97808 w 549229"/>
                <a:gd name="connsiteY14" fmla="*/ 162297 h 175731"/>
                <a:gd name="connsiteX15" fmla="*/ 70937 w 549229"/>
                <a:gd name="connsiteY15" fmla="*/ 141338 h 175731"/>
                <a:gd name="connsiteX16" fmla="*/ 37081 w 549229"/>
                <a:gd name="connsiteY16" fmla="*/ 118767 h 175731"/>
                <a:gd name="connsiteX17" fmla="*/ 33856 w 549229"/>
                <a:gd name="connsiteY17" fmla="*/ 104257 h 175731"/>
                <a:gd name="connsiteX18" fmla="*/ 17197 w 549229"/>
                <a:gd name="connsiteY18" fmla="*/ 84910 h 175731"/>
                <a:gd name="connsiteX19" fmla="*/ 13435 w 549229"/>
                <a:gd name="connsiteY19" fmla="*/ 61264 h 175731"/>
                <a:gd name="connsiteX20" fmla="*/ 3224 w 549229"/>
                <a:gd name="connsiteY20" fmla="*/ 45680 h 175731"/>
                <a:gd name="connsiteX21" fmla="*/ 6449 w 549229"/>
                <a:gd name="connsiteY21" fmla="*/ 24721 h 175731"/>
                <a:gd name="connsiteX22" fmla="*/ 0 w 549229"/>
                <a:gd name="connsiteY22" fmla="*/ 12360 h 175731"/>
                <a:gd name="connsiteX23" fmla="*/ 4836 w 549229"/>
                <a:gd name="connsiteY23" fmla="*/ 6986 h 175731"/>
                <a:gd name="connsiteX24" fmla="*/ 29019 w 549229"/>
                <a:gd name="connsiteY24" fmla="*/ 20421 h 175731"/>
                <a:gd name="connsiteX25" fmla="*/ 532570 w 549229"/>
                <a:gd name="connsiteY25" fmla="*/ 69863 h 175731"/>
                <a:gd name="connsiteX26" fmla="*/ 511611 w 549229"/>
                <a:gd name="connsiteY26" fmla="*/ 79536 h 175731"/>
                <a:gd name="connsiteX27" fmla="*/ 486890 w 549229"/>
                <a:gd name="connsiteY27" fmla="*/ 74700 h 175731"/>
                <a:gd name="connsiteX28" fmla="*/ 453571 w 549229"/>
                <a:gd name="connsiteY28" fmla="*/ 74700 h 175731"/>
                <a:gd name="connsiteX29" fmla="*/ 443898 w 549229"/>
                <a:gd name="connsiteY29" fmla="*/ 107481 h 175731"/>
                <a:gd name="connsiteX30" fmla="*/ 432612 w 549229"/>
                <a:gd name="connsiteY30" fmla="*/ 117155 h 175731"/>
                <a:gd name="connsiteX31" fmla="*/ 418102 w 549229"/>
                <a:gd name="connsiteY31" fmla="*/ 156923 h 175731"/>
                <a:gd name="connsiteX32" fmla="*/ 394994 w 549229"/>
                <a:gd name="connsiteY32" fmla="*/ 162834 h 175731"/>
                <a:gd name="connsiteX33" fmla="*/ 368123 w 549229"/>
                <a:gd name="connsiteY33" fmla="*/ 154773 h 175731"/>
                <a:gd name="connsiteX34" fmla="*/ 354150 w 549229"/>
                <a:gd name="connsiteY34" fmla="*/ 157460 h 175731"/>
                <a:gd name="connsiteX35" fmla="*/ 337491 w 549229"/>
                <a:gd name="connsiteY35" fmla="*/ 171970 h 175731"/>
                <a:gd name="connsiteX36" fmla="*/ 319219 w 549229"/>
                <a:gd name="connsiteY36" fmla="*/ 169820 h 175731"/>
                <a:gd name="connsiteX37" fmla="*/ 300948 w 549229"/>
                <a:gd name="connsiteY37" fmla="*/ 175732 h 175731"/>
                <a:gd name="connsiteX38" fmla="*/ 281063 w 549229"/>
                <a:gd name="connsiteY38" fmla="*/ 159610 h 175731"/>
                <a:gd name="connsiteX39" fmla="*/ 276226 w 549229"/>
                <a:gd name="connsiteY39" fmla="*/ 140801 h 175731"/>
                <a:gd name="connsiteX40" fmla="*/ 297185 w 549229"/>
                <a:gd name="connsiteY40" fmla="*/ 150474 h 175731"/>
                <a:gd name="connsiteX41" fmla="*/ 319219 w 549229"/>
                <a:gd name="connsiteY41" fmla="*/ 145100 h 175731"/>
                <a:gd name="connsiteX42" fmla="*/ 325131 w 549229"/>
                <a:gd name="connsiteY42" fmla="*/ 120916 h 175731"/>
                <a:gd name="connsiteX43" fmla="*/ 337491 w 549229"/>
                <a:gd name="connsiteY43" fmla="*/ 115542 h 175731"/>
                <a:gd name="connsiteX44" fmla="*/ 371885 w 549229"/>
                <a:gd name="connsiteY44" fmla="*/ 109093 h 175731"/>
                <a:gd name="connsiteX45" fmla="*/ 392307 w 549229"/>
                <a:gd name="connsiteY45" fmla="*/ 86522 h 175731"/>
                <a:gd name="connsiteX46" fmla="*/ 406279 w 549229"/>
                <a:gd name="connsiteY46" fmla="*/ 68251 h 175731"/>
                <a:gd name="connsiteX47" fmla="*/ 419177 w 549229"/>
                <a:gd name="connsiteY47" fmla="*/ 83298 h 175731"/>
                <a:gd name="connsiteX48" fmla="*/ 425088 w 549229"/>
                <a:gd name="connsiteY48" fmla="*/ 73625 h 175731"/>
                <a:gd name="connsiteX49" fmla="*/ 439061 w 549229"/>
                <a:gd name="connsiteY49" fmla="*/ 74700 h 175731"/>
                <a:gd name="connsiteX50" fmla="*/ 440673 w 549229"/>
                <a:gd name="connsiteY50" fmla="*/ 56428 h 175731"/>
                <a:gd name="connsiteX51" fmla="*/ 441748 w 549229"/>
                <a:gd name="connsiteY51" fmla="*/ 42455 h 175731"/>
                <a:gd name="connsiteX52" fmla="*/ 463781 w 549229"/>
                <a:gd name="connsiteY52" fmla="*/ 22571 h 175731"/>
                <a:gd name="connsiteX53" fmla="*/ 478292 w 549229"/>
                <a:gd name="connsiteY53" fmla="*/ 0 h 175731"/>
                <a:gd name="connsiteX54" fmla="*/ 490114 w 549229"/>
                <a:gd name="connsiteY54" fmla="*/ 0 h 175731"/>
                <a:gd name="connsiteX55" fmla="*/ 505162 w 549229"/>
                <a:gd name="connsiteY55" fmla="*/ 14510 h 175731"/>
                <a:gd name="connsiteX56" fmla="*/ 506237 w 549229"/>
                <a:gd name="connsiteY56" fmla="*/ 26870 h 175731"/>
                <a:gd name="connsiteX57" fmla="*/ 525046 w 549229"/>
                <a:gd name="connsiteY57" fmla="*/ 34931 h 175731"/>
                <a:gd name="connsiteX58" fmla="*/ 549229 w 549229"/>
                <a:gd name="connsiteY58" fmla="*/ 43530 h 175731"/>
                <a:gd name="connsiteX59" fmla="*/ 547079 w 549229"/>
                <a:gd name="connsiteY59" fmla="*/ 54816 h 175731"/>
                <a:gd name="connsiteX60" fmla="*/ 527733 w 549229"/>
                <a:gd name="connsiteY60" fmla="*/ 56428 h 175731"/>
                <a:gd name="connsiteX61" fmla="*/ 532570 w 549229"/>
                <a:gd name="connsiteY61" fmla="*/ 69863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9229" h="175731">
                  <a:moveTo>
                    <a:pt x="29019" y="20421"/>
                  </a:moveTo>
                  <a:lnTo>
                    <a:pt x="31169" y="34931"/>
                  </a:lnTo>
                  <a:lnTo>
                    <a:pt x="49978" y="31707"/>
                  </a:lnTo>
                  <a:lnTo>
                    <a:pt x="59115" y="19884"/>
                  </a:lnTo>
                  <a:lnTo>
                    <a:pt x="65563" y="22571"/>
                  </a:lnTo>
                  <a:lnTo>
                    <a:pt x="82223" y="39768"/>
                  </a:lnTo>
                  <a:lnTo>
                    <a:pt x="94046" y="59115"/>
                  </a:lnTo>
                  <a:lnTo>
                    <a:pt x="95658" y="78461"/>
                  </a:lnTo>
                  <a:lnTo>
                    <a:pt x="92434" y="91359"/>
                  </a:lnTo>
                  <a:lnTo>
                    <a:pt x="95121" y="101032"/>
                  </a:lnTo>
                  <a:lnTo>
                    <a:pt x="97270" y="117692"/>
                  </a:lnTo>
                  <a:lnTo>
                    <a:pt x="107481" y="125753"/>
                  </a:lnTo>
                  <a:lnTo>
                    <a:pt x="118767" y="151011"/>
                  </a:lnTo>
                  <a:lnTo>
                    <a:pt x="118229" y="160685"/>
                  </a:lnTo>
                  <a:lnTo>
                    <a:pt x="97808" y="162297"/>
                  </a:lnTo>
                  <a:lnTo>
                    <a:pt x="70937" y="141338"/>
                  </a:lnTo>
                  <a:lnTo>
                    <a:pt x="37081" y="118767"/>
                  </a:lnTo>
                  <a:lnTo>
                    <a:pt x="33856" y="104257"/>
                  </a:lnTo>
                  <a:lnTo>
                    <a:pt x="17197" y="84910"/>
                  </a:lnTo>
                  <a:lnTo>
                    <a:pt x="13435" y="61264"/>
                  </a:lnTo>
                  <a:lnTo>
                    <a:pt x="3224" y="45680"/>
                  </a:lnTo>
                  <a:lnTo>
                    <a:pt x="6449" y="24721"/>
                  </a:lnTo>
                  <a:lnTo>
                    <a:pt x="0" y="12360"/>
                  </a:lnTo>
                  <a:lnTo>
                    <a:pt x="4836" y="6986"/>
                  </a:lnTo>
                  <a:lnTo>
                    <a:pt x="29019" y="20421"/>
                  </a:lnTo>
                  <a:close/>
                  <a:moveTo>
                    <a:pt x="532570" y="69863"/>
                  </a:moveTo>
                  <a:lnTo>
                    <a:pt x="511611" y="79536"/>
                  </a:lnTo>
                  <a:lnTo>
                    <a:pt x="486890" y="74700"/>
                  </a:lnTo>
                  <a:lnTo>
                    <a:pt x="453571" y="74700"/>
                  </a:lnTo>
                  <a:lnTo>
                    <a:pt x="443898" y="107481"/>
                  </a:lnTo>
                  <a:lnTo>
                    <a:pt x="432612" y="117155"/>
                  </a:lnTo>
                  <a:lnTo>
                    <a:pt x="418102" y="156923"/>
                  </a:lnTo>
                  <a:lnTo>
                    <a:pt x="394994" y="162834"/>
                  </a:lnTo>
                  <a:lnTo>
                    <a:pt x="368123" y="154773"/>
                  </a:lnTo>
                  <a:lnTo>
                    <a:pt x="354150" y="157460"/>
                  </a:lnTo>
                  <a:lnTo>
                    <a:pt x="337491" y="171970"/>
                  </a:lnTo>
                  <a:lnTo>
                    <a:pt x="319219" y="169820"/>
                  </a:lnTo>
                  <a:lnTo>
                    <a:pt x="300948" y="175732"/>
                  </a:lnTo>
                  <a:lnTo>
                    <a:pt x="281063" y="159610"/>
                  </a:lnTo>
                  <a:lnTo>
                    <a:pt x="276226" y="140801"/>
                  </a:lnTo>
                  <a:lnTo>
                    <a:pt x="297185" y="150474"/>
                  </a:lnTo>
                  <a:lnTo>
                    <a:pt x="319219" y="145100"/>
                  </a:lnTo>
                  <a:lnTo>
                    <a:pt x="325131" y="120916"/>
                  </a:lnTo>
                  <a:lnTo>
                    <a:pt x="337491" y="115542"/>
                  </a:lnTo>
                  <a:lnTo>
                    <a:pt x="371885" y="109093"/>
                  </a:lnTo>
                  <a:lnTo>
                    <a:pt x="392307" y="86522"/>
                  </a:lnTo>
                  <a:lnTo>
                    <a:pt x="406279" y="68251"/>
                  </a:lnTo>
                  <a:lnTo>
                    <a:pt x="419177" y="83298"/>
                  </a:lnTo>
                  <a:lnTo>
                    <a:pt x="425088" y="73625"/>
                  </a:lnTo>
                  <a:lnTo>
                    <a:pt x="439061" y="74700"/>
                  </a:lnTo>
                  <a:lnTo>
                    <a:pt x="440673" y="56428"/>
                  </a:lnTo>
                  <a:lnTo>
                    <a:pt x="441748" y="42455"/>
                  </a:lnTo>
                  <a:lnTo>
                    <a:pt x="463781" y="22571"/>
                  </a:lnTo>
                  <a:lnTo>
                    <a:pt x="478292" y="0"/>
                  </a:lnTo>
                  <a:lnTo>
                    <a:pt x="490114" y="0"/>
                  </a:lnTo>
                  <a:lnTo>
                    <a:pt x="505162" y="14510"/>
                  </a:lnTo>
                  <a:lnTo>
                    <a:pt x="506237" y="26870"/>
                  </a:lnTo>
                  <a:lnTo>
                    <a:pt x="525046" y="34931"/>
                  </a:lnTo>
                  <a:lnTo>
                    <a:pt x="549229" y="43530"/>
                  </a:lnTo>
                  <a:lnTo>
                    <a:pt x="547079" y="54816"/>
                  </a:lnTo>
                  <a:lnTo>
                    <a:pt x="527733" y="56428"/>
                  </a:lnTo>
                  <a:lnTo>
                    <a:pt x="532570"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0" name="Freeform: Shape 295">
              <a:extLst>
                <a:ext uri="{FF2B5EF4-FFF2-40B4-BE49-F238E27FC236}">
                  <a16:creationId xmlns:a16="http://schemas.microsoft.com/office/drawing/2014/main" id="{481E2730-EF7D-5749-B81F-A1728266D8F0}"/>
                </a:ext>
              </a:extLst>
            </p:cNvPr>
            <p:cNvSpPr/>
            <p:nvPr userDrawn="1"/>
          </p:nvSpPr>
          <p:spPr>
            <a:xfrm>
              <a:off x="5726849" y="4380870"/>
              <a:ext cx="144979" cy="224254"/>
            </a:xfrm>
            <a:custGeom>
              <a:avLst/>
              <a:gdLst>
                <a:gd name="connsiteX0" fmla="*/ 101242 w 144979"/>
                <a:gd name="connsiteY0" fmla="*/ 0 h 224254"/>
                <a:gd name="connsiteX1" fmla="*/ 121123 w 144979"/>
                <a:gd name="connsiteY1" fmla="*/ 29424 h 224254"/>
                <a:gd name="connsiteX2" fmla="*/ 125893 w 144979"/>
                <a:gd name="connsiteY2" fmla="*/ 50895 h 224254"/>
                <a:gd name="connsiteX3" fmla="*/ 144979 w 144979"/>
                <a:gd name="connsiteY3" fmla="*/ 99404 h 224254"/>
                <a:gd name="connsiteX4" fmla="*/ 129870 w 144979"/>
                <a:gd name="connsiteY4" fmla="*/ 130418 h 224254"/>
                <a:gd name="connsiteX5" fmla="*/ 109195 w 144979"/>
                <a:gd name="connsiteY5" fmla="*/ 158250 h 224254"/>
                <a:gd name="connsiteX6" fmla="*/ 97266 w 144979"/>
                <a:gd name="connsiteY6" fmla="*/ 175745 h 224254"/>
                <a:gd name="connsiteX7" fmla="*/ 97266 w 144979"/>
                <a:gd name="connsiteY7" fmla="*/ 220278 h 224254"/>
                <a:gd name="connsiteX8" fmla="*/ 10586 w 144979"/>
                <a:gd name="connsiteY8" fmla="*/ 224254 h 224254"/>
                <a:gd name="connsiteX9" fmla="*/ 0 w 144979"/>
                <a:gd name="connsiteY9" fmla="*/ 224072 h 224254"/>
                <a:gd name="connsiteX10" fmla="*/ 0 w 144979"/>
                <a:gd name="connsiteY10" fmla="*/ 25687 h 224254"/>
                <a:gd name="connsiteX11" fmla="*/ 10586 w 144979"/>
                <a:gd name="connsiteY11" fmla="*/ 29424 h 224254"/>
                <a:gd name="connsiteX12" fmla="*/ 44781 w 144979"/>
                <a:gd name="connsiteY12" fmla="*/ 19881 h 224254"/>
                <a:gd name="connsiteX13" fmla="*/ 75001 w 144979"/>
                <a:gd name="connsiteY13" fmla="*/ 19881 h 2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979" h="224254">
                  <a:moveTo>
                    <a:pt x="101242" y="0"/>
                  </a:moveTo>
                  <a:lnTo>
                    <a:pt x="121123" y="29424"/>
                  </a:lnTo>
                  <a:lnTo>
                    <a:pt x="125893" y="50895"/>
                  </a:lnTo>
                  <a:lnTo>
                    <a:pt x="144979" y="99404"/>
                  </a:lnTo>
                  <a:lnTo>
                    <a:pt x="129870" y="130418"/>
                  </a:lnTo>
                  <a:lnTo>
                    <a:pt x="109195" y="158250"/>
                  </a:lnTo>
                  <a:lnTo>
                    <a:pt x="97266" y="175745"/>
                  </a:lnTo>
                  <a:lnTo>
                    <a:pt x="97266" y="220278"/>
                  </a:lnTo>
                  <a:lnTo>
                    <a:pt x="10586" y="224254"/>
                  </a:lnTo>
                  <a:lnTo>
                    <a:pt x="0" y="224072"/>
                  </a:lnTo>
                  <a:lnTo>
                    <a:pt x="0" y="25687"/>
                  </a:lnTo>
                  <a:lnTo>
                    <a:pt x="10586" y="29424"/>
                  </a:lnTo>
                  <a:lnTo>
                    <a:pt x="44781" y="19881"/>
                  </a:lnTo>
                  <a:lnTo>
                    <a:pt x="75001" y="1988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381" name="Freeform: Shape 222">
              <a:extLst>
                <a:ext uri="{FF2B5EF4-FFF2-40B4-BE49-F238E27FC236}">
                  <a16:creationId xmlns:a16="http://schemas.microsoft.com/office/drawing/2014/main" id="{986E462C-A681-674B-BDEA-7C05D8911FC9}"/>
                </a:ext>
              </a:extLst>
            </p:cNvPr>
            <p:cNvSpPr/>
            <p:nvPr userDrawn="1"/>
          </p:nvSpPr>
          <p:spPr>
            <a:xfrm>
              <a:off x="6759301" y="2492208"/>
              <a:ext cx="726836" cy="425445"/>
            </a:xfrm>
            <a:custGeom>
              <a:avLst/>
              <a:gdLst>
                <a:gd name="connsiteX0" fmla="*/ 303635 w 491189"/>
                <a:gd name="connsiteY0" fmla="*/ 280526 h 287512"/>
                <a:gd name="connsiteX1" fmla="*/ 304710 w 491189"/>
                <a:gd name="connsiteY1" fmla="*/ 260105 h 287512"/>
                <a:gd name="connsiteX2" fmla="*/ 266554 w 491189"/>
                <a:gd name="connsiteY2" fmla="*/ 246132 h 287512"/>
                <a:gd name="connsiteX3" fmla="*/ 236459 w 491189"/>
                <a:gd name="connsiteY3" fmla="*/ 230010 h 287512"/>
                <a:gd name="connsiteX4" fmla="*/ 217650 w 491189"/>
                <a:gd name="connsiteY4" fmla="*/ 214425 h 287512"/>
                <a:gd name="connsiteX5" fmla="*/ 184868 w 491189"/>
                <a:gd name="connsiteY5" fmla="*/ 191317 h 287512"/>
                <a:gd name="connsiteX6" fmla="*/ 170896 w 491189"/>
                <a:gd name="connsiteY6" fmla="*/ 156385 h 287512"/>
                <a:gd name="connsiteX7" fmla="*/ 161222 w 491189"/>
                <a:gd name="connsiteY7" fmla="*/ 150474 h 287512"/>
                <a:gd name="connsiteX8" fmla="*/ 130053 w 491189"/>
                <a:gd name="connsiteY8" fmla="*/ 152086 h 287512"/>
                <a:gd name="connsiteX9" fmla="*/ 119305 w 491189"/>
                <a:gd name="connsiteY9" fmla="*/ 145100 h 287512"/>
                <a:gd name="connsiteX10" fmla="*/ 116080 w 491189"/>
                <a:gd name="connsiteY10" fmla="*/ 117692 h 287512"/>
                <a:gd name="connsiteX11" fmla="*/ 77387 w 491189"/>
                <a:gd name="connsiteY11" fmla="*/ 99420 h 287512"/>
                <a:gd name="connsiteX12" fmla="*/ 53203 w 491189"/>
                <a:gd name="connsiteY12" fmla="*/ 119304 h 287512"/>
                <a:gd name="connsiteX13" fmla="*/ 28483 w 491189"/>
                <a:gd name="connsiteY13" fmla="*/ 131127 h 287512"/>
                <a:gd name="connsiteX14" fmla="*/ 33320 w 491189"/>
                <a:gd name="connsiteY14" fmla="*/ 148324 h 287512"/>
                <a:gd name="connsiteX15" fmla="*/ 1075 w 491189"/>
                <a:gd name="connsiteY15" fmla="*/ 148861 h 287512"/>
                <a:gd name="connsiteX16" fmla="*/ 0 w 491189"/>
                <a:gd name="connsiteY16" fmla="*/ 20959 h 287512"/>
                <a:gd name="connsiteX17" fmla="*/ 73625 w 491189"/>
                <a:gd name="connsiteY17" fmla="*/ 0 h 287512"/>
                <a:gd name="connsiteX18" fmla="*/ 78999 w 491189"/>
                <a:gd name="connsiteY18" fmla="*/ 3224 h 287512"/>
                <a:gd name="connsiteX19" fmla="*/ 123603 w 491189"/>
                <a:gd name="connsiteY19" fmla="*/ 28482 h 287512"/>
                <a:gd name="connsiteX20" fmla="*/ 147249 w 491189"/>
                <a:gd name="connsiteY20" fmla="*/ 41918 h 287512"/>
                <a:gd name="connsiteX21" fmla="*/ 174657 w 491189"/>
                <a:gd name="connsiteY21" fmla="*/ 73625 h 287512"/>
                <a:gd name="connsiteX22" fmla="*/ 208514 w 491189"/>
                <a:gd name="connsiteY22" fmla="*/ 68251 h 287512"/>
                <a:gd name="connsiteX23" fmla="*/ 257955 w 491189"/>
                <a:gd name="connsiteY23" fmla="*/ 65563 h 287512"/>
                <a:gd name="connsiteX24" fmla="*/ 292349 w 491189"/>
                <a:gd name="connsiteY24" fmla="*/ 90822 h 287512"/>
                <a:gd name="connsiteX25" fmla="*/ 290199 w 491189"/>
                <a:gd name="connsiteY25" fmla="*/ 125216 h 287512"/>
                <a:gd name="connsiteX26" fmla="*/ 304173 w 491189"/>
                <a:gd name="connsiteY26" fmla="*/ 125216 h 287512"/>
                <a:gd name="connsiteX27" fmla="*/ 310084 w 491189"/>
                <a:gd name="connsiteY27" fmla="*/ 153161 h 287512"/>
                <a:gd name="connsiteX28" fmla="*/ 346627 w 491189"/>
                <a:gd name="connsiteY28" fmla="*/ 154236 h 287512"/>
                <a:gd name="connsiteX29" fmla="*/ 354151 w 491189"/>
                <a:gd name="connsiteY29" fmla="*/ 170358 h 287512"/>
                <a:gd name="connsiteX30" fmla="*/ 364899 w 491189"/>
                <a:gd name="connsiteY30" fmla="*/ 170358 h 287512"/>
                <a:gd name="connsiteX31" fmla="*/ 377260 w 491189"/>
                <a:gd name="connsiteY31" fmla="*/ 146174 h 287512"/>
                <a:gd name="connsiteX32" fmla="*/ 414878 w 491189"/>
                <a:gd name="connsiteY32" fmla="*/ 122529 h 287512"/>
                <a:gd name="connsiteX33" fmla="*/ 431538 w 491189"/>
                <a:gd name="connsiteY33" fmla="*/ 116080 h 287512"/>
                <a:gd name="connsiteX34" fmla="*/ 440136 w 491189"/>
                <a:gd name="connsiteY34" fmla="*/ 119304 h 287512"/>
                <a:gd name="connsiteX35" fmla="*/ 415953 w 491189"/>
                <a:gd name="connsiteY35" fmla="*/ 141338 h 287512"/>
                <a:gd name="connsiteX36" fmla="*/ 436912 w 491189"/>
                <a:gd name="connsiteY36" fmla="*/ 154236 h 287512"/>
                <a:gd name="connsiteX37" fmla="*/ 457333 w 491189"/>
                <a:gd name="connsiteY37" fmla="*/ 145637 h 287512"/>
                <a:gd name="connsiteX38" fmla="*/ 491190 w 491189"/>
                <a:gd name="connsiteY38" fmla="*/ 163909 h 287512"/>
                <a:gd name="connsiteX39" fmla="*/ 454646 w 491189"/>
                <a:gd name="connsiteY39" fmla="*/ 188092 h 287512"/>
                <a:gd name="connsiteX40" fmla="*/ 432612 w 491189"/>
                <a:gd name="connsiteY40" fmla="*/ 184868 h 287512"/>
                <a:gd name="connsiteX41" fmla="*/ 420790 w 491189"/>
                <a:gd name="connsiteY41" fmla="*/ 185943 h 287512"/>
                <a:gd name="connsiteX42" fmla="*/ 416490 w 491189"/>
                <a:gd name="connsiteY42" fmla="*/ 176269 h 287512"/>
                <a:gd name="connsiteX43" fmla="*/ 422402 w 491189"/>
                <a:gd name="connsiteY43" fmla="*/ 160684 h 287512"/>
                <a:gd name="connsiteX44" fmla="*/ 384246 w 491189"/>
                <a:gd name="connsiteY44" fmla="*/ 168746 h 287512"/>
                <a:gd name="connsiteX45" fmla="*/ 375110 w 491189"/>
                <a:gd name="connsiteY45" fmla="*/ 190242 h 287512"/>
                <a:gd name="connsiteX46" fmla="*/ 361675 w 491189"/>
                <a:gd name="connsiteY46" fmla="*/ 208514 h 287512"/>
                <a:gd name="connsiteX47" fmla="*/ 337492 w 491189"/>
                <a:gd name="connsiteY47" fmla="*/ 206901 h 287512"/>
                <a:gd name="connsiteX48" fmla="*/ 329968 w 491189"/>
                <a:gd name="connsiteY48" fmla="*/ 221411 h 287512"/>
                <a:gd name="connsiteX49" fmla="*/ 350927 w 491189"/>
                <a:gd name="connsiteY49" fmla="*/ 229472 h 287512"/>
                <a:gd name="connsiteX50" fmla="*/ 356838 w 491189"/>
                <a:gd name="connsiteY50" fmla="*/ 254193 h 287512"/>
                <a:gd name="connsiteX51" fmla="*/ 340716 w 491189"/>
                <a:gd name="connsiteY51" fmla="*/ 287512 h 287512"/>
                <a:gd name="connsiteX52" fmla="*/ 319220 w 491189"/>
                <a:gd name="connsiteY52" fmla="*/ 280526 h 287512"/>
                <a:gd name="connsiteX53" fmla="*/ 303635 w 491189"/>
                <a:gd name="connsiteY53" fmla="*/ 280526 h 2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189" h="287512">
                  <a:moveTo>
                    <a:pt x="303635" y="280526"/>
                  </a:moveTo>
                  <a:lnTo>
                    <a:pt x="304710" y="260105"/>
                  </a:lnTo>
                  <a:lnTo>
                    <a:pt x="266554" y="246132"/>
                  </a:lnTo>
                  <a:lnTo>
                    <a:pt x="236459" y="230010"/>
                  </a:lnTo>
                  <a:lnTo>
                    <a:pt x="217650" y="214425"/>
                  </a:lnTo>
                  <a:lnTo>
                    <a:pt x="184868" y="191317"/>
                  </a:lnTo>
                  <a:lnTo>
                    <a:pt x="170896" y="156385"/>
                  </a:lnTo>
                  <a:lnTo>
                    <a:pt x="161222" y="150474"/>
                  </a:lnTo>
                  <a:lnTo>
                    <a:pt x="130053" y="152086"/>
                  </a:lnTo>
                  <a:lnTo>
                    <a:pt x="119305" y="145100"/>
                  </a:lnTo>
                  <a:lnTo>
                    <a:pt x="116080" y="117692"/>
                  </a:lnTo>
                  <a:lnTo>
                    <a:pt x="77387" y="99420"/>
                  </a:lnTo>
                  <a:lnTo>
                    <a:pt x="53203" y="119304"/>
                  </a:lnTo>
                  <a:lnTo>
                    <a:pt x="28483" y="131127"/>
                  </a:lnTo>
                  <a:lnTo>
                    <a:pt x="33320" y="148324"/>
                  </a:lnTo>
                  <a:lnTo>
                    <a:pt x="1075" y="148861"/>
                  </a:lnTo>
                  <a:lnTo>
                    <a:pt x="0" y="20959"/>
                  </a:lnTo>
                  <a:lnTo>
                    <a:pt x="73625" y="0"/>
                  </a:lnTo>
                  <a:lnTo>
                    <a:pt x="78999" y="3224"/>
                  </a:lnTo>
                  <a:lnTo>
                    <a:pt x="123603" y="28482"/>
                  </a:lnTo>
                  <a:lnTo>
                    <a:pt x="147249" y="41918"/>
                  </a:lnTo>
                  <a:lnTo>
                    <a:pt x="174657" y="73625"/>
                  </a:lnTo>
                  <a:lnTo>
                    <a:pt x="208514" y="68251"/>
                  </a:lnTo>
                  <a:lnTo>
                    <a:pt x="257955" y="65563"/>
                  </a:lnTo>
                  <a:lnTo>
                    <a:pt x="292349" y="90822"/>
                  </a:lnTo>
                  <a:lnTo>
                    <a:pt x="290199" y="125216"/>
                  </a:lnTo>
                  <a:lnTo>
                    <a:pt x="304173" y="125216"/>
                  </a:lnTo>
                  <a:lnTo>
                    <a:pt x="310084" y="153161"/>
                  </a:lnTo>
                  <a:lnTo>
                    <a:pt x="346627" y="154236"/>
                  </a:lnTo>
                  <a:lnTo>
                    <a:pt x="354151" y="170358"/>
                  </a:lnTo>
                  <a:lnTo>
                    <a:pt x="364899" y="170358"/>
                  </a:lnTo>
                  <a:lnTo>
                    <a:pt x="377260" y="146174"/>
                  </a:lnTo>
                  <a:lnTo>
                    <a:pt x="414878" y="122529"/>
                  </a:lnTo>
                  <a:lnTo>
                    <a:pt x="431538" y="116080"/>
                  </a:lnTo>
                  <a:lnTo>
                    <a:pt x="440136" y="119304"/>
                  </a:lnTo>
                  <a:lnTo>
                    <a:pt x="415953" y="141338"/>
                  </a:lnTo>
                  <a:lnTo>
                    <a:pt x="436912" y="154236"/>
                  </a:lnTo>
                  <a:lnTo>
                    <a:pt x="457333" y="145637"/>
                  </a:lnTo>
                  <a:lnTo>
                    <a:pt x="491190" y="163909"/>
                  </a:lnTo>
                  <a:lnTo>
                    <a:pt x="454646" y="188092"/>
                  </a:lnTo>
                  <a:lnTo>
                    <a:pt x="432612" y="184868"/>
                  </a:lnTo>
                  <a:lnTo>
                    <a:pt x="420790" y="185943"/>
                  </a:lnTo>
                  <a:lnTo>
                    <a:pt x="416490" y="176269"/>
                  </a:lnTo>
                  <a:lnTo>
                    <a:pt x="422402" y="160684"/>
                  </a:lnTo>
                  <a:lnTo>
                    <a:pt x="384246" y="168746"/>
                  </a:lnTo>
                  <a:lnTo>
                    <a:pt x="375110" y="190242"/>
                  </a:lnTo>
                  <a:lnTo>
                    <a:pt x="361675" y="208514"/>
                  </a:lnTo>
                  <a:lnTo>
                    <a:pt x="337492" y="206901"/>
                  </a:lnTo>
                  <a:lnTo>
                    <a:pt x="329968" y="221411"/>
                  </a:lnTo>
                  <a:lnTo>
                    <a:pt x="350927" y="229472"/>
                  </a:lnTo>
                  <a:lnTo>
                    <a:pt x="356838" y="254193"/>
                  </a:lnTo>
                  <a:lnTo>
                    <a:pt x="340716" y="287512"/>
                  </a:lnTo>
                  <a:lnTo>
                    <a:pt x="319220" y="280526"/>
                  </a:lnTo>
                  <a:lnTo>
                    <a:pt x="303635" y="28052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2" name="Freeform: Shape 223">
              <a:extLst>
                <a:ext uri="{FF2B5EF4-FFF2-40B4-BE49-F238E27FC236}">
                  <a16:creationId xmlns:a16="http://schemas.microsoft.com/office/drawing/2014/main" id="{E90DB359-2C18-3D43-811B-CD51A55B7E81}"/>
                </a:ext>
              </a:extLst>
            </p:cNvPr>
            <p:cNvSpPr/>
            <p:nvPr userDrawn="1"/>
          </p:nvSpPr>
          <p:spPr>
            <a:xfrm>
              <a:off x="6590713" y="3421828"/>
              <a:ext cx="330018" cy="431012"/>
            </a:xfrm>
            <a:custGeom>
              <a:avLst/>
              <a:gdLst>
                <a:gd name="connsiteX0" fmla="*/ 197766 w 223023"/>
                <a:gd name="connsiteY0" fmla="*/ 159072 h 291274"/>
                <a:gd name="connsiteX1" fmla="*/ 187018 w 223023"/>
                <a:gd name="connsiteY1" fmla="*/ 179494 h 291274"/>
                <a:gd name="connsiteX2" fmla="*/ 174120 w 223023"/>
                <a:gd name="connsiteY2" fmla="*/ 177882 h 291274"/>
                <a:gd name="connsiteX3" fmla="*/ 168208 w 223023"/>
                <a:gd name="connsiteY3" fmla="*/ 184868 h 291274"/>
                <a:gd name="connsiteX4" fmla="*/ 163372 w 223023"/>
                <a:gd name="connsiteY4" fmla="*/ 199915 h 291274"/>
                <a:gd name="connsiteX5" fmla="*/ 166596 w 223023"/>
                <a:gd name="connsiteY5" fmla="*/ 219799 h 291274"/>
                <a:gd name="connsiteX6" fmla="*/ 163909 w 223023"/>
                <a:gd name="connsiteY6" fmla="*/ 223561 h 291274"/>
                <a:gd name="connsiteX7" fmla="*/ 150474 w 223023"/>
                <a:gd name="connsiteY7" fmla="*/ 223561 h 291274"/>
                <a:gd name="connsiteX8" fmla="*/ 132739 w 223023"/>
                <a:gd name="connsiteY8" fmla="*/ 234847 h 291274"/>
                <a:gd name="connsiteX9" fmla="*/ 130052 w 223023"/>
                <a:gd name="connsiteY9" fmla="*/ 249357 h 291274"/>
                <a:gd name="connsiteX10" fmla="*/ 123603 w 223023"/>
                <a:gd name="connsiteY10" fmla="*/ 255268 h 291274"/>
                <a:gd name="connsiteX11" fmla="*/ 105869 w 223023"/>
                <a:gd name="connsiteY11" fmla="*/ 255268 h 291274"/>
                <a:gd name="connsiteX12" fmla="*/ 94583 w 223023"/>
                <a:gd name="connsiteY12" fmla="*/ 262792 h 291274"/>
                <a:gd name="connsiteX13" fmla="*/ 94583 w 223023"/>
                <a:gd name="connsiteY13" fmla="*/ 274615 h 291274"/>
                <a:gd name="connsiteX14" fmla="*/ 80611 w 223023"/>
                <a:gd name="connsiteY14" fmla="*/ 282676 h 291274"/>
                <a:gd name="connsiteX15" fmla="*/ 64489 w 223023"/>
                <a:gd name="connsiteY15" fmla="*/ 279989 h 291274"/>
                <a:gd name="connsiteX16" fmla="*/ 45142 w 223023"/>
                <a:gd name="connsiteY16" fmla="*/ 289662 h 291274"/>
                <a:gd name="connsiteX17" fmla="*/ 31707 w 223023"/>
                <a:gd name="connsiteY17" fmla="*/ 291274 h 291274"/>
                <a:gd name="connsiteX18" fmla="*/ 22571 w 223023"/>
                <a:gd name="connsiteY18" fmla="*/ 270853 h 291274"/>
                <a:gd name="connsiteX19" fmla="*/ 0 w 223023"/>
                <a:gd name="connsiteY19" fmla="*/ 221949 h 291274"/>
                <a:gd name="connsiteX20" fmla="*/ 85985 w 223023"/>
                <a:gd name="connsiteY20" fmla="*/ 192391 h 291274"/>
                <a:gd name="connsiteX21" fmla="*/ 105332 w 223023"/>
                <a:gd name="connsiteY21" fmla="*/ 132739 h 291274"/>
                <a:gd name="connsiteX22" fmla="*/ 91896 w 223023"/>
                <a:gd name="connsiteY22" fmla="*/ 111243 h 291274"/>
                <a:gd name="connsiteX23" fmla="*/ 92434 w 223023"/>
                <a:gd name="connsiteY23" fmla="*/ 99420 h 291274"/>
                <a:gd name="connsiteX24" fmla="*/ 101033 w 223023"/>
                <a:gd name="connsiteY24" fmla="*/ 87060 h 291274"/>
                <a:gd name="connsiteX25" fmla="*/ 101033 w 223023"/>
                <a:gd name="connsiteY25" fmla="*/ 74699 h 291274"/>
                <a:gd name="connsiteX26" fmla="*/ 113930 w 223023"/>
                <a:gd name="connsiteY26" fmla="*/ 68788 h 291274"/>
                <a:gd name="connsiteX27" fmla="*/ 108556 w 223023"/>
                <a:gd name="connsiteY27" fmla="*/ 64489 h 291274"/>
                <a:gd name="connsiteX28" fmla="*/ 110706 w 223023"/>
                <a:gd name="connsiteY28" fmla="*/ 44605 h 291274"/>
                <a:gd name="connsiteX29" fmla="*/ 125216 w 223023"/>
                <a:gd name="connsiteY29" fmla="*/ 44605 h 291274"/>
                <a:gd name="connsiteX30" fmla="*/ 138113 w 223023"/>
                <a:gd name="connsiteY30" fmla="*/ 65564 h 291274"/>
                <a:gd name="connsiteX31" fmla="*/ 154235 w 223023"/>
                <a:gd name="connsiteY31" fmla="*/ 76312 h 291274"/>
                <a:gd name="connsiteX32" fmla="*/ 175194 w 223023"/>
                <a:gd name="connsiteY32" fmla="*/ 80074 h 291274"/>
                <a:gd name="connsiteX33" fmla="*/ 192392 w 223023"/>
                <a:gd name="connsiteY33" fmla="*/ 85448 h 291274"/>
                <a:gd name="connsiteX34" fmla="*/ 205289 w 223023"/>
                <a:gd name="connsiteY34" fmla="*/ 102645 h 291274"/>
                <a:gd name="connsiteX35" fmla="*/ 212813 w 223023"/>
                <a:gd name="connsiteY35" fmla="*/ 112318 h 291274"/>
                <a:gd name="connsiteX36" fmla="*/ 223024 w 223023"/>
                <a:gd name="connsiteY36" fmla="*/ 116080 h 291274"/>
                <a:gd name="connsiteX37" fmla="*/ 223024 w 223023"/>
                <a:gd name="connsiteY37" fmla="*/ 123066 h 291274"/>
                <a:gd name="connsiteX38" fmla="*/ 212813 w 223023"/>
                <a:gd name="connsiteY38" fmla="*/ 140801 h 291274"/>
                <a:gd name="connsiteX39" fmla="*/ 207976 w 223023"/>
                <a:gd name="connsiteY39" fmla="*/ 149399 h 291274"/>
                <a:gd name="connsiteX40" fmla="*/ 197766 w 223023"/>
                <a:gd name="connsiteY40" fmla="*/ 159072 h 291274"/>
                <a:gd name="connsiteX41" fmla="*/ 126828 w 223023"/>
                <a:gd name="connsiteY41" fmla="*/ 15047 h 291274"/>
                <a:gd name="connsiteX42" fmla="*/ 123066 w 223023"/>
                <a:gd name="connsiteY42" fmla="*/ 20421 h 291274"/>
                <a:gd name="connsiteX43" fmla="*/ 117692 w 223023"/>
                <a:gd name="connsiteY43" fmla="*/ 10211 h 291274"/>
                <a:gd name="connsiteX44" fmla="*/ 125753 w 223023"/>
                <a:gd name="connsiteY44" fmla="*/ 0 h 291274"/>
                <a:gd name="connsiteX45" fmla="*/ 129515 w 223023"/>
                <a:gd name="connsiteY45" fmla="*/ 2687 h 291274"/>
                <a:gd name="connsiteX46" fmla="*/ 126828 w 223023"/>
                <a:gd name="connsiteY46" fmla="*/ 15047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3023" h="291274">
                  <a:moveTo>
                    <a:pt x="197766" y="159072"/>
                  </a:moveTo>
                  <a:lnTo>
                    <a:pt x="187018" y="179494"/>
                  </a:lnTo>
                  <a:lnTo>
                    <a:pt x="174120" y="177882"/>
                  </a:lnTo>
                  <a:lnTo>
                    <a:pt x="168208" y="184868"/>
                  </a:lnTo>
                  <a:lnTo>
                    <a:pt x="163372" y="199915"/>
                  </a:lnTo>
                  <a:lnTo>
                    <a:pt x="166596" y="219799"/>
                  </a:lnTo>
                  <a:lnTo>
                    <a:pt x="163909" y="223561"/>
                  </a:lnTo>
                  <a:lnTo>
                    <a:pt x="150474" y="223561"/>
                  </a:lnTo>
                  <a:lnTo>
                    <a:pt x="132739" y="234847"/>
                  </a:lnTo>
                  <a:lnTo>
                    <a:pt x="130052" y="249357"/>
                  </a:lnTo>
                  <a:lnTo>
                    <a:pt x="123603" y="255268"/>
                  </a:lnTo>
                  <a:lnTo>
                    <a:pt x="105869" y="255268"/>
                  </a:lnTo>
                  <a:lnTo>
                    <a:pt x="94583" y="262792"/>
                  </a:lnTo>
                  <a:lnTo>
                    <a:pt x="94583" y="274615"/>
                  </a:lnTo>
                  <a:lnTo>
                    <a:pt x="80611" y="282676"/>
                  </a:lnTo>
                  <a:lnTo>
                    <a:pt x="64489" y="279989"/>
                  </a:lnTo>
                  <a:lnTo>
                    <a:pt x="45142" y="289662"/>
                  </a:lnTo>
                  <a:lnTo>
                    <a:pt x="31707" y="291274"/>
                  </a:lnTo>
                  <a:lnTo>
                    <a:pt x="22571" y="270853"/>
                  </a:lnTo>
                  <a:lnTo>
                    <a:pt x="0" y="221949"/>
                  </a:lnTo>
                  <a:lnTo>
                    <a:pt x="85985" y="192391"/>
                  </a:lnTo>
                  <a:lnTo>
                    <a:pt x="105332" y="132739"/>
                  </a:lnTo>
                  <a:lnTo>
                    <a:pt x="91896" y="111243"/>
                  </a:lnTo>
                  <a:lnTo>
                    <a:pt x="92434" y="99420"/>
                  </a:lnTo>
                  <a:lnTo>
                    <a:pt x="101033" y="87060"/>
                  </a:lnTo>
                  <a:lnTo>
                    <a:pt x="101033" y="74699"/>
                  </a:lnTo>
                  <a:lnTo>
                    <a:pt x="113930" y="68788"/>
                  </a:lnTo>
                  <a:lnTo>
                    <a:pt x="108556" y="64489"/>
                  </a:lnTo>
                  <a:lnTo>
                    <a:pt x="110706" y="44605"/>
                  </a:lnTo>
                  <a:lnTo>
                    <a:pt x="125216" y="44605"/>
                  </a:lnTo>
                  <a:lnTo>
                    <a:pt x="138113" y="65564"/>
                  </a:lnTo>
                  <a:lnTo>
                    <a:pt x="154235" y="76312"/>
                  </a:lnTo>
                  <a:lnTo>
                    <a:pt x="175194" y="80074"/>
                  </a:lnTo>
                  <a:lnTo>
                    <a:pt x="192392" y="85448"/>
                  </a:lnTo>
                  <a:lnTo>
                    <a:pt x="205289" y="102645"/>
                  </a:lnTo>
                  <a:lnTo>
                    <a:pt x="212813" y="112318"/>
                  </a:lnTo>
                  <a:lnTo>
                    <a:pt x="223024" y="116080"/>
                  </a:lnTo>
                  <a:lnTo>
                    <a:pt x="223024" y="123066"/>
                  </a:lnTo>
                  <a:lnTo>
                    <a:pt x="212813" y="140801"/>
                  </a:lnTo>
                  <a:lnTo>
                    <a:pt x="207976" y="149399"/>
                  </a:lnTo>
                  <a:lnTo>
                    <a:pt x="197766" y="159072"/>
                  </a:lnTo>
                  <a:close/>
                  <a:moveTo>
                    <a:pt x="126828" y="15047"/>
                  </a:moveTo>
                  <a:lnTo>
                    <a:pt x="123066" y="20421"/>
                  </a:lnTo>
                  <a:lnTo>
                    <a:pt x="117692" y="10211"/>
                  </a:lnTo>
                  <a:lnTo>
                    <a:pt x="125753" y="0"/>
                  </a:lnTo>
                  <a:lnTo>
                    <a:pt x="129515" y="2687"/>
                  </a:lnTo>
                  <a:lnTo>
                    <a:pt x="126828" y="1504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3" name="Freeform: Shape 225">
              <a:extLst>
                <a:ext uri="{FF2B5EF4-FFF2-40B4-BE49-F238E27FC236}">
                  <a16:creationId xmlns:a16="http://schemas.microsoft.com/office/drawing/2014/main" id="{277DA7B2-DAC4-BE4B-92E4-9F39EE77A56A}"/>
                </a:ext>
              </a:extLst>
            </p:cNvPr>
            <p:cNvSpPr/>
            <p:nvPr userDrawn="1"/>
          </p:nvSpPr>
          <p:spPr>
            <a:xfrm>
              <a:off x="6967651" y="2908925"/>
              <a:ext cx="722064" cy="625842"/>
            </a:xfrm>
            <a:custGeom>
              <a:avLst/>
              <a:gdLst>
                <a:gd name="connsiteX0" fmla="*/ 410579 w 487964"/>
                <a:gd name="connsiteY0" fmla="*/ 0 h 422938"/>
                <a:gd name="connsiteX1" fmla="*/ 432075 w 487964"/>
                <a:gd name="connsiteY1" fmla="*/ 15047 h 422938"/>
                <a:gd name="connsiteX2" fmla="*/ 440673 w 487964"/>
                <a:gd name="connsiteY2" fmla="*/ 40305 h 422938"/>
                <a:gd name="connsiteX3" fmla="*/ 487965 w 487964"/>
                <a:gd name="connsiteY3" fmla="*/ 53203 h 422938"/>
                <a:gd name="connsiteX4" fmla="*/ 460020 w 487964"/>
                <a:gd name="connsiteY4" fmla="*/ 80611 h 422938"/>
                <a:gd name="connsiteX5" fmla="*/ 427775 w 487964"/>
                <a:gd name="connsiteY5" fmla="*/ 85448 h 422938"/>
                <a:gd name="connsiteX6" fmla="*/ 384246 w 487964"/>
                <a:gd name="connsiteY6" fmla="*/ 77386 h 422938"/>
                <a:gd name="connsiteX7" fmla="*/ 370273 w 487964"/>
                <a:gd name="connsiteY7" fmla="*/ 91359 h 422938"/>
                <a:gd name="connsiteX8" fmla="*/ 380483 w 487964"/>
                <a:gd name="connsiteY8" fmla="*/ 119304 h 422938"/>
                <a:gd name="connsiteX9" fmla="*/ 390157 w 487964"/>
                <a:gd name="connsiteY9" fmla="*/ 140800 h 422938"/>
                <a:gd name="connsiteX10" fmla="*/ 413266 w 487964"/>
                <a:gd name="connsiteY10" fmla="*/ 156385 h 422938"/>
                <a:gd name="connsiteX11" fmla="*/ 388544 w 487964"/>
                <a:gd name="connsiteY11" fmla="*/ 174657 h 422938"/>
                <a:gd name="connsiteX12" fmla="*/ 389082 w 487964"/>
                <a:gd name="connsiteY12" fmla="*/ 197228 h 422938"/>
                <a:gd name="connsiteX13" fmla="*/ 361137 w 487964"/>
                <a:gd name="connsiteY13" fmla="*/ 228935 h 422938"/>
                <a:gd name="connsiteX14" fmla="*/ 342865 w 487964"/>
                <a:gd name="connsiteY14" fmla="*/ 260642 h 422938"/>
                <a:gd name="connsiteX15" fmla="*/ 312770 w 487964"/>
                <a:gd name="connsiteY15" fmla="*/ 292887 h 422938"/>
                <a:gd name="connsiteX16" fmla="*/ 279451 w 487964"/>
                <a:gd name="connsiteY16" fmla="*/ 290737 h 422938"/>
                <a:gd name="connsiteX17" fmla="*/ 247744 w 487964"/>
                <a:gd name="connsiteY17" fmla="*/ 322981 h 422938"/>
                <a:gd name="connsiteX18" fmla="*/ 266553 w 487964"/>
                <a:gd name="connsiteY18" fmla="*/ 336954 h 422938"/>
                <a:gd name="connsiteX19" fmla="*/ 269778 w 487964"/>
                <a:gd name="connsiteY19" fmla="*/ 360600 h 422938"/>
                <a:gd name="connsiteX20" fmla="*/ 285900 w 487964"/>
                <a:gd name="connsiteY20" fmla="*/ 376184 h 422938"/>
                <a:gd name="connsiteX21" fmla="*/ 291811 w 487964"/>
                <a:gd name="connsiteY21" fmla="*/ 402517 h 422938"/>
                <a:gd name="connsiteX22" fmla="*/ 228935 w 487964"/>
                <a:gd name="connsiteY22" fmla="*/ 402517 h 422938"/>
                <a:gd name="connsiteX23" fmla="*/ 209589 w 487964"/>
                <a:gd name="connsiteY23" fmla="*/ 422939 h 422938"/>
                <a:gd name="connsiteX24" fmla="*/ 188630 w 487964"/>
                <a:gd name="connsiteY24" fmla="*/ 415415 h 422938"/>
                <a:gd name="connsiteX25" fmla="*/ 180031 w 487964"/>
                <a:gd name="connsiteY25" fmla="*/ 393919 h 422938"/>
                <a:gd name="connsiteX26" fmla="*/ 157998 w 487964"/>
                <a:gd name="connsiteY26" fmla="*/ 370810 h 422938"/>
                <a:gd name="connsiteX27" fmla="*/ 105332 w 487964"/>
                <a:gd name="connsiteY27" fmla="*/ 376722 h 422938"/>
                <a:gd name="connsiteX28" fmla="*/ 58577 w 487964"/>
                <a:gd name="connsiteY28" fmla="*/ 377259 h 422938"/>
                <a:gd name="connsiteX29" fmla="*/ 18272 w 487964"/>
                <a:gd name="connsiteY29" fmla="*/ 381559 h 422938"/>
                <a:gd name="connsiteX30" fmla="*/ 29020 w 487964"/>
                <a:gd name="connsiteY30" fmla="*/ 346090 h 422938"/>
                <a:gd name="connsiteX31" fmla="*/ 70400 w 487964"/>
                <a:gd name="connsiteY31" fmla="*/ 329968 h 422938"/>
                <a:gd name="connsiteX32" fmla="*/ 68250 w 487964"/>
                <a:gd name="connsiteY32" fmla="*/ 315995 h 422938"/>
                <a:gd name="connsiteX33" fmla="*/ 54278 w 487964"/>
                <a:gd name="connsiteY33" fmla="*/ 311158 h 422938"/>
                <a:gd name="connsiteX34" fmla="*/ 53203 w 487964"/>
                <a:gd name="connsiteY34" fmla="*/ 283751 h 422938"/>
                <a:gd name="connsiteX35" fmla="*/ 25795 w 487964"/>
                <a:gd name="connsiteY35" fmla="*/ 270315 h 422938"/>
                <a:gd name="connsiteX36" fmla="*/ 13972 w 487964"/>
                <a:gd name="connsiteY36" fmla="*/ 251506 h 422938"/>
                <a:gd name="connsiteX37" fmla="*/ 0 w 487964"/>
                <a:gd name="connsiteY37" fmla="*/ 235384 h 422938"/>
                <a:gd name="connsiteX38" fmla="*/ 47829 w 487964"/>
                <a:gd name="connsiteY38" fmla="*/ 251506 h 422938"/>
                <a:gd name="connsiteX39" fmla="*/ 76849 w 487964"/>
                <a:gd name="connsiteY39" fmla="*/ 246670 h 422938"/>
                <a:gd name="connsiteX40" fmla="*/ 94046 w 487964"/>
                <a:gd name="connsiteY40" fmla="*/ 250431 h 422938"/>
                <a:gd name="connsiteX41" fmla="*/ 99957 w 487964"/>
                <a:gd name="connsiteY41" fmla="*/ 243445 h 422938"/>
                <a:gd name="connsiteX42" fmla="*/ 119841 w 487964"/>
                <a:gd name="connsiteY42" fmla="*/ 246132 h 422938"/>
                <a:gd name="connsiteX43" fmla="*/ 157460 w 487964"/>
                <a:gd name="connsiteY43" fmla="*/ 233234 h 422938"/>
                <a:gd name="connsiteX44" fmla="*/ 158535 w 487964"/>
                <a:gd name="connsiteY44" fmla="*/ 206364 h 422938"/>
                <a:gd name="connsiteX45" fmla="*/ 174657 w 487964"/>
                <a:gd name="connsiteY45" fmla="*/ 188630 h 422938"/>
                <a:gd name="connsiteX46" fmla="*/ 196153 w 487964"/>
                <a:gd name="connsiteY46" fmla="*/ 188630 h 422938"/>
                <a:gd name="connsiteX47" fmla="*/ 199378 w 487964"/>
                <a:gd name="connsiteY47" fmla="*/ 180031 h 422938"/>
                <a:gd name="connsiteX48" fmla="*/ 221411 w 487964"/>
                <a:gd name="connsiteY48" fmla="*/ 175732 h 422938"/>
                <a:gd name="connsiteX49" fmla="*/ 232159 w 487964"/>
                <a:gd name="connsiteY49" fmla="*/ 178956 h 422938"/>
                <a:gd name="connsiteX50" fmla="*/ 243445 w 487964"/>
                <a:gd name="connsiteY50" fmla="*/ 169820 h 422938"/>
                <a:gd name="connsiteX51" fmla="*/ 241833 w 487964"/>
                <a:gd name="connsiteY51" fmla="*/ 151011 h 422938"/>
                <a:gd name="connsiteX52" fmla="*/ 254193 w 487964"/>
                <a:gd name="connsiteY52" fmla="*/ 131665 h 422938"/>
                <a:gd name="connsiteX53" fmla="*/ 272465 w 487964"/>
                <a:gd name="connsiteY53" fmla="*/ 123603 h 422938"/>
                <a:gd name="connsiteX54" fmla="*/ 261179 w 487964"/>
                <a:gd name="connsiteY54" fmla="*/ 102107 h 422938"/>
                <a:gd name="connsiteX55" fmla="*/ 288587 w 487964"/>
                <a:gd name="connsiteY55" fmla="*/ 103182 h 422938"/>
                <a:gd name="connsiteX56" fmla="*/ 296648 w 487964"/>
                <a:gd name="connsiteY56" fmla="*/ 91359 h 422938"/>
                <a:gd name="connsiteX57" fmla="*/ 295574 w 487964"/>
                <a:gd name="connsiteY57" fmla="*/ 78999 h 422938"/>
                <a:gd name="connsiteX58" fmla="*/ 310083 w 487964"/>
                <a:gd name="connsiteY58" fmla="*/ 65563 h 422938"/>
                <a:gd name="connsiteX59" fmla="*/ 306859 w 487964"/>
                <a:gd name="connsiteY59" fmla="*/ 49441 h 422938"/>
                <a:gd name="connsiteX60" fmla="*/ 299872 w 487964"/>
                <a:gd name="connsiteY60" fmla="*/ 35469 h 422938"/>
                <a:gd name="connsiteX61" fmla="*/ 316533 w 487964"/>
                <a:gd name="connsiteY61" fmla="*/ 21496 h 422938"/>
                <a:gd name="connsiteX62" fmla="*/ 347164 w 487964"/>
                <a:gd name="connsiteY62" fmla="*/ 14510 h 422938"/>
                <a:gd name="connsiteX63" fmla="*/ 379946 w 487964"/>
                <a:gd name="connsiteY63" fmla="*/ 10748 h 422938"/>
                <a:gd name="connsiteX64" fmla="*/ 394456 w 487964"/>
                <a:gd name="connsiteY64" fmla="*/ 4837 h 422938"/>
                <a:gd name="connsiteX65" fmla="*/ 410579 w 487964"/>
                <a:gd name="connsiteY65" fmla="*/ 0 h 4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87964" h="422938">
                  <a:moveTo>
                    <a:pt x="410579" y="0"/>
                  </a:moveTo>
                  <a:lnTo>
                    <a:pt x="432075" y="15047"/>
                  </a:lnTo>
                  <a:lnTo>
                    <a:pt x="440673" y="40305"/>
                  </a:lnTo>
                  <a:lnTo>
                    <a:pt x="487965" y="53203"/>
                  </a:lnTo>
                  <a:lnTo>
                    <a:pt x="460020" y="80611"/>
                  </a:lnTo>
                  <a:lnTo>
                    <a:pt x="427775" y="85448"/>
                  </a:lnTo>
                  <a:lnTo>
                    <a:pt x="384246" y="77386"/>
                  </a:lnTo>
                  <a:lnTo>
                    <a:pt x="370273" y="91359"/>
                  </a:lnTo>
                  <a:lnTo>
                    <a:pt x="380483" y="119304"/>
                  </a:lnTo>
                  <a:lnTo>
                    <a:pt x="390157" y="140800"/>
                  </a:lnTo>
                  <a:lnTo>
                    <a:pt x="413266" y="156385"/>
                  </a:lnTo>
                  <a:lnTo>
                    <a:pt x="388544" y="174657"/>
                  </a:lnTo>
                  <a:lnTo>
                    <a:pt x="389082" y="197228"/>
                  </a:lnTo>
                  <a:lnTo>
                    <a:pt x="361137" y="228935"/>
                  </a:lnTo>
                  <a:lnTo>
                    <a:pt x="342865" y="260642"/>
                  </a:lnTo>
                  <a:lnTo>
                    <a:pt x="312770" y="292887"/>
                  </a:lnTo>
                  <a:lnTo>
                    <a:pt x="279451" y="290737"/>
                  </a:lnTo>
                  <a:lnTo>
                    <a:pt x="247744" y="322981"/>
                  </a:lnTo>
                  <a:lnTo>
                    <a:pt x="266553" y="336954"/>
                  </a:lnTo>
                  <a:lnTo>
                    <a:pt x="269778" y="360600"/>
                  </a:lnTo>
                  <a:lnTo>
                    <a:pt x="285900" y="376184"/>
                  </a:lnTo>
                  <a:lnTo>
                    <a:pt x="291811" y="402517"/>
                  </a:lnTo>
                  <a:lnTo>
                    <a:pt x="228935" y="402517"/>
                  </a:lnTo>
                  <a:lnTo>
                    <a:pt x="209589" y="422939"/>
                  </a:lnTo>
                  <a:lnTo>
                    <a:pt x="188630" y="415415"/>
                  </a:lnTo>
                  <a:lnTo>
                    <a:pt x="180031" y="393919"/>
                  </a:lnTo>
                  <a:lnTo>
                    <a:pt x="157998" y="370810"/>
                  </a:lnTo>
                  <a:lnTo>
                    <a:pt x="105332" y="376722"/>
                  </a:lnTo>
                  <a:lnTo>
                    <a:pt x="58577" y="377259"/>
                  </a:lnTo>
                  <a:lnTo>
                    <a:pt x="18272" y="381559"/>
                  </a:lnTo>
                  <a:lnTo>
                    <a:pt x="29020" y="346090"/>
                  </a:lnTo>
                  <a:lnTo>
                    <a:pt x="70400" y="329968"/>
                  </a:lnTo>
                  <a:lnTo>
                    <a:pt x="68250" y="315995"/>
                  </a:lnTo>
                  <a:lnTo>
                    <a:pt x="54278" y="311158"/>
                  </a:lnTo>
                  <a:lnTo>
                    <a:pt x="53203" y="283751"/>
                  </a:lnTo>
                  <a:lnTo>
                    <a:pt x="25795" y="270315"/>
                  </a:lnTo>
                  <a:lnTo>
                    <a:pt x="13972" y="251506"/>
                  </a:lnTo>
                  <a:lnTo>
                    <a:pt x="0" y="235384"/>
                  </a:lnTo>
                  <a:lnTo>
                    <a:pt x="47829" y="251506"/>
                  </a:lnTo>
                  <a:lnTo>
                    <a:pt x="76849" y="246670"/>
                  </a:lnTo>
                  <a:lnTo>
                    <a:pt x="94046" y="250431"/>
                  </a:lnTo>
                  <a:lnTo>
                    <a:pt x="99957" y="243445"/>
                  </a:lnTo>
                  <a:lnTo>
                    <a:pt x="119841" y="246132"/>
                  </a:lnTo>
                  <a:lnTo>
                    <a:pt x="157460" y="233234"/>
                  </a:lnTo>
                  <a:lnTo>
                    <a:pt x="158535" y="206364"/>
                  </a:lnTo>
                  <a:lnTo>
                    <a:pt x="174657" y="188630"/>
                  </a:lnTo>
                  <a:lnTo>
                    <a:pt x="196153" y="188630"/>
                  </a:lnTo>
                  <a:lnTo>
                    <a:pt x="199378" y="180031"/>
                  </a:lnTo>
                  <a:lnTo>
                    <a:pt x="221411" y="175732"/>
                  </a:lnTo>
                  <a:lnTo>
                    <a:pt x="232159" y="178956"/>
                  </a:lnTo>
                  <a:lnTo>
                    <a:pt x="243445" y="169820"/>
                  </a:lnTo>
                  <a:lnTo>
                    <a:pt x="241833" y="151011"/>
                  </a:lnTo>
                  <a:lnTo>
                    <a:pt x="254193" y="131665"/>
                  </a:lnTo>
                  <a:lnTo>
                    <a:pt x="272465" y="123603"/>
                  </a:lnTo>
                  <a:lnTo>
                    <a:pt x="261179" y="102107"/>
                  </a:lnTo>
                  <a:lnTo>
                    <a:pt x="288587" y="103182"/>
                  </a:lnTo>
                  <a:lnTo>
                    <a:pt x="296648" y="91359"/>
                  </a:lnTo>
                  <a:lnTo>
                    <a:pt x="295574" y="78999"/>
                  </a:lnTo>
                  <a:lnTo>
                    <a:pt x="310083" y="65563"/>
                  </a:lnTo>
                  <a:lnTo>
                    <a:pt x="306859" y="49441"/>
                  </a:lnTo>
                  <a:lnTo>
                    <a:pt x="299872" y="35469"/>
                  </a:lnTo>
                  <a:lnTo>
                    <a:pt x="316533" y="21496"/>
                  </a:lnTo>
                  <a:lnTo>
                    <a:pt x="347164" y="14510"/>
                  </a:lnTo>
                  <a:lnTo>
                    <a:pt x="379946" y="10748"/>
                  </a:lnTo>
                  <a:lnTo>
                    <a:pt x="394456" y="4837"/>
                  </a:lnTo>
                  <a:lnTo>
                    <a:pt x="41057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4" name="Freeform: Shape 227">
              <a:extLst>
                <a:ext uri="{FF2B5EF4-FFF2-40B4-BE49-F238E27FC236}">
                  <a16:creationId xmlns:a16="http://schemas.microsoft.com/office/drawing/2014/main" id="{8A63D4E5-CFB4-544B-B496-EF00483D5958}"/>
                </a:ext>
              </a:extLst>
            </p:cNvPr>
            <p:cNvSpPr/>
            <p:nvPr userDrawn="1"/>
          </p:nvSpPr>
          <p:spPr>
            <a:xfrm>
              <a:off x="7510479" y="2057220"/>
              <a:ext cx="2610727" cy="1728026"/>
            </a:xfrm>
            <a:custGeom>
              <a:avLst/>
              <a:gdLst>
                <a:gd name="connsiteX0" fmla="*/ 1056541 w 1764305"/>
                <a:gd name="connsiteY0" fmla="*/ 1153812 h 1167784"/>
                <a:gd name="connsiteX1" fmla="*/ 1031820 w 1764305"/>
                <a:gd name="connsiteY1" fmla="*/ 1167784 h 1167784"/>
                <a:gd name="connsiteX2" fmla="*/ 1008174 w 1764305"/>
                <a:gd name="connsiteY2" fmla="*/ 1158648 h 1167784"/>
                <a:gd name="connsiteX3" fmla="*/ 1007100 w 1764305"/>
                <a:gd name="connsiteY3" fmla="*/ 1133390 h 1167784"/>
                <a:gd name="connsiteX4" fmla="*/ 1021072 w 1764305"/>
                <a:gd name="connsiteY4" fmla="*/ 1119955 h 1167784"/>
                <a:gd name="connsiteX5" fmla="*/ 1052242 w 1764305"/>
                <a:gd name="connsiteY5" fmla="*/ 1111894 h 1167784"/>
                <a:gd name="connsiteX6" fmla="*/ 1068902 w 1764305"/>
                <a:gd name="connsiteY6" fmla="*/ 1112431 h 1167784"/>
                <a:gd name="connsiteX7" fmla="*/ 1075350 w 1764305"/>
                <a:gd name="connsiteY7" fmla="*/ 1123717 h 1167784"/>
                <a:gd name="connsiteX8" fmla="*/ 1062990 w 1764305"/>
                <a:gd name="connsiteY8" fmla="*/ 1136615 h 1167784"/>
                <a:gd name="connsiteX9" fmla="*/ 1056541 w 1764305"/>
                <a:gd name="connsiteY9" fmla="*/ 1153812 h 1167784"/>
                <a:gd name="connsiteX10" fmla="*/ 1553105 w 1764305"/>
                <a:gd name="connsiteY10" fmla="*/ 141338 h 1167784"/>
                <a:gd name="connsiteX11" fmla="*/ 1603084 w 1764305"/>
                <a:gd name="connsiteY11" fmla="*/ 153161 h 1167784"/>
                <a:gd name="connsiteX12" fmla="*/ 1636940 w 1764305"/>
                <a:gd name="connsiteY12" fmla="*/ 179494 h 1167784"/>
                <a:gd name="connsiteX13" fmla="*/ 1648763 w 1764305"/>
                <a:gd name="connsiteY13" fmla="*/ 213888 h 1167784"/>
                <a:gd name="connsiteX14" fmla="*/ 1692293 w 1764305"/>
                <a:gd name="connsiteY14" fmla="*/ 213888 h 1167784"/>
                <a:gd name="connsiteX15" fmla="*/ 1717014 w 1764305"/>
                <a:gd name="connsiteY15" fmla="*/ 199378 h 1167784"/>
                <a:gd name="connsiteX16" fmla="*/ 1764306 w 1764305"/>
                <a:gd name="connsiteY16" fmla="*/ 188630 h 1167784"/>
                <a:gd name="connsiteX17" fmla="*/ 1749258 w 1764305"/>
                <a:gd name="connsiteY17" fmla="*/ 221412 h 1167784"/>
                <a:gd name="connsiteX18" fmla="*/ 1737973 w 1764305"/>
                <a:gd name="connsiteY18" fmla="*/ 234847 h 1167784"/>
                <a:gd name="connsiteX19" fmla="*/ 1728299 w 1764305"/>
                <a:gd name="connsiteY19" fmla="*/ 274077 h 1167784"/>
                <a:gd name="connsiteX20" fmla="*/ 1708952 w 1764305"/>
                <a:gd name="connsiteY20" fmla="*/ 309009 h 1167784"/>
                <a:gd name="connsiteX21" fmla="*/ 1674021 w 1764305"/>
                <a:gd name="connsiteY21" fmla="*/ 302560 h 1167784"/>
                <a:gd name="connsiteX22" fmla="*/ 1649301 w 1764305"/>
                <a:gd name="connsiteY22" fmla="*/ 314920 h 1167784"/>
                <a:gd name="connsiteX23" fmla="*/ 1656824 w 1764305"/>
                <a:gd name="connsiteY23" fmla="*/ 345015 h 1167784"/>
                <a:gd name="connsiteX24" fmla="*/ 1652525 w 1764305"/>
                <a:gd name="connsiteY24" fmla="*/ 386395 h 1167784"/>
                <a:gd name="connsiteX25" fmla="*/ 1638015 w 1764305"/>
                <a:gd name="connsiteY25" fmla="*/ 387470 h 1167784"/>
                <a:gd name="connsiteX26" fmla="*/ 1638015 w 1764305"/>
                <a:gd name="connsiteY26" fmla="*/ 405204 h 1167784"/>
                <a:gd name="connsiteX27" fmla="*/ 1619743 w 1764305"/>
                <a:gd name="connsiteY27" fmla="*/ 384783 h 1167784"/>
                <a:gd name="connsiteX28" fmla="*/ 1608458 w 1764305"/>
                <a:gd name="connsiteY28" fmla="*/ 404130 h 1167784"/>
                <a:gd name="connsiteX29" fmla="*/ 1564390 w 1764305"/>
                <a:gd name="connsiteY29" fmla="*/ 418640 h 1167784"/>
                <a:gd name="connsiteX30" fmla="*/ 1568690 w 1764305"/>
                <a:gd name="connsiteY30" fmla="*/ 436912 h 1167784"/>
                <a:gd name="connsiteX31" fmla="*/ 1543969 w 1764305"/>
                <a:gd name="connsiteY31" fmla="*/ 435837 h 1167784"/>
                <a:gd name="connsiteX32" fmla="*/ 1530534 w 1764305"/>
                <a:gd name="connsiteY32" fmla="*/ 425089 h 1167784"/>
                <a:gd name="connsiteX33" fmla="*/ 1510649 w 1764305"/>
                <a:gd name="connsiteY33" fmla="*/ 449272 h 1167784"/>
                <a:gd name="connsiteX34" fmla="*/ 1478943 w 1764305"/>
                <a:gd name="connsiteY34" fmla="*/ 467544 h 1167784"/>
                <a:gd name="connsiteX35" fmla="*/ 1455834 w 1764305"/>
                <a:gd name="connsiteY35" fmla="*/ 489040 h 1167784"/>
                <a:gd name="connsiteX36" fmla="*/ 1415529 w 1764305"/>
                <a:gd name="connsiteY36" fmla="*/ 498713 h 1167784"/>
                <a:gd name="connsiteX37" fmla="*/ 1394570 w 1764305"/>
                <a:gd name="connsiteY37" fmla="*/ 514298 h 1167784"/>
                <a:gd name="connsiteX38" fmla="*/ 1363401 w 1764305"/>
                <a:gd name="connsiteY38" fmla="*/ 523434 h 1167784"/>
                <a:gd name="connsiteX39" fmla="*/ 1378448 w 1764305"/>
                <a:gd name="connsiteY39" fmla="*/ 507849 h 1167784"/>
                <a:gd name="connsiteX40" fmla="*/ 1372536 w 1764305"/>
                <a:gd name="connsiteY40" fmla="*/ 494951 h 1167784"/>
                <a:gd name="connsiteX41" fmla="*/ 1395107 w 1764305"/>
                <a:gd name="connsiteY41" fmla="*/ 472380 h 1167784"/>
                <a:gd name="connsiteX42" fmla="*/ 1380060 w 1764305"/>
                <a:gd name="connsiteY42" fmla="*/ 454646 h 1167784"/>
                <a:gd name="connsiteX43" fmla="*/ 1354802 w 1764305"/>
                <a:gd name="connsiteY43" fmla="*/ 466469 h 1167784"/>
                <a:gd name="connsiteX44" fmla="*/ 1322557 w 1764305"/>
                <a:gd name="connsiteY44" fmla="*/ 490115 h 1167784"/>
                <a:gd name="connsiteX45" fmla="*/ 1304823 w 1764305"/>
                <a:gd name="connsiteY45" fmla="*/ 511611 h 1167784"/>
                <a:gd name="connsiteX46" fmla="*/ 1276878 w 1764305"/>
                <a:gd name="connsiteY46" fmla="*/ 513223 h 1167784"/>
                <a:gd name="connsiteX47" fmla="*/ 1262368 w 1764305"/>
                <a:gd name="connsiteY47" fmla="*/ 528808 h 1167784"/>
                <a:gd name="connsiteX48" fmla="*/ 1277416 w 1764305"/>
                <a:gd name="connsiteY48" fmla="*/ 551379 h 1167784"/>
                <a:gd name="connsiteX49" fmla="*/ 1301061 w 1764305"/>
                <a:gd name="connsiteY49" fmla="*/ 556753 h 1167784"/>
                <a:gd name="connsiteX50" fmla="*/ 1302136 w 1764305"/>
                <a:gd name="connsiteY50" fmla="*/ 571800 h 1167784"/>
                <a:gd name="connsiteX51" fmla="*/ 1324707 w 1764305"/>
                <a:gd name="connsiteY51" fmla="*/ 581474 h 1167784"/>
                <a:gd name="connsiteX52" fmla="*/ 1356951 w 1764305"/>
                <a:gd name="connsiteY52" fmla="*/ 557828 h 1167784"/>
                <a:gd name="connsiteX53" fmla="*/ 1382210 w 1764305"/>
                <a:gd name="connsiteY53" fmla="*/ 570726 h 1167784"/>
                <a:gd name="connsiteX54" fmla="*/ 1400481 w 1764305"/>
                <a:gd name="connsiteY54" fmla="*/ 571800 h 1167784"/>
                <a:gd name="connsiteX55" fmla="*/ 1405318 w 1764305"/>
                <a:gd name="connsiteY55" fmla="*/ 588997 h 1167784"/>
                <a:gd name="connsiteX56" fmla="*/ 1364475 w 1764305"/>
                <a:gd name="connsiteY56" fmla="*/ 598133 h 1167784"/>
                <a:gd name="connsiteX57" fmla="*/ 1351040 w 1764305"/>
                <a:gd name="connsiteY57" fmla="*/ 615868 h 1167784"/>
                <a:gd name="connsiteX58" fmla="*/ 1323095 w 1764305"/>
                <a:gd name="connsiteY58" fmla="*/ 631990 h 1167784"/>
                <a:gd name="connsiteX59" fmla="*/ 1308585 w 1764305"/>
                <a:gd name="connsiteY59" fmla="*/ 654561 h 1167784"/>
                <a:gd name="connsiteX60" fmla="*/ 1339755 w 1764305"/>
                <a:gd name="connsiteY60" fmla="*/ 672295 h 1167784"/>
                <a:gd name="connsiteX61" fmla="*/ 1351040 w 1764305"/>
                <a:gd name="connsiteY61" fmla="*/ 704002 h 1167784"/>
                <a:gd name="connsiteX62" fmla="*/ 1368237 w 1764305"/>
                <a:gd name="connsiteY62" fmla="*/ 733022 h 1167784"/>
                <a:gd name="connsiteX63" fmla="*/ 1387584 w 1764305"/>
                <a:gd name="connsiteY63" fmla="*/ 757206 h 1167784"/>
                <a:gd name="connsiteX64" fmla="*/ 1387046 w 1764305"/>
                <a:gd name="connsiteY64" fmla="*/ 780852 h 1167784"/>
                <a:gd name="connsiteX65" fmla="*/ 1368775 w 1764305"/>
                <a:gd name="connsiteY65" fmla="*/ 789450 h 1167784"/>
                <a:gd name="connsiteX66" fmla="*/ 1375761 w 1764305"/>
                <a:gd name="connsiteY66" fmla="*/ 806110 h 1167784"/>
                <a:gd name="connsiteX67" fmla="*/ 1392420 w 1764305"/>
                <a:gd name="connsiteY67" fmla="*/ 815783 h 1167784"/>
                <a:gd name="connsiteX68" fmla="*/ 1388121 w 1764305"/>
                <a:gd name="connsiteY68" fmla="*/ 841041 h 1167784"/>
                <a:gd name="connsiteX69" fmla="*/ 1380597 w 1764305"/>
                <a:gd name="connsiteY69" fmla="*/ 865762 h 1167784"/>
                <a:gd name="connsiteX70" fmla="*/ 1364475 w 1764305"/>
                <a:gd name="connsiteY70" fmla="*/ 868449 h 1167784"/>
                <a:gd name="connsiteX71" fmla="*/ 1343516 w 1764305"/>
                <a:gd name="connsiteY71" fmla="*/ 901768 h 1167784"/>
                <a:gd name="connsiteX72" fmla="*/ 1320408 w 1764305"/>
                <a:gd name="connsiteY72" fmla="*/ 942074 h 1167784"/>
                <a:gd name="connsiteX73" fmla="*/ 1293538 w 1764305"/>
                <a:gd name="connsiteY73" fmla="*/ 978080 h 1167784"/>
                <a:gd name="connsiteX74" fmla="*/ 1254307 w 1764305"/>
                <a:gd name="connsiteY74" fmla="*/ 1006025 h 1167784"/>
                <a:gd name="connsiteX75" fmla="*/ 1214539 w 1764305"/>
                <a:gd name="connsiteY75" fmla="*/ 1031283 h 1167784"/>
                <a:gd name="connsiteX76" fmla="*/ 1182294 w 1764305"/>
                <a:gd name="connsiteY76" fmla="*/ 1034507 h 1167784"/>
                <a:gd name="connsiteX77" fmla="*/ 1164560 w 1764305"/>
                <a:gd name="connsiteY77" fmla="*/ 1047943 h 1167784"/>
                <a:gd name="connsiteX78" fmla="*/ 1154887 w 1764305"/>
                <a:gd name="connsiteY78" fmla="*/ 1038269 h 1167784"/>
                <a:gd name="connsiteX79" fmla="*/ 1138764 w 1764305"/>
                <a:gd name="connsiteY79" fmla="*/ 1053317 h 1167784"/>
                <a:gd name="connsiteX80" fmla="*/ 1098459 w 1764305"/>
                <a:gd name="connsiteY80" fmla="*/ 1068364 h 1167784"/>
                <a:gd name="connsiteX81" fmla="*/ 1067827 w 1764305"/>
                <a:gd name="connsiteY81" fmla="*/ 1073201 h 1167784"/>
                <a:gd name="connsiteX82" fmla="*/ 1058153 w 1764305"/>
                <a:gd name="connsiteY82" fmla="*/ 1104370 h 1167784"/>
                <a:gd name="connsiteX83" fmla="*/ 1042031 w 1764305"/>
                <a:gd name="connsiteY83" fmla="*/ 1105983 h 1167784"/>
                <a:gd name="connsiteX84" fmla="*/ 1034507 w 1764305"/>
                <a:gd name="connsiteY84" fmla="*/ 1084486 h 1167784"/>
                <a:gd name="connsiteX85" fmla="*/ 1041494 w 1764305"/>
                <a:gd name="connsiteY85" fmla="*/ 1072663 h 1167784"/>
                <a:gd name="connsiteX86" fmla="*/ 1002800 w 1764305"/>
                <a:gd name="connsiteY86" fmla="*/ 1062990 h 1167784"/>
                <a:gd name="connsiteX87" fmla="*/ 989365 w 1764305"/>
                <a:gd name="connsiteY87" fmla="*/ 1067827 h 1167784"/>
                <a:gd name="connsiteX88" fmla="*/ 960346 w 1764305"/>
                <a:gd name="connsiteY88" fmla="*/ 1060303 h 1167784"/>
                <a:gd name="connsiteX89" fmla="*/ 946373 w 1764305"/>
                <a:gd name="connsiteY89" fmla="*/ 1047943 h 1167784"/>
                <a:gd name="connsiteX90" fmla="*/ 951209 w 1764305"/>
                <a:gd name="connsiteY90" fmla="*/ 1030746 h 1167784"/>
                <a:gd name="connsiteX91" fmla="*/ 924876 w 1764305"/>
                <a:gd name="connsiteY91" fmla="*/ 1025372 h 1167784"/>
                <a:gd name="connsiteX92" fmla="*/ 910904 w 1764305"/>
                <a:gd name="connsiteY92" fmla="*/ 1014086 h 1167784"/>
                <a:gd name="connsiteX93" fmla="*/ 886183 w 1764305"/>
                <a:gd name="connsiteY93" fmla="*/ 1030208 h 1167784"/>
                <a:gd name="connsiteX94" fmla="*/ 858238 w 1764305"/>
                <a:gd name="connsiteY94" fmla="*/ 1033433 h 1167784"/>
                <a:gd name="connsiteX95" fmla="*/ 835130 w 1764305"/>
                <a:gd name="connsiteY95" fmla="*/ 1033433 h 1167784"/>
                <a:gd name="connsiteX96" fmla="*/ 819545 w 1764305"/>
                <a:gd name="connsiteY96" fmla="*/ 1040956 h 1167784"/>
                <a:gd name="connsiteX97" fmla="*/ 804498 w 1764305"/>
                <a:gd name="connsiteY97" fmla="*/ 1045255 h 1167784"/>
                <a:gd name="connsiteX98" fmla="*/ 808797 w 1764305"/>
                <a:gd name="connsiteY98" fmla="*/ 1079649 h 1167784"/>
                <a:gd name="connsiteX99" fmla="*/ 793212 w 1764305"/>
                <a:gd name="connsiteY99" fmla="*/ 1078575 h 1167784"/>
                <a:gd name="connsiteX100" fmla="*/ 790525 w 1764305"/>
                <a:gd name="connsiteY100" fmla="*/ 1071588 h 1167784"/>
                <a:gd name="connsiteX101" fmla="*/ 789450 w 1764305"/>
                <a:gd name="connsiteY101" fmla="*/ 1059228 h 1167784"/>
                <a:gd name="connsiteX102" fmla="*/ 768491 w 1764305"/>
                <a:gd name="connsiteY102" fmla="*/ 1067827 h 1167784"/>
                <a:gd name="connsiteX103" fmla="*/ 756131 w 1764305"/>
                <a:gd name="connsiteY103" fmla="*/ 1062453 h 1167784"/>
                <a:gd name="connsiteX104" fmla="*/ 734635 w 1764305"/>
                <a:gd name="connsiteY104" fmla="*/ 1051167 h 1167784"/>
                <a:gd name="connsiteX105" fmla="*/ 743233 w 1764305"/>
                <a:gd name="connsiteY105" fmla="*/ 1026446 h 1167784"/>
                <a:gd name="connsiteX106" fmla="*/ 724961 w 1764305"/>
                <a:gd name="connsiteY106" fmla="*/ 1020535 h 1167784"/>
                <a:gd name="connsiteX107" fmla="*/ 717975 w 1764305"/>
                <a:gd name="connsiteY107" fmla="*/ 992590 h 1167784"/>
                <a:gd name="connsiteX108" fmla="*/ 687880 w 1764305"/>
                <a:gd name="connsiteY108" fmla="*/ 997426 h 1167784"/>
                <a:gd name="connsiteX109" fmla="*/ 691105 w 1764305"/>
                <a:gd name="connsiteY109" fmla="*/ 961420 h 1167784"/>
                <a:gd name="connsiteX110" fmla="*/ 718513 w 1764305"/>
                <a:gd name="connsiteY110" fmla="*/ 936162 h 1167784"/>
                <a:gd name="connsiteX111" fmla="*/ 719587 w 1764305"/>
                <a:gd name="connsiteY111" fmla="*/ 910904 h 1167784"/>
                <a:gd name="connsiteX112" fmla="*/ 718513 w 1764305"/>
                <a:gd name="connsiteY112" fmla="*/ 887258 h 1167784"/>
                <a:gd name="connsiteX113" fmla="*/ 706152 w 1764305"/>
                <a:gd name="connsiteY113" fmla="*/ 879734 h 1167784"/>
                <a:gd name="connsiteX114" fmla="*/ 696479 w 1764305"/>
                <a:gd name="connsiteY114" fmla="*/ 861463 h 1167784"/>
                <a:gd name="connsiteX115" fmla="*/ 679819 w 1764305"/>
                <a:gd name="connsiteY115" fmla="*/ 863612 h 1167784"/>
                <a:gd name="connsiteX116" fmla="*/ 648650 w 1764305"/>
                <a:gd name="connsiteY116" fmla="*/ 858776 h 1167784"/>
                <a:gd name="connsiteX117" fmla="*/ 658323 w 1764305"/>
                <a:gd name="connsiteY117" fmla="*/ 845878 h 1167784"/>
                <a:gd name="connsiteX118" fmla="*/ 644888 w 1764305"/>
                <a:gd name="connsiteY118" fmla="*/ 826531 h 1167784"/>
                <a:gd name="connsiteX119" fmla="*/ 624467 w 1764305"/>
                <a:gd name="connsiteY119" fmla="*/ 839429 h 1167784"/>
                <a:gd name="connsiteX120" fmla="*/ 600283 w 1764305"/>
                <a:gd name="connsiteY120" fmla="*/ 831905 h 1167784"/>
                <a:gd name="connsiteX121" fmla="*/ 566964 w 1764305"/>
                <a:gd name="connsiteY121" fmla="*/ 851789 h 1167784"/>
                <a:gd name="connsiteX122" fmla="*/ 540631 w 1764305"/>
                <a:gd name="connsiteY122" fmla="*/ 874898 h 1167784"/>
                <a:gd name="connsiteX123" fmla="*/ 517523 w 1764305"/>
                <a:gd name="connsiteY123" fmla="*/ 878660 h 1167784"/>
                <a:gd name="connsiteX124" fmla="*/ 505162 w 1764305"/>
                <a:gd name="connsiteY124" fmla="*/ 870598 h 1167784"/>
                <a:gd name="connsiteX125" fmla="*/ 490115 w 1764305"/>
                <a:gd name="connsiteY125" fmla="*/ 870061 h 1167784"/>
                <a:gd name="connsiteX126" fmla="*/ 469693 w 1764305"/>
                <a:gd name="connsiteY126" fmla="*/ 863075 h 1167784"/>
                <a:gd name="connsiteX127" fmla="*/ 454108 w 1764305"/>
                <a:gd name="connsiteY127" fmla="*/ 871136 h 1167784"/>
                <a:gd name="connsiteX128" fmla="*/ 435299 w 1764305"/>
                <a:gd name="connsiteY128" fmla="*/ 894244 h 1167784"/>
                <a:gd name="connsiteX129" fmla="*/ 432612 w 1764305"/>
                <a:gd name="connsiteY129" fmla="*/ 870061 h 1167784"/>
                <a:gd name="connsiteX130" fmla="*/ 414878 w 1764305"/>
                <a:gd name="connsiteY130" fmla="*/ 876510 h 1167784"/>
                <a:gd name="connsiteX131" fmla="*/ 381559 w 1764305"/>
                <a:gd name="connsiteY131" fmla="*/ 873285 h 1167784"/>
                <a:gd name="connsiteX132" fmla="*/ 349314 w 1764305"/>
                <a:gd name="connsiteY132" fmla="*/ 866299 h 1167784"/>
                <a:gd name="connsiteX133" fmla="*/ 326206 w 1764305"/>
                <a:gd name="connsiteY133" fmla="*/ 852864 h 1167784"/>
                <a:gd name="connsiteX134" fmla="*/ 303635 w 1764305"/>
                <a:gd name="connsiteY134" fmla="*/ 846953 h 1167784"/>
                <a:gd name="connsiteX135" fmla="*/ 293962 w 1764305"/>
                <a:gd name="connsiteY135" fmla="*/ 831905 h 1167784"/>
                <a:gd name="connsiteX136" fmla="*/ 277840 w 1764305"/>
                <a:gd name="connsiteY136" fmla="*/ 827606 h 1167784"/>
                <a:gd name="connsiteX137" fmla="*/ 248819 w 1764305"/>
                <a:gd name="connsiteY137" fmla="*/ 807185 h 1167784"/>
                <a:gd name="connsiteX138" fmla="*/ 225711 w 1764305"/>
                <a:gd name="connsiteY138" fmla="*/ 797511 h 1167784"/>
                <a:gd name="connsiteX139" fmla="*/ 213888 w 1764305"/>
                <a:gd name="connsiteY139" fmla="*/ 805035 h 1167784"/>
                <a:gd name="connsiteX140" fmla="*/ 174120 w 1764305"/>
                <a:gd name="connsiteY140" fmla="*/ 783001 h 1167784"/>
                <a:gd name="connsiteX141" fmla="*/ 146175 w 1764305"/>
                <a:gd name="connsiteY141" fmla="*/ 763117 h 1167784"/>
                <a:gd name="connsiteX142" fmla="*/ 138114 w 1764305"/>
                <a:gd name="connsiteY142" fmla="*/ 728186 h 1167784"/>
                <a:gd name="connsiteX143" fmla="*/ 158535 w 1764305"/>
                <a:gd name="connsiteY143" fmla="*/ 732485 h 1167784"/>
                <a:gd name="connsiteX144" fmla="*/ 159610 w 1764305"/>
                <a:gd name="connsiteY144" fmla="*/ 716363 h 1167784"/>
                <a:gd name="connsiteX145" fmla="*/ 148324 w 1764305"/>
                <a:gd name="connsiteY145" fmla="*/ 700241 h 1167784"/>
                <a:gd name="connsiteX146" fmla="*/ 151011 w 1764305"/>
                <a:gd name="connsiteY146" fmla="*/ 673908 h 1167784"/>
                <a:gd name="connsiteX147" fmla="*/ 120379 w 1764305"/>
                <a:gd name="connsiteY147" fmla="*/ 635752 h 1167784"/>
                <a:gd name="connsiteX148" fmla="*/ 73087 w 1764305"/>
                <a:gd name="connsiteY148" fmla="*/ 622854 h 1167784"/>
                <a:gd name="connsiteX149" fmla="*/ 64489 w 1764305"/>
                <a:gd name="connsiteY149" fmla="*/ 597596 h 1167784"/>
                <a:gd name="connsiteX150" fmla="*/ 43530 w 1764305"/>
                <a:gd name="connsiteY150" fmla="*/ 582549 h 1167784"/>
                <a:gd name="connsiteX151" fmla="*/ 38156 w 1764305"/>
                <a:gd name="connsiteY151" fmla="*/ 572875 h 1167784"/>
                <a:gd name="connsiteX152" fmla="*/ 33857 w 1764305"/>
                <a:gd name="connsiteY152" fmla="*/ 554066 h 1167784"/>
                <a:gd name="connsiteX153" fmla="*/ 34931 w 1764305"/>
                <a:gd name="connsiteY153" fmla="*/ 541168 h 1167784"/>
                <a:gd name="connsiteX154" fmla="*/ 17197 w 1764305"/>
                <a:gd name="connsiteY154" fmla="*/ 533645 h 1167784"/>
                <a:gd name="connsiteX155" fmla="*/ 7524 w 1764305"/>
                <a:gd name="connsiteY155" fmla="*/ 536869 h 1167784"/>
                <a:gd name="connsiteX156" fmla="*/ 0 w 1764305"/>
                <a:gd name="connsiteY156" fmla="*/ 505699 h 1167784"/>
                <a:gd name="connsiteX157" fmla="*/ 8061 w 1764305"/>
                <a:gd name="connsiteY157" fmla="*/ 498176 h 1167784"/>
                <a:gd name="connsiteX158" fmla="*/ 4300 w 1764305"/>
                <a:gd name="connsiteY158" fmla="*/ 490115 h 1167784"/>
                <a:gd name="connsiteX159" fmla="*/ 31707 w 1764305"/>
                <a:gd name="connsiteY159" fmla="*/ 473993 h 1167784"/>
                <a:gd name="connsiteX160" fmla="*/ 51591 w 1764305"/>
                <a:gd name="connsiteY160" fmla="*/ 467544 h 1167784"/>
                <a:gd name="connsiteX161" fmla="*/ 81686 w 1764305"/>
                <a:gd name="connsiteY161" fmla="*/ 472380 h 1167784"/>
                <a:gd name="connsiteX162" fmla="*/ 92434 w 1764305"/>
                <a:gd name="connsiteY162" fmla="*/ 450884 h 1167784"/>
                <a:gd name="connsiteX163" fmla="*/ 129515 w 1764305"/>
                <a:gd name="connsiteY163" fmla="*/ 447122 h 1167784"/>
                <a:gd name="connsiteX164" fmla="*/ 139726 w 1764305"/>
                <a:gd name="connsiteY164" fmla="*/ 433687 h 1167784"/>
                <a:gd name="connsiteX165" fmla="*/ 184868 w 1764305"/>
                <a:gd name="connsiteY165" fmla="*/ 415415 h 1167784"/>
                <a:gd name="connsiteX166" fmla="*/ 188630 w 1764305"/>
                <a:gd name="connsiteY166" fmla="*/ 407891 h 1167784"/>
                <a:gd name="connsiteX167" fmla="*/ 186480 w 1764305"/>
                <a:gd name="connsiteY167" fmla="*/ 388008 h 1167784"/>
                <a:gd name="connsiteX168" fmla="*/ 206364 w 1764305"/>
                <a:gd name="connsiteY168" fmla="*/ 378872 h 1167784"/>
                <a:gd name="connsiteX169" fmla="*/ 180568 w 1764305"/>
                <a:gd name="connsiteY169" fmla="*/ 318145 h 1167784"/>
                <a:gd name="connsiteX170" fmla="*/ 237534 w 1764305"/>
                <a:gd name="connsiteY170" fmla="*/ 304172 h 1167784"/>
                <a:gd name="connsiteX171" fmla="*/ 252044 w 1764305"/>
                <a:gd name="connsiteY171" fmla="*/ 296111 h 1167784"/>
                <a:gd name="connsiteX172" fmla="*/ 272465 w 1764305"/>
                <a:gd name="connsiteY172" fmla="*/ 232160 h 1167784"/>
                <a:gd name="connsiteX173" fmla="*/ 329430 w 1764305"/>
                <a:gd name="connsiteY173" fmla="*/ 243982 h 1167784"/>
                <a:gd name="connsiteX174" fmla="*/ 345553 w 1764305"/>
                <a:gd name="connsiteY174" fmla="*/ 227860 h 1167784"/>
                <a:gd name="connsiteX175" fmla="*/ 346627 w 1764305"/>
                <a:gd name="connsiteY175" fmla="*/ 191317 h 1167784"/>
                <a:gd name="connsiteX176" fmla="*/ 370273 w 1764305"/>
                <a:gd name="connsiteY176" fmla="*/ 188092 h 1167784"/>
                <a:gd name="connsiteX177" fmla="*/ 392307 w 1764305"/>
                <a:gd name="connsiteY177" fmla="*/ 163372 h 1167784"/>
                <a:gd name="connsiteX178" fmla="*/ 403592 w 1764305"/>
                <a:gd name="connsiteY178" fmla="*/ 160147 h 1167784"/>
                <a:gd name="connsiteX179" fmla="*/ 411116 w 1764305"/>
                <a:gd name="connsiteY179" fmla="*/ 185943 h 1167784"/>
                <a:gd name="connsiteX180" fmla="*/ 435299 w 1764305"/>
                <a:gd name="connsiteY180" fmla="*/ 205289 h 1167784"/>
                <a:gd name="connsiteX181" fmla="*/ 476142 w 1764305"/>
                <a:gd name="connsiteY181" fmla="*/ 218724 h 1167784"/>
                <a:gd name="connsiteX182" fmla="*/ 496026 w 1764305"/>
                <a:gd name="connsiteY182" fmla="*/ 247744 h 1167784"/>
                <a:gd name="connsiteX183" fmla="*/ 484741 w 1764305"/>
                <a:gd name="connsiteY183" fmla="*/ 289662 h 1167784"/>
                <a:gd name="connsiteX184" fmla="*/ 494951 w 1764305"/>
                <a:gd name="connsiteY184" fmla="*/ 305247 h 1167784"/>
                <a:gd name="connsiteX185" fmla="*/ 528808 w 1764305"/>
                <a:gd name="connsiteY185" fmla="*/ 311158 h 1167784"/>
                <a:gd name="connsiteX186" fmla="*/ 567501 w 1764305"/>
                <a:gd name="connsiteY186" fmla="*/ 315995 h 1167784"/>
                <a:gd name="connsiteX187" fmla="*/ 602433 w 1764305"/>
                <a:gd name="connsiteY187" fmla="*/ 338029 h 1167784"/>
                <a:gd name="connsiteX188" fmla="*/ 620167 w 1764305"/>
                <a:gd name="connsiteY188" fmla="*/ 341791 h 1167784"/>
                <a:gd name="connsiteX189" fmla="*/ 633065 w 1764305"/>
                <a:gd name="connsiteY189" fmla="*/ 374035 h 1167784"/>
                <a:gd name="connsiteX190" fmla="*/ 649725 w 1764305"/>
                <a:gd name="connsiteY190" fmla="*/ 394456 h 1167784"/>
                <a:gd name="connsiteX191" fmla="*/ 681432 w 1764305"/>
                <a:gd name="connsiteY191" fmla="*/ 393382 h 1167784"/>
                <a:gd name="connsiteX192" fmla="*/ 740546 w 1764305"/>
                <a:gd name="connsiteY192" fmla="*/ 400905 h 1167784"/>
                <a:gd name="connsiteX193" fmla="*/ 778702 w 1764305"/>
                <a:gd name="connsiteY193" fmla="*/ 396069 h 1167784"/>
                <a:gd name="connsiteX194" fmla="*/ 807185 w 1764305"/>
                <a:gd name="connsiteY194" fmla="*/ 401443 h 1167784"/>
                <a:gd name="connsiteX195" fmla="*/ 849639 w 1764305"/>
                <a:gd name="connsiteY195" fmla="*/ 422401 h 1167784"/>
                <a:gd name="connsiteX196" fmla="*/ 884571 w 1764305"/>
                <a:gd name="connsiteY196" fmla="*/ 422401 h 1167784"/>
                <a:gd name="connsiteX197" fmla="*/ 897469 w 1764305"/>
                <a:gd name="connsiteY197" fmla="*/ 433150 h 1167784"/>
                <a:gd name="connsiteX198" fmla="*/ 930788 w 1764305"/>
                <a:gd name="connsiteY198" fmla="*/ 414878 h 1167784"/>
                <a:gd name="connsiteX199" fmla="*/ 977005 w 1764305"/>
                <a:gd name="connsiteY199" fmla="*/ 403055 h 1167784"/>
                <a:gd name="connsiteX200" fmla="*/ 1019998 w 1764305"/>
                <a:gd name="connsiteY200" fmla="*/ 401980 h 1167784"/>
                <a:gd name="connsiteX201" fmla="*/ 1053317 w 1764305"/>
                <a:gd name="connsiteY201" fmla="*/ 389620 h 1167784"/>
                <a:gd name="connsiteX202" fmla="*/ 1073738 w 1764305"/>
                <a:gd name="connsiteY202" fmla="*/ 370810 h 1167784"/>
                <a:gd name="connsiteX203" fmla="*/ 1093622 w 1764305"/>
                <a:gd name="connsiteY203" fmla="*/ 358988 h 1167784"/>
                <a:gd name="connsiteX204" fmla="*/ 1088785 w 1764305"/>
                <a:gd name="connsiteY204" fmla="*/ 347165 h 1167784"/>
                <a:gd name="connsiteX205" fmla="*/ 1079650 w 1764305"/>
                <a:gd name="connsiteY205" fmla="*/ 333729 h 1167784"/>
                <a:gd name="connsiteX206" fmla="*/ 1094697 w 1764305"/>
                <a:gd name="connsiteY206" fmla="*/ 311158 h 1167784"/>
                <a:gd name="connsiteX207" fmla="*/ 1110820 w 1764305"/>
                <a:gd name="connsiteY207" fmla="*/ 314383 h 1167784"/>
                <a:gd name="connsiteX208" fmla="*/ 1140377 w 1764305"/>
                <a:gd name="connsiteY208" fmla="*/ 321369 h 1167784"/>
                <a:gd name="connsiteX209" fmla="*/ 1168859 w 1764305"/>
                <a:gd name="connsiteY209" fmla="*/ 302560 h 1167784"/>
                <a:gd name="connsiteX210" fmla="*/ 1212389 w 1764305"/>
                <a:gd name="connsiteY210" fmla="*/ 288587 h 1167784"/>
                <a:gd name="connsiteX211" fmla="*/ 1233348 w 1764305"/>
                <a:gd name="connsiteY211" fmla="*/ 264941 h 1167784"/>
                <a:gd name="connsiteX212" fmla="*/ 1253770 w 1764305"/>
                <a:gd name="connsiteY212" fmla="*/ 254731 h 1167784"/>
                <a:gd name="connsiteX213" fmla="*/ 1295687 w 1764305"/>
                <a:gd name="connsiteY213" fmla="*/ 249894 h 1167784"/>
                <a:gd name="connsiteX214" fmla="*/ 1318258 w 1764305"/>
                <a:gd name="connsiteY214" fmla="*/ 253656 h 1167784"/>
                <a:gd name="connsiteX215" fmla="*/ 1321483 w 1764305"/>
                <a:gd name="connsiteY215" fmla="*/ 240758 h 1167784"/>
                <a:gd name="connsiteX216" fmla="*/ 1295687 w 1764305"/>
                <a:gd name="connsiteY216" fmla="*/ 215500 h 1167784"/>
                <a:gd name="connsiteX217" fmla="*/ 1272579 w 1764305"/>
                <a:gd name="connsiteY217" fmla="*/ 203677 h 1167784"/>
                <a:gd name="connsiteX218" fmla="*/ 1250545 w 1764305"/>
                <a:gd name="connsiteY218" fmla="*/ 217112 h 1167784"/>
                <a:gd name="connsiteX219" fmla="*/ 1222062 w 1764305"/>
                <a:gd name="connsiteY219" fmla="*/ 211201 h 1167784"/>
                <a:gd name="connsiteX220" fmla="*/ 1205940 w 1764305"/>
                <a:gd name="connsiteY220" fmla="*/ 216037 h 1167784"/>
                <a:gd name="connsiteX221" fmla="*/ 1198416 w 1764305"/>
                <a:gd name="connsiteY221" fmla="*/ 200990 h 1167784"/>
                <a:gd name="connsiteX222" fmla="*/ 1218838 w 1764305"/>
                <a:gd name="connsiteY222" fmla="*/ 164446 h 1167784"/>
                <a:gd name="connsiteX223" fmla="*/ 1232811 w 1764305"/>
                <a:gd name="connsiteY223" fmla="*/ 136501 h 1167784"/>
                <a:gd name="connsiteX224" fmla="*/ 1267205 w 1764305"/>
                <a:gd name="connsiteY224" fmla="*/ 150474 h 1167784"/>
                <a:gd name="connsiteX225" fmla="*/ 1307510 w 1764305"/>
                <a:gd name="connsiteY225" fmla="*/ 126828 h 1167784"/>
                <a:gd name="connsiteX226" fmla="*/ 1306973 w 1764305"/>
                <a:gd name="connsiteY226" fmla="*/ 110168 h 1167784"/>
                <a:gd name="connsiteX227" fmla="*/ 1332768 w 1764305"/>
                <a:gd name="connsiteY227" fmla="*/ 69863 h 1167784"/>
                <a:gd name="connsiteX228" fmla="*/ 1348890 w 1764305"/>
                <a:gd name="connsiteY228" fmla="*/ 57503 h 1167784"/>
                <a:gd name="connsiteX229" fmla="*/ 1348353 w 1764305"/>
                <a:gd name="connsiteY229" fmla="*/ 36544 h 1167784"/>
                <a:gd name="connsiteX230" fmla="*/ 1332768 w 1764305"/>
                <a:gd name="connsiteY230" fmla="*/ 27408 h 1167784"/>
                <a:gd name="connsiteX231" fmla="*/ 1356414 w 1764305"/>
                <a:gd name="connsiteY231" fmla="*/ 8061 h 1167784"/>
                <a:gd name="connsiteX232" fmla="*/ 1391883 w 1764305"/>
                <a:gd name="connsiteY232" fmla="*/ 1075 h 1167784"/>
                <a:gd name="connsiteX233" fmla="*/ 1430038 w 1764305"/>
                <a:gd name="connsiteY233" fmla="*/ 0 h 1167784"/>
                <a:gd name="connsiteX234" fmla="*/ 1473031 w 1764305"/>
                <a:gd name="connsiteY234" fmla="*/ 11823 h 1167784"/>
                <a:gd name="connsiteX235" fmla="*/ 1498289 w 1764305"/>
                <a:gd name="connsiteY235" fmla="*/ 25796 h 1167784"/>
                <a:gd name="connsiteX236" fmla="*/ 1516023 w 1764305"/>
                <a:gd name="connsiteY236" fmla="*/ 64489 h 1167784"/>
                <a:gd name="connsiteX237" fmla="*/ 1526772 w 1764305"/>
                <a:gd name="connsiteY237" fmla="*/ 80611 h 1167784"/>
                <a:gd name="connsiteX238" fmla="*/ 1536445 w 1764305"/>
                <a:gd name="connsiteY238" fmla="*/ 103720 h 1167784"/>
                <a:gd name="connsiteX239" fmla="*/ 1553105 w 1764305"/>
                <a:gd name="connsiteY239" fmla="*/ 141338 h 116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764305" h="1167784">
                  <a:moveTo>
                    <a:pt x="1056541" y="1153812"/>
                  </a:moveTo>
                  <a:lnTo>
                    <a:pt x="1031820" y="1167784"/>
                  </a:lnTo>
                  <a:lnTo>
                    <a:pt x="1008174" y="1158648"/>
                  </a:lnTo>
                  <a:lnTo>
                    <a:pt x="1007100" y="1133390"/>
                  </a:lnTo>
                  <a:lnTo>
                    <a:pt x="1021072" y="1119955"/>
                  </a:lnTo>
                  <a:lnTo>
                    <a:pt x="1052242" y="1111894"/>
                  </a:lnTo>
                  <a:lnTo>
                    <a:pt x="1068902" y="1112431"/>
                  </a:lnTo>
                  <a:lnTo>
                    <a:pt x="1075350" y="1123717"/>
                  </a:lnTo>
                  <a:lnTo>
                    <a:pt x="1062990" y="1136615"/>
                  </a:lnTo>
                  <a:lnTo>
                    <a:pt x="1056541" y="1153812"/>
                  </a:lnTo>
                  <a:close/>
                  <a:moveTo>
                    <a:pt x="1553105" y="141338"/>
                  </a:moveTo>
                  <a:lnTo>
                    <a:pt x="1603084" y="153161"/>
                  </a:lnTo>
                  <a:lnTo>
                    <a:pt x="1636940" y="179494"/>
                  </a:lnTo>
                  <a:lnTo>
                    <a:pt x="1648763" y="213888"/>
                  </a:lnTo>
                  <a:lnTo>
                    <a:pt x="1692293" y="213888"/>
                  </a:lnTo>
                  <a:lnTo>
                    <a:pt x="1717014" y="199378"/>
                  </a:lnTo>
                  <a:lnTo>
                    <a:pt x="1764306" y="188630"/>
                  </a:lnTo>
                  <a:lnTo>
                    <a:pt x="1749258" y="221412"/>
                  </a:lnTo>
                  <a:lnTo>
                    <a:pt x="1737973" y="234847"/>
                  </a:lnTo>
                  <a:lnTo>
                    <a:pt x="1728299" y="274077"/>
                  </a:lnTo>
                  <a:lnTo>
                    <a:pt x="1708952" y="309009"/>
                  </a:lnTo>
                  <a:lnTo>
                    <a:pt x="1674021" y="302560"/>
                  </a:lnTo>
                  <a:lnTo>
                    <a:pt x="1649301" y="314920"/>
                  </a:lnTo>
                  <a:lnTo>
                    <a:pt x="1656824" y="345015"/>
                  </a:lnTo>
                  <a:lnTo>
                    <a:pt x="1652525" y="386395"/>
                  </a:lnTo>
                  <a:lnTo>
                    <a:pt x="1638015" y="387470"/>
                  </a:lnTo>
                  <a:lnTo>
                    <a:pt x="1638015" y="405204"/>
                  </a:lnTo>
                  <a:lnTo>
                    <a:pt x="1619743" y="384783"/>
                  </a:lnTo>
                  <a:lnTo>
                    <a:pt x="1608458" y="404130"/>
                  </a:lnTo>
                  <a:lnTo>
                    <a:pt x="1564390" y="418640"/>
                  </a:lnTo>
                  <a:lnTo>
                    <a:pt x="1568690" y="436912"/>
                  </a:lnTo>
                  <a:lnTo>
                    <a:pt x="1543969" y="435837"/>
                  </a:lnTo>
                  <a:lnTo>
                    <a:pt x="1530534" y="425089"/>
                  </a:lnTo>
                  <a:lnTo>
                    <a:pt x="1510649" y="449272"/>
                  </a:lnTo>
                  <a:lnTo>
                    <a:pt x="1478943" y="467544"/>
                  </a:lnTo>
                  <a:lnTo>
                    <a:pt x="1455834" y="489040"/>
                  </a:lnTo>
                  <a:lnTo>
                    <a:pt x="1415529" y="498713"/>
                  </a:lnTo>
                  <a:lnTo>
                    <a:pt x="1394570" y="514298"/>
                  </a:lnTo>
                  <a:lnTo>
                    <a:pt x="1363401" y="523434"/>
                  </a:lnTo>
                  <a:lnTo>
                    <a:pt x="1378448" y="507849"/>
                  </a:lnTo>
                  <a:lnTo>
                    <a:pt x="1372536" y="494951"/>
                  </a:lnTo>
                  <a:lnTo>
                    <a:pt x="1395107" y="472380"/>
                  </a:lnTo>
                  <a:lnTo>
                    <a:pt x="1380060" y="454646"/>
                  </a:lnTo>
                  <a:lnTo>
                    <a:pt x="1354802" y="466469"/>
                  </a:lnTo>
                  <a:lnTo>
                    <a:pt x="1322557" y="490115"/>
                  </a:lnTo>
                  <a:lnTo>
                    <a:pt x="1304823" y="511611"/>
                  </a:lnTo>
                  <a:lnTo>
                    <a:pt x="1276878" y="513223"/>
                  </a:lnTo>
                  <a:lnTo>
                    <a:pt x="1262368" y="528808"/>
                  </a:lnTo>
                  <a:lnTo>
                    <a:pt x="1277416" y="551379"/>
                  </a:lnTo>
                  <a:lnTo>
                    <a:pt x="1301061" y="556753"/>
                  </a:lnTo>
                  <a:lnTo>
                    <a:pt x="1302136" y="571800"/>
                  </a:lnTo>
                  <a:lnTo>
                    <a:pt x="1324707" y="581474"/>
                  </a:lnTo>
                  <a:lnTo>
                    <a:pt x="1356951" y="557828"/>
                  </a:lnTo>
                  <a:lnTo>
                    <a:pt x="1382210" y="570726"/>
                  </a:lnTo>
                  <a:lnTo>
                    <a:pt x="1400481" y="571800"/>
                  </a:lnTo>
                  <a:lnTo>
                    <a:pt x="1405318" y="588997"/>
                  </a:lnTo>
                  <a:lnTo>
                    <a:pt x="1364475" y="598133"/>
                  </a:lnTo>
                  <a:lnTo>
                    <a:pt x="1351040" y="615868"/>
                  </a:lnTo>
                  <a:lnTo>
                    <a:pt x="1323095" y="631990"/>
                  </a:lnTo>
                  <a:lnTo>
                    <a:pt x="1308585" y="654561"/>
                  </a:lnTo>
                  <a:lnTo>
                    <a:pt x="1339755" y="672295"/>
                  </a:lnTo>
                  <a:lnTo>
                    <a:pt x="1351040" y="704002"/>
                  </a:lnTo>
                  <a:lnTo>
                    <a:pt x="1368237" y="733022"/>
                  </a:lnTo>
                  <a:lnTo>
                    <a:pt x="1387584" y="757206"/>
                  </a:lnTo>
                  <a:lnTo>
                    <a:pt x="1387046" y="780852"/>
                  </a:lnTo>
                  <a:lnTo>
                    <a:pt x="1368775" y="789450"/>
                  </a:lnTo>
                  <a:lnTo>
                    <a:pt x="1375761" y="806110"/>
                  </a:lnTo>
                  <a:lnTo>
                    <a:pt x="1392420" y="815783"/>
                  </a:lnTo>
                  <a:lnTo>
                    <a:pt x="1388121" y="841041"/>
                  </a:lnTo>
                  <a:lnTo>
                    <a:pt x="1380597" y="865762"/>
                  </a:lnTo>
                  <a:lnTo>
                    <a:pt x="1364475" y="868449"/>
                  </a:lnTo>
                  <a:lnTo>
                    <a:pt x="1343516" y="901768"/>
                  </a:lnTo>
                  <a:lnTo>
                    <a:pt x="1320408" y="942074"/>
                  </a:lnTo>
                  <a:lnTo>
                    <a:pt x="1293538" y="978080"/>
                  </a:lnTo>
                  <a:lnTo>
                    <a:pt x="1254307" y="1006025"/>
                  </a:lnTo>
                  <a:lnTo>
                    <a:pt x="1214539" y="1031283"/>
                  </a:lnTo>
                  <a:lnTo>
                    <a:pt x="1182294" y="1034507"/>
                  </a:lnTo>
                  <a:lnTo>
                    <a:pt x="1164560" y="1047943"/>
                  </a:lnTo>
                  <a:lnTo>
                    <a:pt x="1154887" y="1038269"/>
                  </a:lnTo>
                  <a:lnTo>
                    <a:pt x="1138764" y="1053317"/>
                  </a:lnTo>
                  <a:lnTo>
                    <a:pt x="1098459" y="1068364"/>
                  </a:lnTo>
                  <a:lnTo>
                    <a:pt x="1067827" y="1073201"/>
                  </a:lnTo>
                  <a:lnTo>
                    <a:pt x="1058153" y="1104370"/>
                  </a:lnTo>
                  <a:lnTo>
                    <a:pt x="1042031" y="1105983"/>
                  </a:lnTo>
                  <a:lnTo>
                    <a:pt x="1034507" y="1084486"/>
                  </a:lnTo>
                  <a:lnTo>
                    <a:pt x="1041494" y="1072663"/>
                  </a:lnTo>
                  <a:lnTo>
                    <a:pt x="1002800" y="1062990"/>
                  </a:lnTo>
                  <a:lnTo>
                    <a:pt x="989365" y="1067827"/>
                  </a:lnTo>
                  <a:lnTo>
                    <a:pt x="960346" y="1060303"/>
                  </a:lnTo>
                  <a:lnTo>
                    <a:pt x="946373" y="1047943"/>
                  </a:lnTo>
                  <a:lnTo>
                    <a:pt x="951209" y="1030746"/>
                  </a:lnTo>
                  <a:lnTo>
                    <a:pt x="924876" y="1025372"/>
                  </a:lnTo>
                  <a:lnTo>
                    <a:pt x="910904" y="1014086"/>
                  </a:lnTo>
                  <a:lnTo>
                    <a:pt x="886183" y="1030208"/>
                  </a:lnTo>
                  <a:lnTo>
                    <a:pt x="858238" y="1033433"/>
                  </a:lnTo>
                  <a:lnTo>
                    <a:pt x="835130" y="1033433"/>
                  </a:lnTo>
                  <a:lnTo>
                    <a:pt x="819545" y="1040956"/>
                  </a:lnTo>
                  <a:lnTo>
                    <a:pt x="804498" y="1045255"/>
                  </a:lnTo>
                  <a:lnTo>
                    <a:pt x="808797" y="1079649"/>
                  </a:lnTo>
                  <a:lnTo>
                    <a:pt x="793212" y="1078575"/>
                  </a:lnTo>
                  <a:lnTo>
                    <a:pt x="790525" y="1071588"/>
                  </a:lnTo>
                  <a:lnTo>
                    <a:pt x="789450" y="1059228"/>
                  </a:lnTo>
                  <a:lnTo>
                    <a:pt x="768491" y="1067827"/>
                  </a:lnTo>
                  <a:lnTo>
                    <a:pt x="756131" y="1062453"/>
                  </a:lnTo>
                  <a:lnTo>
                    <a:pt x="734635" y="1051167"/>
                  </a:lnTo>
                  <a:lnTo>
                    <a:pt x="743233" y="1026446"/>
                  </a:lnTo>
                  <a:lnTo>
                    <a:pt x="724961" y="1020535"/>
                  </a:lnTo>
                  <a:lnTo>
                    <a:pt x="717975" y="992590"/>
                  </a:lnTo>
                  <a:lnTo>
                    <a:pt x="687880" y="997426"/>
                  </a:lnTo>
                  <a:lnTo>
                    <a:pt x="691105" y="961420"/>
                  </a:lnTo>
                  <a:lnTo>
                    <a:pt x="718513" y="936162"/>
                  </a:lnTo>
                  <a:lnTo>
                    <a:pt x="719587" y="910904"/>
                  </a:lnTo>
                  <a:lnTo>
                    <a:pt x="718513" y="887258"/>
                  </a:lnTo>
                  <a:lnTo>
                    <a:pt x="706152" y="879734"/>
                  </a:lnTo>
                  <a:lnTo>
                    <a:pt x="696479" y="861463"/>
                  </a:lnTo>
                  <a:lnTo>
                    <a:pt x="679819" y="863612"/>
                  </a:lnTo>
                  <a:lnTo>
                    <a:pt x="648650" y="858776"/>
                  </a:lnTo>
                  <a:lnTo>
                    <a:pt x="658323" y="845878"/>
                  </a:lnTo>
                  <a:lnTo>
                    <a:pt x="644888" y="826531"/>
                  </a:lnTo>
                  <a:lnTo>
                    <a:pt x="624467" y="839429"/>
                  </a:lnTo>
                  <a:lnTo>
                    <a:pt x="600283" y="831905"/>
                  </a:lnTo>
                  <a:lnTo>
                    <a:pt x="566964" y="851789"/>
                  </a:lnTo>
                  <a:lnTo>
                    <a:pt x="540631" y="874898"/>
                  </a:lnTo>
                  <a:lnTo>
                    <a:pt x="517523" y="878660"/>
                  </a:lnTo>
                  <a:lnTo>
                    <a:pt x="505162" y="870598"/>
                  </a:lnTo>
                  <a:lnTo>
                    <a:pt x="490115" y="870061"/>
                  </a:lnTo>
                  <a:lnTo>
                    <a:pt x="469693" y="863075"/>
                  </a:lnTo>
                  <a:lnTo>
                    <a:pt x="454108" y="871136"/>
                  </a:lnTo>
                  <a:lnTo>
                    <a:pt x="435299" y="894244"/>
                  </a:lnTo>
                  <a:lnTo>
                    <a:pt x="432612" y="870061"/>
                  </a:lnTo>
                  <a:lnTo>
                    <a:pt x="414878" y="876510"/>
                  </a:lnTo>
                  <a:lnTo>
                    <a:pt x="381559" y="873285"/>
                  </a:lnTo>
                  <a:lnTo>
                    <a:pt x="349314" y="866299"/>
                  </a:lnTo>
                  <a:lnTo>
                    <a:pt x="326206" y="852864"/>
                  </a:lnTo>
                  <a:lnTo>
                    <a:pt x="303635" y="846953"/>
                  </a:lnTo>
                  <a:lnTo>
                    <a:pt x="293962" y="831905"/>
                  </a:lnTo>
                  <a:lnTo>
                    <a:pt x="277840" y="827606"/>
                  </a:lnTo>
                  <a:lnTo>
                    <a:pt x="248819" y="807185"/>
                  </a:lnTo>
                  <a:lnTo>
                    <a:pt x="225711" y="797511"/>
                  </a:lnTo>
                  <a:lnTo>
                    <a:pt x="213888" y="805035"/>
                  </a:lnTo>
                  <a:lnTo>
                    <a:pt x="174120" y="783001"/>
                  </a:lnTo>
                  <a:lnTo>
                    <a:pt x="146175" y="763117"/>
                  </a:lnTo>
                  <a:lnTo>
                    <a:pt x="138114" y="728186"/>
                  </a:lnTo>
                  <a:lnTo>
                    <a:pt x="158535" y="732485"/>
                  </a:lnTo>
                  <a:lnTo>
                    <a:pt x="159610" y="716363"/>
                  </a:lnTo>
                  <a:lnTo>
                    <a:pt x="148324" y="700241"/>
                  </a:lnTo>
                  <a:lnTo>
                    <a:pt x="151011" y="673908"/>
                  </a:lnTo>
                  <a:lnTo>
                    <a:pt x="120379" y="635752"/>
                  </a:lnTo>
                  <a:lnTo>
                    <a:pt x="73087" y="622854"/>
                  </a:lnTo>
                  <a:lnTo>
                    <a:pt x="64489" y="597596"/>
                  </a:lnTo>
                  <a:lnTo>
                    <a:pt x="43530" y="582549"/>
                  </a:lnTo>
                  <a:lnTo>
                    <a:pt x="38156" y="572875"/>
                  </a:lnTo>
                  <a:lnTo>
                    <a:pt x="33857" y="554066"/>
                  </a:lnTo>
                  <a:lnTo>
                    <a:pt x="34931" y="541168"/>
                  </a:lnTo>
                  <a:lnTo>
                    <a:pt x="17197" y="533645"/>
                  </a:lnTo>
                  <a:lnTo>
                    <a:pt x="7524" y="536869"/>
                  </a:lnTo>
                  <a:lnTo>
                    <a:pt x="0" y="505699"/>
                  </a:lnTo>
                  <a:lnTo>
                    <a:pt x="8061" y="498176"/>
                  </a:lnTo>
                  <a:lnTo>
                    <a:pt x="4300" y="490115"/>
                  </a:lnTo>
                  <a:lnTo>
                    <a:pt x="31707" y="473993"/>
                  </a:lnTo>
                  <a:lnTo>
                    <a:pt x="51591" y="467544"/>
                  </a:lnTo>
                  <a:lnTo>
                    <a:pt x="81686" y="472380"/>
                  </a:lnTo>
                  <a:lnTo>
                    <a:pt x="92434" y="450884"/>
                  </a:lnTo>
                  <a:lnTo>
                    <a:pt x="129515" y="447122"/>
                  </a:lnTo>
                  <a:lnTo>
                    <a:pt x="139726" y="433687"/>
                  </a:lnTo>
                  <a:lnTo>
                    <a:pt x="184868" y="415415"/>
                  </a:lnTo>
                  <a:lnTo>
                    <a:pt x="188630" y="407891"/>
                  </a:lnTo>
                  <a:lnTo>
                    <a:pt x="186480" y="388008"/>
                  </a:lnTo>
                  <a:lnTo>
                    <a:pt x="206364" y="378872"/>
                  </a:lnTo>
                  <a:lnTo>
                    <a:pt x="180568" y="318145"/>
                  </a:lnTo>
                  <a:lnTo>
                    <a:pt x="237534" y="304172"/>
                  </a:lnTo>
                  <a:lnTo>
                    <a:pt x="252044" y="296111"/>
                  </a:lnTo>
                  <a:lnTo>
                    <a:pt x="272465" y="232160"/>
                  </a:lnTo>
                  <a:lnTo>
                    <a:pt x="329430" y="243982"/>
                  </a:lnTo>
                  <a:lnTo>
                    <a:pt x="345553" y="227860"/>
                  </a:lnTo>
                  <a:lnTo>
                    <a:pt x="346627" y="191317"/>
                  </a:lnTo>
                  <a:lnTo>
                    <a:pt x="370273" y="188092"/>
                  </a:lnTo>
                  <a:lnTo>
                    <a:pt x="392307" y="163372"/>
                  </a:lnTo>
                  <a:lnTo>
                    <a:pt x="403592" y="160147"/>
                  </a:lnTo>
                  <a:lnTo>
                    <a:pt x="411116" y="185943"/>
                  </a:lnTo>
                  <a:lnTo>
                    <a:pt x="435299" y="205289"/>
                  </a:lnTo>
                  <a:lnTo>
                    <a:pt x="476142" y="218724"/>
                  </a:lnTo>
                  <a:lnTo>
                    <a:pt x="496026" y="247744"/>
                  </a:lnTo>
                  <a:lnTo>
                    <a:pt x="484741" y="289662"/>
                  </a:lnTo>
                  <a:lnTo>
                    <a:pt x="494951" y="305247"/>
                  </a:lnTo>
                  <a:lnTo>
                    <a:pt x="528808" y="311158"/>
                  </a:lnTo>
                  <a:lnTo>
                    <a:pt x="567501" y="315995"/>
                  </a:lnTo>
                  <a:lnTo>
                    <a:pt x="602433" y="338029"/>
                  </a:lnTo>
                  <a:lnTo>
                    <a:pt x="620167" y="341791"/>
                  </a:lnTo>
                  <a:lnTo>
                    <a:pt x="633065" y="374035"/>
                  </a:lnTo>
                  <a:lnTo>
                    <a:pt x="649725" y="394456"/>
                  </a:lnTo>
                  <a:lnTo>
                    <a:pt x="681432" y="393382"/>
                  </a:lnTo>
                  <a:lnTo>
                    <a:pt x="740546" y="400905"/>
                  </a:lnTo>
                  <a:lnTo>
                    <a:pt x="778702" y="396069"/>
                  </a:lnTo>
                  <a:lnTo>
                    <a:pt x="807185" y="401443"/>
                  </a:lnTo>
                  <a:lnTo>
                    <a:pt x="849639" y="422401"/>
                  </a:lnTo>
                  <a:lnTo>
                    <a:pt x="884571" y="422401"/>
                  </a:lnTo>
                  <a:lnTo>
                    <a:pt x="897469" y="433150"/>
                  </a:lnTo>
                  <a:lnTo>
                    <a:pt x="930788" y="414878"/>
                  </a:lnTo>
                  <a:lnTo>
                    <a:pt x="977005" y="403055"/>
                  </a:lnTo>
                  <a:lnTo>
                    <a:pt x="1019998" y="401980"/>
                  </a:lnTo>
                  <a:lnTo>
                    <a:pt x="1053317" y="389620"/>
                  </a:lnTo>
                  <a:lnTo>
                    <a:pt x="1073738" y="370810"/>
                  </a:lnTo>
                  <a:lnTo>
                    <a:pt x="1093622" y="358988"/>
                  </a:lnTo>
                  <a:lnTo>
                    <a:pt x="1088785" y="347165"/>
                  </a:lnTo>
                  <a:lnTo>
                    <a:pt x="1079650" y="333729"/>
                  </a:lnTo>
                  <a:lnTo>
                    <a:pt x="1094697" y="311158"/>
                  </a:lnTo>
                  <a:lnTo>
                    <a:pt x="1110820" y="314383"/>
                  </a:lnTo>
                  <a:lnTo>
                    <a:pt x="1140377" y="321369"/>
                  </a:lnTo>
                  <a:lnTo>
                    <a:pt x="1168859" y="302560"/>
                  </a:lnTo>
                  <a:lnTo>
                    <a:pt x="1212389" y="288587"/>
                  </a:lnTo>
                  <a:lnTo>
                    <a:pt x="1233348" y="264941"/>
                  </a:lnTo>
                  <a:lnTo>
                    <a:pt x="1253770" y="254731"/>
                  </a:lnTo>
                  <a:lnTo>
                    <a:pt x="1295687" y="249894"/>
                  </a:lnTo>
                  <a:lnTo>
                    <a:pt x="1318258" y="253656"/>
                  </a:lnTo>
                  <a:lnTo>
                    <a:pt x="1321483" y="240758"/>
                  </a:lnTo>
                  <a:lnTo>
                    <a:pt x="1295687" y="215500"/>
                  </a:lnTo>
                  <a:lnTo>
                    <a:pt x="1272579" y="203677"/>
                  </a:lnTo>
                  <a:lnTo>
                    <a:pt x="1250545" y="217112"/>
                  </a:lnTo>
                  <a:lnTo>
                    <a:pt x="1222062" y="211201"/>
                  </a:lnTo>
                  <a:lnTo>
                    <a:pt x="1205940" y="216037"/>
                  </a:lnTo>
                  <a:lnTo>
                    <a:pt x="1198416" y="200990"/>
                  </a:lnTo>
                  <a:lnTo>
                    <a:pt x="1218838" y="164446"/>
                  </a:lnTo>
                  <a:lnTo>
                    <a:pt x="1232811" y="136501"/>
                  </a:lnTo>
                  <a:lnTo>
                    <a:pt x="1267205" y="150474"/>
                  </a:lnTo>
                  <a:lnTo>
                    <a:pt x="1307510" y="126828"/>
                  </a:lnTo>
                  <a:lnTo>
                    <a:pt x="1306973" y="110168"/>
                  </a:lnTo>
                  <a:lnTo>
                    <a:pt x="1332768" y="69863"/>
                  </a:lnTo>
                  <a:lnTo>
                    <a:pt x="1348890" y="57503"/>
                  </a:lnTo>
                  <a:lnTo>
                    <a:pt x="1348353" y="36544"/>
                  </a:lnTo>
                  <a:lnTo>
                    <a:pt x="1332768" y="27408"/>
                  </a:lnTo>
                  <a:lnTo>
                    <a:pt x="1356414" y="8061"/>
                  </a:lnTo>
                  <a:lnTo>
                    <a:pt x="1391883" y="1075"/>
                  </a:lnTo>
                  <a:lnTo>
                    <a:pt x="1430038" y="0"/>
                  </a:lnTo>
                  <a:lnTo>
                    <a:pt x="1473031" y="11823"/>
                  </a:lnTo>
                  <a:lnTo>
                    <a:pt x="1498289" y="25796"/>
                  </a:lnTo>
                  <a:lnTo>
                    <a:pt x="1516023" y="64489"/>
                  </a:lnTo>
                  <a:lnTo>
                    <a:pt x="1526772" y="80611"/>
                  </a:lnTo>
                  <a:lnTo>
                    <a:pt x="1536445" y="103720"/>
                  </a:lnTo>
                  <a:lnTo>
                    <a:pt x="1553105" y="14133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5" name="Freeform: Shape 229">
              <a:extLst>
                <a:ext uri="{FF2B5EF4-FFF2-40B4-BE49-F238E27FC236}">
                  <a16:creationId xmlns:a16="http://schemas.microsoft.com/office/drawing/2014/main" id="{DA4D3B0E-6D3F-0347-BE68-264560D18759}"/>
                </a:ext>
              </a:extLst>
            </p:cNvPr>
            <p:cNvSpPr/>
            <p:nvPr userDrawn="1"/>
          </p:nvSpPr>
          <p:spPr>
            <a:xfrm>
              <a:off x="8520727" y="3689819"/>
              <a:ext cx="346718" cy="630614"/>
            </a:xfrm>
            <a:custGeom>
              <a:avLst/>
              <a:gdLst>
                <a:gd name="connsiteX0" fmla="*/ 148325 w 234309"/>
                <a:gd name="connsiteY0" fmla="*/ 240221 h 426163"/>
                <a:gd name="connsiteX1" fmla="*/ 122529 w 234309"/>
                <a:gd name="connsiteY1" fmla="*/ 226786 h 426163"/>
                <a:gd name="connsiteX2" fmla="*/ 97808 w 234309"/>
                <a:gd name="connsiteY2" fmla="*/ 227323 h 426163"/>
                <a:gd name="connsiteX3" fmla="*/ 102107 w 234309"/>
                <a:gd name="connsiteY3" fmla="*/ 204752 h 426163"/>
                <a:gd name="connsiteX4" fmla="*/ 76849 w 234309"/>
                <a:gd name="connsiteY4" fmla="*/ 204752 h 426163"/>
                <a:gd name="connsiteX5" fmla="*/ 74700 w 234309"/>
                <a:gd name="connsiteY5" fmla="*/ 236459 h 426163"/>
                <a:gd name="connsiteX6" fmla="*/ 59115 w 234309"/>
                <a:gd name="connsiteY6" fmla="*/ 278376 h 426163"/>
                <a:gd name="connsiteX7" fmla="*/ 49979 w 234309"/>
                <a:gd name="connsiteY7" fmla="*/ 303635 h 426163"/>
                <a:gd name="connsiteX8" fmla="*/ 52129 w 234309"/>
                <a:gd name="connsiteY8" fmla="*/ 324593 h 426163"/>
                <a:gd name="connsiteX9" fmla="*/ 70938 w 234309"/>
                <a:gd name="connsiteY9" fmla="*/ 325668 h 426163"/>
                <a:gd name="connsiteX10" fmla="*/ 82761 w 234309"/>
                <a:gd name="connsiteY10" fmla="*/ 352001 h 426163"/>
                <a:gd name="connsiteX11" fmla="*/ 88135 w 234309"/>
                <a:gd name="connsiteY11" fmla="*/ 376722 h 426163"/>
                <a:gd name="connsiteX12" fmla="*/ 104257 w 234309"/>
                <a:gd name="connsiteY12" fmla="*/ 392844 h 426163"/>
                <a:gd name="connsiteX13" fmla="*/ 121454 w 234309"/>
                <a:gd name="connsiteY13" fmla="*/ 396069 h 426163"/>
                <a:gd name="connsiteX14" fmla="*/ 136501 w 234309"/>
                <a:gd name="connsiteY14" fmla="*/ 411116 h 426163"/>
                <a:gd name="connsiteX15" fmla="*/ 127366 w 234309"/>
                <a:gd name="connsiteY15" fmla="*/ 422939 h 426163"/>
                <a:gd name="connsiteX16" fmla="*/ 108556 w 234309"/>
                <a:gd name="connsiteY16" fmla="*/ 426163 h 426163"/>
                <a:gd name="connsiteX17" fmla="*/ 106407 w 234309"/>
                <a:gd name="connsiteY17" fmla="*/ 411653 h 426163"/>
                <a:gd name="connsiteX18" fmla="*/ 83298 w 234309"/>
                <a:gd name="connsiteY18" fmla="*/ 399293 h 426163"/>
                <a:gd name="connsiteX19" fmla="*/ 78462 w 234309"/>
                <a:gd name="connsiteY19" fmla="*/ 404667 h 426163"/>
                <a:gd name="connsiteX20" fmla="*/ 67176 w 234309"/>
                <a:gd name="connsiteY20" fmla="*/ 393382 h 426163"/>
                <a:gd name="connsiteX21" fmla="*/ 62340 w 234309"/>
                <a:gd name="connsiteY21" fmla="*/ 379409 h 426163"/>
                <a:gd name="connsiteX22" fmla="*/ 47292 w 234309"/>
                <a:gd name="connsiteY22" fmla="*/ 363287 h 426163"/>
                <a:gd name="connsiteX23" fmla="*/ 33320 w 234309"/>
                <a:gd name="connsiteY23" fmla="*/ 349851 h 426163"/>
                <a:gd name="connsiteX24" fmla="*/ 28483 w 234309"/>
                <a:gd name="connsiteY24" fmla="*/ 366511 h 426163"/>
                <a:gd name="connsiteX25" fmla="*/ 23109 w 234309"/>
                <a:gd name="connsiteY25" fmla="*/ 350389 h 426163"/>
                <a:gd name="connsiteX26" fmla="*/ 26333 w 234309"/>
                <a:gd name="connsiteY26" fmla="*/ 332654 h 426163"/>
                <a:gd name="connsiteX27" fmla="*/ 34931 w 234309"/>
                <a:gd name="connsiteY27" fmla="*/ 305247 h 426163"/>
                <a:gd name="connsiteX28" fmla="*/ 48905 w 234309"/>
                <a:gd name="connsiteY28" fmla="*/ 275689 h 426163"/>
                <a:gd name="connsiteX29" fmla="*/ 64489 w 234309"/>
                <a:gd name="connsiteY29" fmla="*/ 248819 h 426163"/>
                <a:gd name="connsiteX30" fmla="*/ 53203 w 234309"/>
                <a:gd name="connsiteY30" fmla="*/ 222486 h 426163"/>
                <a:gd name="connsiteX31" fmla="*/ 53741 w 234309"/>
                <a:gd name="connsiteY31" fmla="*/ 209051 h 426163"/>
                <a:gd name="connsiteX32" fmla="*/ 50516 w 234309"/>
                <a:gd name="connsiteY32" fmla="*/ 192929 h 426163"/>
                <a:gd name="connsiteX33" fmla="*/ 31170 w 234309"/>
                <a:gd name="connsiteY33" fmla="*/ 169820 h 426163"/>
                <a:gd name="connsiteX34" fmla="*/ 24183 w 234309"/>
                <a:gd name="connsiteY34" fmla="*/ 155310 h 426163"/>
                <a:gd name="connsiteX35" fmla="*/ 33857 w 234309"/>
                <a:gd name="connsiteY35" fmla="*/ 149936 h 426163"/>
                <a:gd name="connsiteX36" fmla="*/ 44068 w 234309"/>
                <a:gd name="connsiteY36" fmla="*/ 124678 h 426163"/>
                <a:gd name="connsiteX37" fmla="*/ 32244 w 234309"/>
                <a:gd name="connsiteY37" fmla="*/ 105332 h 426163"/>
                <a:gd name="connsiteX38" fmla="*/ 13973 w 234309"/>
                <a:gd name="connsiteY38" fmla="*/ 83835 h 426163"/>
                <a:gd name="connsiteX39" fmla="*/ 0 w 234309"/>
                <a:gd name="connsiteY39" fmla="*/ 58040 h 426163"/>
                <a:gd name="connsiteX40" fmla="*/ 11823 w 234309"/>
                <a:gd name="connsiteY40" fmla="*/ 52666 h 426163"/>
                <a:gd name="connsiteX41" fmla="*/ 24721 w 234309"/>
                <a:gd name="connsiteY41" fmla="*/ 20959 h 426163"/>
                <a:gd name="connsiteX42" fmla="*/ 45142 w 234309"/>
                <a:gd name="connsiteY42" fmla="*/ 19884 h 426163"/>
                <a:gd name="connsiteX43" fmla="*/ 61802 w 234309"/>
                <a:gd name="connsiteY43" fmla="*/ 6986 h 426163"/>
                <a:gd name="connsiteX44" fmla="*/ 77924 w 234309"/>
                <a:gd name="connsiteY44" fmla="*/ 0 h 426163"/>
                <a:gd name="connsiteX45" fmla="*/ 90285 w 234309"/>
                <a:gd name="connsiteY45" fmla="*/ 9136 h 426163"/>
                <a:gd name="connsiteX46" fmla="*/ 91897 w 234309"/>
                <a:gd name="connsiteY46" fmla="*/ 26870 h 426163"/>
                <a:gd name="connsiteX47" fmla="*/ 111244 w 234309"/>
                <a:gd name="connsiteY47" fmla="*/ 27945 h 426163"/>
                <a:gd name="connsiteX48" fmla="*/ 104257 w 234309"/>
                <a:gd name="connsiteY48" fmla="*/ 59115 h 426163"/>
                <a:gd name="connsiteX49" fmla="*/ 104794 w 234309"/>
                <a:gd name="connsiteY49" fmla="*/ 85447 h 426163"/>
                <a:gd name="connsiteX50" fmla="*/ 134890 w 234309"/>
                <a:gd name="connsiteY50" fmla="*/ 67713 h 426163"/>
                <a:gd name="connsiteX51" fmla="*/ 143488 w 234309"/>
                <a:gd name="connsiteY51" fmla="*/ 73087 h 426163"/>
                <a:gd name="connsiteX52" fmla="*/ 160147 w 234309"/>
                <a:gd name="connsiteY52" fmla="*/ 72012 h 426163"/>
                <a:gd name="connsiteX53" fmla="*/ 166059 w 234309"/>
                <a:gd name="connsiteY53" fmla="*/ 61802 h 426163"/>
                <a:gd name="connsiteX54" fmla="*/ 187555 w 234309"/>
                <a:gd name="connsiteY54" fmla="*/ 63951 h 426163"/>
                <a:gd name="connsiteX55" fmla="*/ 209589 w 234309"/>
                <a:gd name="connsiteY55" fmla="*/ 88134 h 426163"/>
                <a:gd name="connsiteX56" fmla="*/ 211201 w 234309"/>
                <a:gd name="connsiteY56" fmla="*/ 117155 h 426163"/>
                <a:gd name="connsiteX57" fmla="*/ 234310 w 234309"/>
                <a:gd name="connsiteY57" fmla="*/ 142413 h 426163"/>
                <a:gd name="connsiteX58" fmla="*/ 233235 w 234309"/>
                <a:gd name="connsiteY58" fmla="*/ 167133 h 426163"/>
                <a:gd name="connsiteX59" fmla="*/ 224099 w 234309"/>
                <a:gd name="connsiteY59" fmla="*/ 180031 h 426163"/>
                <a:gd name="connsiteX60" fmla="*/ 197229 w 234309"/>
                <a:gd name="connsiteY60" fmla="*/ 175732 h 426163"/>
                <a:gd name="connsiteX61" fmla="*/ 160147 w 234309"/>
                <a:gd name="connsiteY61" fmla="*/ 181106 h 426163"/>
                <a:gd name="connsiteX62" fmla="*/ 141875 w 234309"/>
                <a:gd name="connsiteY62" fmla="*/ 205289 h 426163"/>
                <a:gd name="connsiteX63" fmla="*/ 148325 w 234309"/>
                <a:gd name="connsiteY63" fmla="*/ 240221 h 4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4309" h="426163">
                  <a:moveTo>
                    <a:pt x="148325" y="240221"/>
                  </a:moveTo>
                  <a:lnTo>
                    <a:pt x="122529" y="226786"/>
                  </a:lnTo>
                  <a:lnTo>
                    <a:pt x="97808" y="227323"/>
                  </a:lnTo>
                  <a:lnTo>
                    <a:pt x="102107" y="204752"/>
                  </a:lnTo>
                  <a:lnTo>
                    <a:pt x="76849" y="204752"/>
                  </a:lnTo>
                  <a:lnTo>
                    <a:pt x="74700" y="236459"/>
                  </a:lnTo>
                  <a:lnTo>
                    <a:pt x="59115" y="278376"/>
                  </a:lnTo>
                  <a:lnTo>
                    <a:pt x="49979" y="303635"/>
                  </a:lnTo>
                  <a:lnTo>
                    <a:pt x="52129" y="324593"/>
                  </a:lnTo>
                  <a:lnTo>
                    <a:pt x="70938" y="325668"/>
                  </a:lnTo>
                  <a:lnTo>
                    <a:pt x="82761" y="352001"/>
                  </a:lnTo>
                  <a:lnTo>
                    <a:pt x="88135" y="376722"/>
                  </a:lnTo>
                  <a:lnTo>
                    <a:pt x="104257" y="392844"/>
                  </a:lnTo>
                  <a:lnTo>
                    <a:pt x="121454" y="396069"/>
                  </a:lnTo>
                  <a:lnTo>
                    <a:pt x="136501" y="411116"/>
                  </a:lnTo>
                  <a:lnTo>
                    <a:pt x="127366" y="422939"/>
                  </a:lnTo>
                  <a:lnTo>
                    <a:pt x="108556" y="426163"/>
                  </a:lnTo>
                  <a:lnTo>
                    <a:pt x="106407" y="411653"/>
                  </a:lnTo>
                  <a:lnTo>
                    <a:pt x="83298" y="399293"/>
                  </a:lnTo>
                  <a:lnTo>
                    <a:pt x="78462" y="404667"/>
                  </a:lnTo>
                  <a:lnTo>
                    <a:pt x="67176" y="393382"/>
                  </a:lnTo>
                  <a:lnTo>
                    <a:pt x="62340" y="379409"/>
                  </a:lnTo>
                  <a:lnTo>
                    <a:pt x="47292" y="363287"/>
                  </a:lnTo>
                  <a:lnTo>
                    <a:pt x="33320" y="349851"/>
                  </a:lnTo>
                  <a:lnTo>
                    <a:pt x="28483" y="366511"/>
                  </a:lnTo>
                  <a:lnTo>
                    <a:pt x="23109" y="350389"/>
                  </a:lnTo>
                  <a:lnTo>
                    <a:pt x="26333" y="332654"/>
                  </a:lnTo>
                  <a:lnTo>
                    <a:pt x="34931" y="305247"/>
                  </a:lnTo>
                  <a:lnTo>
                    <a:pt x="48905" y="275689"/>
                  </a:lnTo>
                  <a:lnTo>
                    <a:pt x="64489" y="248819"/>
                  </a:lnTo>
                  <a:lnTo>
                    <a:pt x="53203" y="222486"/>
                  </a:lnTo>
                  <a:lnTo>
                    <a:pt x="53741" y="209051"/>
                  </a:lnTo>
                  <a:lnTo>
                    <a:pt x="50516" y="192929"/>
                  </a:lnTo>
                  <a:lnTo>
                    <a:pt x="31170" y="169820"/>
                  </a:lnTo>
                  <a:lnTo>
                    <a:pt x="24183" y="155310"/>
                  </a:lnTo>
                  <a:lnTo>
                    <a:pt x="33857" y="149936"/>
                  </a:lnTo>
                  <a:lnTo>
                    <a:pt x="44068" y="124678"/>
                  </a:lnTo>
                  <a:lnTo>
                    <a:pt x="32244" y="105332"/>
                  </a:lnTo>
                  <a:lnTo>
                    <a:pt x="13973" y="83835"/>
                  </a:lnTo>
                  <a:lnTo>
                    <a:pt x="0" y="58040"/>
                  </a:lnTo>
                  <a:lnTo>
                    <a:pt x="11823" y="52666"/>
                  </a:lnTo>
                  <a:lnTo>
                    <a:pt x="24721" y="20959"/>
                  </a:lnTo>
                  <a:lnTo>
                    <a:pt x="45142" y="19884"/>
                  </a:lnTo>
                  <a:lnTo>
                    <a:pt x="61802" y="6986"/>
                  </a:lnTo>
                  <a:lnTo>
                    <a:pt x="77924" y="0"/>
                  </a:lnTo>
                  <a:lnTo>
                    <a:pt x="90285" y="9136"/>
                  </a:lnTo>
                  <a:lnTo>
                    <a:pt x="91897" y="26870"/>
                  </a:lnTo>
                  <a:lnTo>
                    <a:pt x="111244" y="27945"/>
                  </a:lnTo>
                  <a:lnTo>
                    <a:pt x="104257" y="59115"/>
                  </a:lnTo>
                  <a:lnTo>
                    <a:pt x="104794" y="85447"/>
                  </a:lnTo>
                  <a:lnTo>
                    <a:pt x="134890" y="67713"/>
                  </a:lnTo>
                  <a:lnTo>
                    <a:pt x="143488" y="73087"/>
                  </a:lnTo>
                  <a:lnTo>
                    <a:pt x="160147" y="72012"/>
                  </a:lnTo>
                  <a:lnTo>
                    <a:pt x="166059" y="61802"/>
                  </a:lnTo>
                  <a:lnTo>
                    <a:pt x="187555" y="63951"/>
                  </a:lnTo>
                  <a:lnTo>
                    <a:pt x="209589" y="88134"/>
                  </a:lnTo>
                  <a:lnTo>
                    <a:pt x="211201" y="117155"/>
                  </a:lnTo>
                  <a:lnTo>
                    <a:pt x="234310" y="142413"/>
                  </a:lnTo>
                  <a:lnTo>
                    <a:pt x="233235" y="167133"/>
                  </a:lnTo>
                  <a:lnTo>
                    <a:pt x="224099" y="180031"/>
                  </a:lnTo>
                  <a:lnTo>
                    <a:pt x="197229" y="175732"/>
                  </a:lnTo>
                  <a:lnTo>
                    <a:pt x="160147" y="181106"/>
                  </a:lnTo>
                  <a:lnTo>
                    <a:pt x="141875" y="205289"/>
                  </a:lnTo>
                  <a:lnTo>
                    <a:pt x="148325" y="2402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6" name="Freeform: Shape 230">
              <a:extLst>
                <a:ext uri="{FF2B5EF4-FFF2-40B4-BE49-F238E27FC236}">
                  <a16:creationId xmlns:a16="http://schemas.microsoft.com/office/drawing/2014/main" id="{FB4D23AC-E197-7742-91C2-A8B3F8C62344}"/>
                </a:ext>
              </a:extLst>
            </p:cNvPr>
            <p:cNvSpPr/>
            <p:nvPr userDrawn="1"/>
          </p:nvSpPr>
          <p:spPr>
            <a:xfrm>
              <a:off x="7249161" y="2730776"/>
              <a:ext cx="318884" cy="205963"/>
            </a:xfrm>
            <a:custGeom>
              <a:avLst/>
              <a:gdLst>
                <a:gd name="connsiteX0" fmla="*/ 101569 w 215499"/>
                <a:gd name="connsiteY0" fmla="*/ 23108 h 139188"/>
                <a:gd name="connsiteX1" fmla="*/ 90821 w 215499"/>
                <a:gd name="connsiteY1" fmla="*/ 33319 h 139188"/>
                <a:gd name="connsiteX2" fmla="*/ 59652 w 215499"/>
                <a:gd name="connsiteY2" fmla="*/ 27945 h 139188"/>
                <a:gd name="connsiteX3" fmla="*/ 56965 w 215499"/>
                <a:gd name="connsiteY3" fmla="*/ 47292 h 139188"/>
                <a:gd name="connsiteX4" fmla="*/ 88134 w 215499"/>
                <a:gd name="connsiteY4" fmla="*/ 44605 h 139188"/>
                <a:gd name="connsiteX5" fmla="*/ 123603 w 215499"/>
                <a:gd name="connsiteY5" fmla="*/ 55353 h 139188"/>
                <a:gd name="connsiteX6" fmla="*/ 177881 w 215499"/>
                <a:gd name="connsiteY6" fmla="*/ 49979 h 139188"/>
                <a:gd name="connsiteX7" fmla="*/ 185405 w 215499"/>
                <a:gd name="connsiteY7" fmla="*/ 81148 h 139188"/>
                <a:gd name="connsiteX8" fmla="*/ 195078 w 215499"/>
                <a:gd name="connsiteY8" fmla="*/ 77924 h 139188"/>
                <a:gd name="connsiteX9" fmla="*/ 212276 w 215499"/>
                <a:gd name="connsiteY9" fmla="*/ 85448 h 139188"/>
                <a:gd name="connsiteX10" fmla="*/ 211200 w 215499"/>
                <a:gd name="connsiteY10" fmla="*/ 98345 h 139188"/>
                <a:gd name="connsiteX11" fmla="*/ 215500 w 215499"/>
                <a:gd name="connsiteY11" fmla="*/ 117155 h 139188"/>
                <a:gd name="connsiteX12" fmla="*/ 185943 w 215499"/>
                <a:gd name="connsiteY12" fmla="*/ 117155 h 139188"/>
                <a:gd name="connsiteX13" fmla="*/ 166058 w 215499"/>
                <a:gd name="connsiteY13" fmla="*/ 114468 h 139188"/>
                <a:gd name="connsiteX14" fmla="*/ 148324 w 215499"/>
                <a:gd name="connsiteY14" fmla="*/ 128978 h 139188"/>
                <a:gd name="connsiteX15" fmla="*/ 135426 w 215499"/>
                <a:gd name="connsiteY15" fmla="*/ 132202 h 139188"/>
                <a:gd name="connsiteX16" fmla="*/ 125215 w 215499"/>
                <a:gd name="connsiteY16" fmla="*/ 139188 h 139188"/>
                <a:gd name="connsiteX17" fmla="*/ 113930 w 215499"/>
                <a:gd name="connsiteY17" fmla="*/ 128440 h 139188"/>
                <a:gd name="connsiteX18" fmla="*/ 116617 w 215499"/>
                <a:gd name="connsiteY18" fmla="*/ 101032 h 139188"/>
                <a:gd name="connsiteX19" fmla="*/ 108019 w 215499"/>
                <a:gd name="connsiteY19" fmla="*/ 99420 h 139188"/>
                <a:gd name="connsiteX20" fmla="*/ 111243 w 215499"/>
                <a:gd name="connsiteY20" fmla="*/ 89209 h 139188"/>
                <a:gd name="connsiteX21" fmla="*/ 95658 w 215499"/>
                <a:gd name="connsiteY21" fmla="*/ 81686 h 139188"/>
                <a:gd name="connsiteX22" fmla="*/ 83298 w 215499"/>
                <a:gd name="connsiteY22" fmla="*/ 93509 h 139188"/>
                <a:gd name="connsiteX23" fmla="*/ 80073 w 215499"/>
                <a:gd name="connsiteY23" fmla="*/ 106944 h 139188"/>
                <a:gd name="connsiteX24" fmla="*/ 75774 w 215499"/>
                <a:gd name="connsiteY24" fmla="*/ 111780 h 139188"/>
                <a:gd name="connsiteX25" fmla="*/ 58577 w 215499"/>
                <a:gd name="connsiteY25" fmla="*/ 111243 h 139188"/>
                <a:gd name="connsiteX26" fmla="*/ 49441 w 215499"/>
                <a:gd name="connsiteY26" fmla="*/ 126291 h 139188"/>
                <a:gd name="connsiteX27" fmla="*/ 39768 w 215499"/>
                <a:gd name="connsiteY27" fmla="*/ 119842 h 139188"/>
                <a:gd name="connsiteX28" fmla="*/ 19347 w 215499"/>
                <a:gd name="connsiteY28" fmla="*/ 130590 h 139188"/>
                <a:gd name="connsiteX29" fmla="*/ 10748 w 215499"/>
                <a:gd name="connsiteY29" fmla="*/ 126828 h 139188"/>
                <a:gd name="connsiteX30" fmla="*/ 26870 w 215499"/>
                <a:gd name="connsiteY30" fmla="*/ 93509 h 139188"/>
                <a:gd name="connsiteX31" fmla="*/ 20958 w 215499"/>
                <a:gd name="connsiteY31" fmla="*/ 68788 h 139188"/>
                <a:gd name="connsiteX32" fmla="*/ 0 w 215499"/>
                <a:gd name="connsiteY32" fmla="*/ 60727 h 139188"/>
                <a:gd name="connsiteX33" fmla="*/ 7523 w 215499"/>
                <a:gd name="connsiteY33" fmla="*/ 46217 h 139188"/>
                <a:gd name="connsiteX34" fmla="*/ 31706 w 215499"/>
                <a:gd name="connsiteY34" fmla="*/ 47829 h 139188"/>
                <a:gd name="connsiteX35" fmla="*/ 45142 w 215499"/>
                <a:gd name="connsiteY35" fmla="*/ 29557 h 139188"/>
                <a:gd name="connsiteX36" fmla="*/ 54278 w 215499"/>
                <a:gd name="connsiteY36" fmla="*/ 8061 h 139188"/>
                <a:gd name="connsiteX37" fmla="*/ 92434 w 215499"/>
                <a:gd name="connsiteY37" fmla="*/ 0 h 139188"/>
                <a:gd name="connsiteX38" fmla="*/ 86522 w 215499"/>
                <a:gd name="connsiteY38" fmla="*/ 15585 h 139188"/>
                <a:gd name="connsiteX39" fmla="*/ 90821 w 215499"/>
                <a:gd name="connsiteY39" fmla="*/ 25258 h 139188"/>
                <a:gd name="connsiteX40" fmla="*/ 101569 w 215499"/>
                <a:gd name="connsiteY40" fmla="*/ 23108 h 13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5499" h="139188">
                  <a:moveTo>
                    <a:pt x="101569" y="23108"/>
                  </a:moveTo>
                  <a:lnTo>
                    <a:pt x="90821" y="33319"/>
                  </a:lnTo>
                  <a:lnTo>
                    <a:pt x="59652" y="27945"/>
                  </a:lnTo>
                  <a:lnTo>
                    <a:pt x="56965" y="47292"/>
                  </a:lnTo>
                  <a:lnTo>
                    <a:pt x="88134" y="44605"/>
                  </a:lnTo>
                  <a:lnTo>
                    <a:pt x="123603" y="55353"/>
                  </a:lnTo>
                  <a:lnTo>
                    <a:pt x="177881" y="49979"/>
                  </a:lnTo>
                  <a:lnTo>
                    <a:pt x="185405" y="81148"/>
                  </a:lnTo>
                  <a:lnTo>
                    <a:pt x="195078" y="77924"/>
                  </a:lnTo>
                  <a:lnTo>
                    <a:pt x="212276" y="85448"/>
                  </a:lnTo>
                  <a:lnTo>
                    <a:pt x="211200" y="98345"/>
                  </a:lnTo>
                  <a:lnTo>
                    <a:pt x="215500" y="117155"/>
                  </a:lnTo>
                  <a:lnTo>
                    <a:pt x="185943" y="117155"/>
                  </a:lnTo>
                  <a:lnTo>
                    <a:pt x="166058" y="114468"/>
                  </a:lnTo>
                  <a:lnTo>
                    <a:pt x="148324" y="128978"/>
                  </a:lnTo>
                  <a:lnTo>
                    <a:pt x="135426" y="132202"/>
                  </a:lnTo>
                  <a:lnTo>
                    <a:pt x="125215" y="139188"/>
                  </a:lnTo>
                  <a:lnTo>
                    <a:pt x="113930" y="128440"/>
                  </a:lnTo>
                  <a:lnTo>
                    <a:pt x="116617" y="101032"/>
                  </a:lnTo>
                  <a:lnTo>
                    <a:pt x="108019" y="99420"/>
                  </a:lnTo>
                  <a:lnTo>
                    <a:pt x="111243" y="89209"/>
                  </a:lnTo>
                  <a:lnTo>
                    <a:pt x="95658" y="81686"/>
                  </a:lnTo>
                  <a:lnTo>
                    <a:pt x="83298" y="93509"/>
                  </a:lnTo>
                  <a:lnTo>
                    <a:pt x="80073" y="106944"/>
                  </a:lnTo>
                  <a:lnTo>
                    <a:pt x="75774" y="111780"/>
                  </a:lnTo>
                  <a:lnTo>
                    <a:pt x="58577" y="111243"/>
                  </a:lnTo>
                  <a:lnTo>
                    <a:pt x="49441" y="126291"/>
                  </a:lnTo>
                  <a:lnTo>
                    <a:pt x="39768" y="119842"/>
                  </a:lnTo>
                  <a:lnTo>
                    <a:pt x="19347" y="130590"/>
                  </a:lnTo>
                  <a:lnTo>
                    <a:pt x="10748" y="126828"/>
                  </a:lnTo>
                  <a:lnTo>
                    <a:pt x="26870" y="93509"/>
                  </a:lnTo>
                  <a:lnTo>
                    <a:pt x="20958" y="68788"/>
                  </a:lnTo>
                  <a:lnTo>
                    <a:pt x="0" y="60727"/>
                  </a:lnTo>
                  <a:lnTo>
                    <a:pt x="7523" y="46217"/>
                  </a:lnTo>
                  <a:lnTo>
                    <a:pt x="31706" y="47829"/>
                  </a:lnTo>
                  <a:lnTo>
                    <a:pt x="45142" y="29557"/>
                  </a:lnTo>
                  <a:lnTo>
                    <a:pt x="54278" y="8061"/>
                  </a:lnTo>
                  <a:lnTo>
                    <a:pt x="92434" y="0"/>
                  </a:lnTo>
                  <a:lnTo>
                    <a:pt x="86522" y="15585"/>
                  </a:lnTo>
                  <a:lnTo>
                    <a:pt x="90821" y="25258"/>
                  </a:lnTo>
                  <a:lnTo>
                    <a:pt x="101569" y="2310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387" name="Freeform: Shape 720">
              <a:extLst>
                <a:ext uri="{FF2B5EF4-FFF2-40B4-BE49-F238E27FC236}">
                  <a16:creationId xmlns:a16="http://schemas.microsoft.com/office/drawing/2014/main" id="{0B6F5A94-E4FC-5149-8B4F-E67842194066}"/>
                </a:ext>
              </a:extLst>
            </p:cNvPr>
            <p:cNvSpPr/>
            <p:nvPr userDrawn="1"/>
          </p:nvSpPr>
          <p:spPr>
            <a:xfrm>
              <a:off x="10956933" y="6240094"/>
              <a:ext cx="340013" cy="410671"/>
            </a:xfrm>
            <a:custGeom>
              <a:avLst/>
              <a:gdLst>
                <a:gd name="connsiteX0" fmla="*/ 186480 w 343940"/>
                <a:gd name="connsiteY0" fmla="*/ 214963 h 415415"/>
                <a:gd name="connsiteX1" fmla="*/ 192929 w 343940"/>
                <a:gd name="connsiteY1" fmla="*/ 228935 h 415415"/>
                <a:gd name="connsiteX2" fmla="*/ 213351 w 343940"/>
                <a:gd name="connsiteY2" fmla="*/ 214963 h 415415"/>
                <a:gd name="connsiteX3" fmla="*/ 221412 w 343940"/>
                <a:gd name="connsiteY3" fmla="*/ 229473 h 415415"/>
                <a:gd name="connsiteX4" fmla="*/ 221412 w 343940"/>
                <a:gd name="connsiteY4" fmla="*/ 243983 h 415415"/>
                <a:gd name="connsiteX5" fmla="*/ 210664 w 343940"/>
                <a:gd name="connsiteY5" fmla="*/ 260105 h 415415"/>
                <a:gd name="connsiteX6" fmla="*/ 191854 w 343940"/>
                <a:gd name="connsiteY6" fmla="*/ 285363 h 415415"/>
                <a:gd name="connsiteX7" fmla="*/ 177344 w 343940"/>
                <a:gd name="connsiteY7" fmla="*/ 299335 h 415415"/>
                <a:gd name="connsiteX8" fmla="*/ 188092 w 343940"/>
                <a:gd name="connsiteY8" fmla="*/ 315995 h 415415"/>
                <a:gd name="connsiteX9" fmla="*/ 166059 w 343940"/>
                <a:gd name="connsiteY9" fmla="*/ 316533 h 415415"/>
                <a:gd name="connsiteX10" fmla="*/ 141338 w 343940"/>
                <a:gd name="connsiteY10" fmla="*/ 329968 h 415415"/>
                <a:gd name="connsiteX11" fmla="*/ 133814 w 343940"/>
                <a:gd name="connsiteY11" fmla="*/ 353076 h 415415"/>
                <a:gd name="connsiteX12" fmla="*/ 117692 w 343940"/>
                <a:gd name="connsiteY12" fmla="*/ 389082 h 415415"/>
                <a:gd name="connsiteX13" fmla="*/ 95121 w 343940"/>
                <a:gd name="connsiteY13" fmla="*/ 405205 h 415415"/>
                <a:gd name="connsiteX14" fmla="*/ 80611 w 343940"/>
                <a:gd name="connsiteY14" fmla="*/ 415415 h 415415"/>
                <a:gd name="connsiteX15" fmla="*/ 54278 w 343940"/>
                <a:gd name="connsiteY15" fmla="*/ 414340 h 415415"/>
                <a:gd name="connsiteX16" fmla="*/ 36007 w 343940"/>
                <a:gd name="connsiteY16" fmla="*/ 402518 h 415415"/>
                <a:gd name="connsiteX17" fmla="*/ 4837 w 343940"/>
                <a:gd name="connsiteY17" fmla="*/ 399831 h 415415"/>
                <a:gd name="connsiteX18" fmla="*/ 0 w 343940"/>
                <a:gd name="connsiteY18" fmla="*/ 386933 h 415415"/>
                <a:gd name="connsiteX19" fmla="*/ 15585 w 343940"/>
                <a:gd name="connsiteY19" fmla="*/ 360600 h 415415"/>
                <a:gd name="connsiteX20" fmla="*/ 51591 w 343940"/>
                <a:gd name="connsiteY20" fmla="*/ 325668 h 415415"/>
                <a:gd name="connsiteX21" fmla="*/ 69863 w 343940"/>
                <a:gd name="connsiteY21" fmla="*/ 319220 h 415415"/>
                <a:gd name="connsiteX22" fmla="*/ 90285 w 343940"/>
                <a:gd name="connsiteY22" fmla="*/ 305784 h 415415"/>
                <a:gd name="connsiteX23" fmla="*/ 115005 w 343940"/>
                <a:gd name="connsiteY23" fmla="*/ 287512 h 415415"/>
                <a:gd name="connsiteX24" fmla="*/ 132202 w 343940"/>
                <a:gd name="connsiteY24" fmla="*/ 269240 h 415415"/>
                <a:gd name="connsiteX25" fmla="*/ 145100 w 343940"/>
                <a:gd name="connsiteY25" fmla="*/ 243445 h 415415"/>
                <a:gd name="connsiteX26" fmla="*/ 155848 w 343940"/>
                <a:gd name="connsiteY26" fmla="*/ 234847 h 415415"/>
                <a:gd name="connsiteX27" fmla="*/ 160147 w 343940"/>
                <a:gd name="connsiteY27" fmla="*/ 216037 h 415415"/>
                <a:gd name="connsiteX28" fmla="*/ 180568 w 343940"/>
                <a:gd name="connsiteY28" fmla="*/ 200453 h 415415"/>
                <a:gd name="connsiteX29" fmla="*/ 186480 w 343940"/>
                <a:gd name="connsiteY29" fmla="*/ 214963 h 415415"/>
                <a:gd name="connsiteX30" fmla="*/ 232160 w 343940"/>
                <a:gd name="connsiteY30" fmla="*/ 56428 h 415415"/>
                <a:gd name="connsiteX31" fmla="*/ 253118 w 343940"/>
                <a:gd name="connsiteY31" fmla="*/ 90822 h 415415"/>
                <a:gd name="connsiteX32" fmla="*/ 253656 w 343940"/>
                <a:gd name="connsiteY32" fmla="*/ 68251 h 415415"/>
                <a:gd name="connsiteX33" fmla="*/ 266553 w 343940"/>
                <a:gd name="connsiteY33" fmla="*/ 77387 h 415415"/>
                <a:gd name="connsiteX34" fmla="*/ 270853 w 343940"/>
                <a:gd name="connsiteY34" fmla="*/ 102107 h 415415"/>
                <a:gd name="connsiteX35" fmla="*/ 293962 w 343940"/>
                <a:gd name="connsiteY35" fmla="*/ 112855 h 415415"/>
                <a:gd name="connsiteX36" fmla="*/ 313308 w 343940"/>
                <a:gd name="connsiteY36" fmla="*/ 115542 h 415415"/>
                <a:gd name="connsiteX37" fmla="*/ 329430 w 343940"/>
                <a:gd name="connsiteY37" fmla="*/ 103182 h 415415"/>
                <a:gd name="connsiteX38" fmla="*/ 343940 w 343940"/>
                <a:gd name="connsiteY38" fmla="*/ 106944 h 415415"/>
                <a:gd name="connsiteX39" fmla="*/ 336954 w 343940"/>
                <a:gd name="connsiteY39" fmla="*/ 136501 h 415415"/>
                <a:gd name="connsiteX40" fmla="*/ 328355 w 343940"/>
                <a:gd name="connsiteY40" fmla="*/ 155848 h 415415"/>
                <a:gd name="connsiteX41" fmla="*/ 306322 w 343940"/>
                <a:gd name="connsiteY41" fmla="*/ 155311 h 415415"/>
                <a:gd name="connsiteX42" fmla="*/ 298798 w 343940"/>
                <a:gd name="connsiteY42" fmla="*/ 165521 h 415415"/>
                <a:gd name="connsiteX43" fmla="*/ 301485 w 343940"/>
                <a:gd name="connsiteY43" fmla="*/ 180031 h 415415"/>
                <a:gd name="connsiteX44" fmla="*/ 297186 w 343940"/>
                <a:gd name="connsiteY44" fmla="*/ 186480 h 415415"/>
                <a:gd name="connsiteX45" fmla="*/ 286438 w 343940"/>
                <a:gd name="connsiteY45" fmla="*/ 204752 h 415415"/>
                <a:gd name="connsiteX46" fmla="*/ 272465 w 343940"/>
                <a:gd name="connsiteY46" fmla="*/ 227860 h 415415"/>
                <a:gd name="connsiteX47" fmla="*/ 250431 w 343940"/>
                <a:gd name="connsiteY47" fmla="*/ 241833 h 415415"/>
                <a:gd name="connsiteX48" fmla="*/ 245595 w 343940"/>
                <a:gd name="connsiteY48" fmla="*/ 232697 h 415415"/>
                <a:gd name="connsiteX49" fmla="*/ 233772 w 343940"/>
                <a:gd name="connsiteY49" fmla="*/ 227860 h 415415"/>
                <a:gd name="connsiteX50" fmla="*/ 250431 w 343940"/>
                <a:gd name="connsiteY50" fmla="*/ 199915 h 415415"/>
                <a:gd name="connsiteX51" fmla="*/ 240758 w 343940"/>
                <a:gd name="connsiteY51" fmla="*/ 181106 h 415415"/>
                <a:gd name="connsiteX52" fmla="*/ 209589 w 343940"/>
                <a:gd name="connsiteY52" fmla="*/ 167671 h 415415"/>
                <a:gd name="connsiteX53" fmla="*/ 210664 w 343940"/>
                <a:gd name="connsiteY53" fmla="*/ 155311 h 415415"/>
                <a:gd name="connsiteX54" fmla="*/ 231622 w 343940"/>
                <a:gd name="connsiteY54" fmla="*/ 143488 h 415415"/>
                <a:gd name="connsiteX55" fmla="*/ 236459 w 343940"/>
                <a:gd name="connsiteY55" fmla="*/ 117692 h 415415"/>
                <a:gd name="connsiteX56" fmla="*/ 235384 w 343940"/>
                <a:gd name="connsiteY56" fmla="*/ 96196 h 415415"/>
                <a:gd name="connsiteX57" fmla="*/ 223561 w 343940"/>
                <a:gd name="connsiteY57" fmla="*/ 74162 h 415415"/>
                <a:gd name="connsiteX58" fmla="*/ 224636 w 343940"/>
                <a:gd name="connsiteY58" fmla="*/ 68251 h 415415"/>
                <a:gd name="connsiteX59" fmla="*/ 210664 w 343940"/>
                <a:gd name="connsiteY59" fmla="*/ 54816 h 415415"/>
                <a:gd name="connsiteX60" fmla="*/ 188092 w 343940"/>
                <a:gd name="connsiteY60" fmla="*/ 25795 h 415415"/>
                <a:gd name="connsiteX61" fmla="*/ 176270 w 343940"/>
                <a:gd name="connsiteY61" fmla="*/ 2687 h 415415"/>
                <a:gd name="connsiteX62" fmla="*/ 187018 w 343940"/>
                <a:gd name="connsiteY62" fmla="*/ 0 h 415415"/>
                <a:gd name="connsiteX63" fmla="*/ 202603 w 343940"/>
                <a:gd name="connsiteY63" fmla="*/ 18272 h 415415"/>
                <a:gd name="connsiteX64" fmla="*/ 225173 w 343940"/>
                <a:gd name="connsiteY64" fmla="*/ 26870 h 415415"/>
                <a:gd name="connsiteX65" fmla="*/ 232160 w 343940"/>
                <a:gd name="connsiteY65" fmla="*/ 56428 h 41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3940" h="415415">
                  <a:moveTo>
                    <a:pt x="186480" y="214963"/>
                  </a:moveTo>
                  <a:lnTo>
                    <a:pt x="192929" y="228935"/>
                  </a:lnTo>
                  <a:lnTo>
                    <a:pt x="213351" y="214963"/>
                  </a:lnTo>
                  <a:lnTo>
                    <a:pt x="221412" y="229473"/>
                  </a:lnTo>
                  <a:lnTo>
                    <a:pt x="221412" y="243983"/>
                  </a:lnTo>
                  <a:lnTo>
                    <a:pt x="210664" y="260105"/>
                  </a:lnTo>
                  <a:lnTo>
                    <a:pt x="191854" y="285363"/>
                  </a:lnTo>
                  <a:lnTo>
                    <a:pt x="177344" y="299335"/>
                  </a:lnTo>
                  <a:lnTo>
                    <a:pt x="188092" y="315995"/>
                  </a:lnTo>
                  <a:lnTo>
                    <a:pt x="166059" y="316533"/>
                  </a:lnTo>
                  <a:lnTo>
                    <a:pt x="141338" y="329968"/>
                  </a:lnTo>
                  <a:lnTo>
                    <a:pt x="133814" y="353076"/>
                  </a:lnTo>
                  <a:lnTo>
                    <a:pt x="117692" y="389082"/>
                  </a:lnTo>
                  <a:lnTo>
                    <a:pt x="95121" y="405205"/>
                  </a:lnTo>
                  <a:lnTo>
                    <a:pt x="80611" y="415415"/>
                  </a:lnTo>
                  <a:lnTo>
                    <a:pt x="54278" y="414340"/>
                  </a:lnTo>
                  <a:lnTo>
                    <a:pt x="36007" y="402518"/>
                  </a:lnTo>
                  <a:lnTo>
                    <a:pt x="4837" y="399831"/>
                  </a:lnTo>
                  <a:lnTo>
                    <a:pt x="0" y="386933"/>
                  </a:lnTo>
                  <a:lnTo>
                    <a:pt x="15585" y="360600"/>
                  </a:lnTo>
                  <a:lnTo>
                    <a:pt x="51591" y="325668"/>
                  </a:lnTo>
                  <a:lnTo>
                    <a:pt x="69863" y="319220"/>
                  </a:lnTo>
                  <a:lnTo>
                    <a:pt x="90285" y="305784"/>
                  </a:lnTo>
                  <a:lnTo>
                    <a:pt x="115005" y="287512"/>
                  </a:lnTo>
                  <a:lnTo>
                    <a:pt x="132202" y="269240"/>
                  </a:lnTo>
                  <a:lnTo>
                    <a:pt x="145100" y="243445"/>
                  </a:lnTo>
                  <a:lnTo>
                    <a:pt x="155848" y="234847"/>
                  </a:lnTo>
                  <a:lnTo>
                    <a:pt x="160147" y="216037"/>
                  </a:lnTo>
                  <a:lnTo>
                    <a:pt x="180568" y="200453"/>
                  </a:lnTo>
                  <a:lnTo>
                    <a:pt x="186480" y="214963"/>
                  </a:lnTo>
                  <a:close/>
                  <a:moveTo>
                    <a:pt x="232160" y="56428"/>
                  </a:moveTo>
                  <a:lnTo>
                    <a:pt x="253118" y="90822"/>
                  </a:lnTo>
                  <a:lnTo>
                    <a:pt x="253656" y="68251"/>
                  </a:lnTo>
                  <a:lnTo>
                    <a:pt x="266553" y="77387"/>
                  </a:lnTo>
                  <a:lnTo>
                    <a:pt x="270853" y="102107"/>
                  </a:lnTo>
                  <a:lnTo>
                    <a:pt x="293962" y="112855"/>
                  </a:lnTo>
                  <a:lnTo>
                    <a:pt x="313308" y="115542"/>
                  </a:lnTo>
                  <a:lnTo>
                    <a:pt x="329430" y="103182"/>
                  </a:lnTo>
                  <a:lnTo>
                    <a:pt x="343940" y="106944"/>
                  </a:lnTo>
                  <a:lnTo>
                    <a:pt x="336954" y="136501"/>
                  </a:lnTo>
                  <a:lnTo>
                    <a:pt x="328355" y="155848"/>
                  </a:lnTo>
                  <a:lnTo>
                    <a:pt x="306322" y="155311"/>
                  </a:lnTo>
                  <a:lnTo>
                    <a:pt x="298798" y="165521"/>
                  </a:lnTo>
                  <a:lnTo>
                    <a:pt x="301485" y="180031"/>
                  </a:lnTo>
                  <a:lnTo>
                    <a:pt x="297186" y="186480"/>
                  </a:lnTo>
                  <a:lnTo>
                    <a:pt x="286438" y="204752"/>
                  </a:lnTo>
                  <a:lnTo>
                    <a:pt x="272465" y="227860"/>
                  </a:lnTo>
                  <a:lnTo>
                    <a:pt x="250431" y="241833"/>
                  </a:lnTo>
                  <a:lnTo>
                    <a:pt x="245595" y="232697"/>
                  </a:lnTo>
                  <a:lnTo>
                    <a:pt x="233772" y="227860"/>
                  </a:lnTo>
                  <a:lnTo>
                    <a:pt x="250431" y="199915"/>
                  </a:lnTo>
                  <a:lnTo>
                    <a:pt x="240758" y="181106"/>
                  </a:lnTo>
                  <a:lnTo>
                    <a:pt x="209589" y="167671"/>
                  </a:lnTo>
                  <a:lnTo>
                    <a:pt x="210664" y="155311"/>
                  </a:lnTo>
                  <a:lnTo>
                    <a:pt x="231622" y="143488"/>
                  </a:lnTo>
                  <a:lnTo>
                    <a:pt x="236459" y="117692"/>
                  </a:lnTo>
                  <a:lnTo>
                    <a:pt x="235384" y="96196"/>
                  </a:lnTo>
                  <a:lnTo>
                    <a:pt x="223561" y="74162"/>
                  </a:lnTo>
                  <a:lnTo>
                    <a:pt x="224636" y="68251"/>
                  </a:lnTo>
                  <a:lnTo>
                    <a:pt x="210664" y="54816"/>
                  </a:lnTo>
                  <a:lnTo>
                    <a:pt x="188092" y="25795"/>
                  </a:lnTo>
                  <a:lnTo>
                    <a:pt x="176270" y="2687"/>
                  </a:lnTo>
                  <a:lnTo>
                    <a:pt x="187018" y="0"/>
                  </a:lnTo>
                  <a:lnTo>
                    <a:pt x="202603" y="18272"/>
                  </a:lnTo>
                  <a:lnTo>
                    <a:pt x="225173" y="26870"/>
                  </a:lnTo>
                  <a:lnTo>
                    <a:pt x="232160" y="56428"/>
                  </a:lnTo>
                  <a:close/>
                </a:path>
              </a:pathLst>
            </a:custGeom>
            <a:solidFill>
              <a:srgbClr val="FFFFFF"/>
            </a:solidFill>
            <a:ln w="6350" cap="flat">
              <a:solidFill>
                <a:srgbClr val="F4B7C8"/>
              </a:solidFill>
              <a:prstDash val="solid"/>
              <a:miter/>
            </a:ln>
          </p:spPr>
          <p:txBody>
            <a:bodyPr rtlCol="0" anchor="ctr"/>
            <a:lstStyle/>
            <a:p>
              <a:endParaRPr lang="en-GB" sz="1350"/>
            </a:p>
          </p:txBody>
        </p:sp>
      </p:grpSp>
      <p:sp>
        <p:nvSpPr>
          <p:cNvPr id="9" name="Text Placeholder 8">
            <a:extLst>
              <a:ext uri="{FF2B5EF4-FFF2-40B4-BE49-F238E27FC236}">
                <a16:creationId xmlns:a16="http://schemas.microsoft.com/office/drawing/2014/main" id="{19AB4269-14E4-4820-81DF-AB602DE0A0C2}"/>
              </a:ext>
            </a:extLst>
          </p:cNvPr>
          <p:cNvSpPr>
            <a:spLocks noGrp="1"/>
          </p:cNvSpPr>
          <p:nvPr userDrawn="1">
            <p:ph type="body" sz="quarter" idx="26" hasCustomPrompt="1"/>
          </p:nvPr>
        </p:nvSpPr>
        <p:spPr>
          <a:xfrm>
            <a:off x="328261" y="332370"/>
            <a:ext cx="3837080"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userDrawn="1">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Asia-Pacific</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4591177" y="460831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807101"/>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userDrawn="1">
            <p:ph type="body" sz="quarter" idx="41" hasCustomPrompt="1"/>
          </p:nvPr>
        </p:nvSpPr>
        <p:spPr>
          <a:xfrm>
            <a:off x="4685867" y="4600793"/>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userDrawn="1">
            <p:ph type="body" sz="quarter" idx="42" hasCustomPrompt="1"/>
          </p:nvPr>
        </p:nvSpPr>
        <p:spPr>
          <a:xfrm>
            <a:off x="4685867" y="4781515"/>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userDrawn="1">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userDrawn="1">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userDrawn="1">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388" name="Rectangle 387">
            <a:extLst>
              <a:ext uri="{FF2B5EF4-FFF2-40B4-BE49-F238E27FC236}">
                <a16:creationId xmlns:a16="http://schemas.microsoft.com/office/drawing/2014/main" id="{61C22E14-4323-7F41-9C9F-FBFCC9B002DF}"/>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9" name="Rectangle 388">
            <a:extLst>
              <a:ext uri="{FF2B5EF4-FFF2-40B4-BE49-F238E27FC236}">
                <a16:creationId xmlns:a16="http://schemas.microsoft.com/office/drawing/2014/main" id="{7BEFE55A-6491-F546-96EA-0D82A08FA2E4}"/>
              </a:ext>
            </a:extLst>
          </p:cNvPr>
          <p:cNvSpPr/>
          <p:nvPr userDrawn="1"/>
        </p:nvSpPr>
        <p:spPr>
          <a:xfrm>
            <a:off x="4667023" y="571933"/>
            <a:ext cx="2428505" cy="1528268"/>
          </a:xfrm>
          <a:prstGeom prst="rect">
            <a:avLst/>
          </a:prstGeom>
          <a:solidFill>
            <a:srgbClr val="F4B7C8">
              <a:alpha val="400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0" name="Text Placeholder 14">
            <a:extLst>
              <a:ext uri="{FF2B5EF4-FFF2-40B4-BE49-F238E27FC236}">
                <a16:creationId xmlns:a16="http://schemas.microsoft.com/office/drawing/2014/main" id="{AACD439B-FA7D-CE4C-8749-B6C262DB842D}"/>
              </a:ext>
            </a:extLst>
          </p:cNvPr>
          <p:cNvSpPr>
            <a:spLocks noGrp="1"/>
          </p:cNvSpPr>
          <p:nvPr userDrawn="1">
            <p:ph type="body" sz="quarter" idx="49" hasCustomPrompt="1"/>
          </p:nvPr>
        </p:nvSpPr>
        <p:spPr>
          <a:xfrm>
            <a:off x="4712015" y="669327"/>
            <a:ext cx="710580" cy="1212527"/>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Asia-Pacific</a:t>
            </a:r>
            <a:endParaRPr lang="en-US" noProof="0" dirty="0">
              <a:solidFill>
                <a:schemeClr val="accent1"/>
              </a:solidFill>
            </a:endParaRPr>
          </a:p>
          <a:p>
            <a:pPr lvl="0">
              <a:spcAft>
                <a:spcPts val="0"/>
              </a:spcAft>
            </a:pPr>
            <a:endParaRPr lang="en-US" noProof="0" dirty="0">
              <a:solidFill>
                <a:schemeClr val="tx1"/>
              </a:solidFill>
            </a:endParaRPr>
          </a:p>
          <a:p>
            <a:pPr lvl="0">
              <a:spcAft>
                <a:spcPts val="0"/>
              </a:spcAft>
            </a:pPr>
            <a:r>
              <a:rPr lang="en-US" noProof="0" dirty="0">
                <a:solidFill>
                  <a:schemeClr val="tx1"/>
                </a:solidFill>
              </a:rPr>
              <a:t>Australia</a:t>
            </a:r>
          </a:p>
          <a:p>
            <a:pPr lvl="0">
              <a:spcAft>
                <a:spcPts val="0"/>
              </a:spcAft>
            </a:pPr>
            <a:endParaRPr lang="en-US" noProof="0" dirty="0">
              <a:solidFill>
                <a:schemeClr val="tx1"/>
              </a:solidFill>
            </a:endParaRPr>
          </a:p>
          <a:p>
            <a:pPr lvl="0">
              <a:spcAft>
                <a:spcPts val="0"/>
              </a:spcAft>
            </a:pPr>
            <a:r>
              <a:rPr lang="en-US" noProof="0" dirty="0">
                <a:solidFill>
                  <a:schemeClr val="tx1"/>
                </a:solidFill>
              </a:rPr>
              <a:t>China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Beijing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Foshan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Chengdu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Guangzhou</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Shanghai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Shenzhen</a:t>
            </a:r>
          </a:p>
          <a:p>
            <a:pPr lvl="0">
              <a:spcAft>
                <a:spcPts val="0"/>
              </a:spcAft>
            </a:pPr>
            <a:endParaRPr lang="en-US" noProof="0" dirty="0"/>
          </a:p>
          <a:p>
            <a:pPr lvl="0">
              <a:spcAft>
                <a:spcPts val="0"/>
              </a:spcAft>
            </a:pPr>
            <a:r>
              <a:rPr lang="en-US" noProof="0" dirty="0">
                <a:solidFill>
                  <a:schemeClr val="tx1"/>
                </a:solidFill>
              </a:rPr>
              <a:t>Hong Kong SAR</a:t>
            </a:r>
          </a:p>
        </p:txBody>
      </p:sp>
      <p:sp>
        <p:nvSpPr>
          <p:cNvPr id="391" name="Text Placeholder 14">
            <a:extLst>
              <a:ext uri="{FF2B5EF4-FFF2-40B4-BE49-F238E27FC236}">
                <a16:creationId xmlns:a16="http://schemas.microsoft.com/office/drawing/2014/main" id="{C39B5906-78D6-6940-BDB4-434006E03E73}"/>
              </a:ext>
            </a:extLst>
          </p:cNvPr>
          <p:cNvSpPr>
            <a:spLocks noGrp="1"/>
          </p:cNvSpPr>
          <p:nvPr userDrawn="1">
            <p:ph type="body" sz="quarter" idx="51" hasCustomPrompt="1"/>
          </p:nvPr>
        </p:nvSpPr>
        <p:spPr>
          <a:xfrm>
            <a:off x="5500886" y="845058"/>
            <a:ext cx="720276" cy="1253039"/>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India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Ahmedabad</a:t>
            </a:r>
            <a:endParaRPr lang="en-US" b="0" dirty="0">
              <a:solidFill>
                <a:schemeClr val="accent4"/>
              </a:solidFill>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Bangalore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Chennai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Hyderabad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Indore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Kolkata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Mumbai</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New Delhi</a:t>
            </a:r>
          </a:p>
          <a:p>
            <a:pPr lvl="0">
              <a:spcAft>
                <a:spcPts val="0"/>
              </a:spcAft>
            </a:pPr>
            <a:endParaRPr lang="en-US" noProof="0" dirty="0"/>
          </a:p>
          <a:p>
            <a:pPr lvl="0">
              <a:spcAft>
                <a:spcPts val="0"/>
              </a:spcAft>
            </a:pPr>
            <a:r>
              <a:rPr lang="en-US" noProof="0" dirty="0">
                <a:solidFill>
                  <a:schemeClr val="tx1"/>
                </a:solidFill>
              </a:rPr>
              <a:t>Indonesia</a:t>
            </a:r>
          </a:p>
          <a:p>
            <a:pPr lvl="0">
              <a:spcAft>
                <a:spcPts val="0"/>
              </a:spcAft>
            </a:pPr>
            <a:r>
              <a:rPr lang="en-US" dirty="0">
                <a:solidFill>
                  <a:schemeClr val="tx1"/>
                </a:solidFill>
              </a:rPr>
              <a:t>Japan</a:t>
            </a:r>
          </a:p>
          <a:p>
            <a:pPr>
              <a:spcAft>
                <a:spcPts val="0"/>
              </a:spcAft>
            </a:pPr>
            <a:r>
              <a:rPr lang="en-US" dirty="0">
                <a:solidFill>
                  <a:schemeClr val="tx1"/>
                </a:solidFill>
              </a:rPr>
              <a:t>Macau SAR</a:t>
            </a:r>
          </a:p>
        </p:txBody>
      </p:sp>
      <p:sp>
        <p:nvSpPr>
          <p:cNvPr id="392" name="Text Placeholder 14">
            <a:extLst>
              <a:ext uri="{FF2B5EF4-FFF2-40B4-BE49-F238E27FC236}">
                <a16:creationId xmlns:a16="http://schemas.microsoft.com/office/drawing/2014/main" id="{264123BB-639F-714B-9FE3-630E3F5A0534}"/>
              </a:ext>
            </a:extLst>
          </p:cNvPr>
          <p:cNvSpPr>
            <a:spLocks noGrp="1"/>
          </p:cNvSpPr>
          <p:nvPr userDrawn="1">
            <p:ph type="body" sz="quarter" idx="52" hasCustomPrompt="1"/>
          </p:nvPr>
        </p:nvSpPr>
        <p:spPr>
          <a:xfrm>
            <a:off x="6266732" y="845057"/>
            <a:ext cx="710580" cy="903223"/>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Malaysia</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Kuala Lumpur</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Johor Bahru</a:t>
            </a:r>
          </a:p>
          <a:p>
            <a:pPr lvl="0">
              <a:spcAft>
                <a:spcPts val="0"/>
              </a:spcAft>
            </a:pPr>
            <a:endParaRPr lang="en-US" noProof="0" dirty="0"/>
          </a:p>
          <a:p>
            <a:pPr lvl="0">
              <a:spcAft>
                <a:spcPts val="0"/>
              </a:spcAft>
            </a:pPr>
            <a:r>
              <a:rPr lang="en-US" noProof="0" dirty="0">
                <a:solidFill>
                  <a:schemeClr val="tx1"/>
                </a:solidFill>
              </a:rPr>
              <a:t>New Zealand*</a:t>
            </a:r>
          </a:p>
          <a:p>
            <a:pPr lvl="0">
              <a:spcAft>
                <a:spcPts val="0"/>
              </a:spcAft>
            </a:pPr>
            <a:r>
              <a:rPr lang="en-US" noProof="0" dirty="0">
                <a:solidFill>
                  <a:schemeClr val="tx1"/>
                </a:solidFill>
              </a:rPr>
              <a:t>Samoa*</a:t>
            </a:r>
          </a:p>
          <a:p>
            <a:pPr lvl="0">
              <a:spcAft>
                <a:spcPts val="0"/>
              </a:spcAft>
            </a:pPr>
            <a:r>
              <a:rPr lang="en-US" noProof="0" dirty="0">
                <a:solidFill>
                  <a:schemeClr val="tx1"/>
                </a:solidFill>
              </a:rPr>
              <a:t>Seychelles</a:t>
            </a:r>
          </a:p>
          <a:p>
            <a:pPr lvl="0">
              <a:spcAft>
                <a:spcPts val="0"/>
              </a:spcAft>
            </a:pPr>
            <a:r>
              <a:rPr lang="en-US" noProof="0" dirty="0">
                <a:solidFill>
                  <a:schemeClr val="tx1"/>
                </a:solidFill>
              </a:rPr>
              <a:t>Singapore</a:t>
            </a:r>
          </a:p>
          <a:p>
            <a:pPr lvl="0">
              <a:spcAft>
                <a:spcPts val="0"/>
              </a:spcAft>
            </a:pPr>
            <a:r>
              <a:rPr lang="en-US" noProof="0" dirty="0">
                <a:solidFill>
                  <a:schemeClr val="tx1"/>
                </a:solidFill>
              </a:rPr>
              <a:t>Taiwan</a:t>
            </a:r>
            <a:endParaRPr lang="en-US" b="0" dirty="0">
              <a:solidFill>
                <a:schemeClr val="accent4"/>
              </a:solidFill>
            </a:endParaRPr>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6005226" y="255324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3" name="Graphic 355">
            <a:extLst>
              <a:ext uri="{FF2B5EF4-FFF2-40B4-BE49-F238E27FC236}">
                <a16:creationId xmlns:a16="http://schemas.microsoft.com/office/drawing/2014/main" id="{9D2621D1-701D-D74F-962C-C7C241C62385}"/>
              </a:ext>
            </a:extLst>
          </p:cNvPr>
          <p:cNvSpPr/>
          <p:nvPr userDrawn="1"/>
        </p:nvSpPr>
        <p:spPr>
          <a:xfrm>
            <a:off x="6632239" y="349689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4" name="Graphic 355">
            <a:extLst>
              <a:ext uri="{FF2B5EF4-FFF2-40B4-BE49-F238E27FC236}">
                <a16:creationId xmlns:a16="http://schemas.microsoft.com/office/drawing/2014/main" id="{EDEB3360-FD4F-F14B-8A85-56C290050C78}"/>
              </a:ext>
            </a:extLst>
          </p:cNvPr>
          <p:cNvSpPr/>
          <p:nvPr userDrawn="1"/>
        </p:nvSpPr>
        <p:spPr>
          <a:xfrm>
            <a:off x="8249843" y="479697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5" name="Graphic 355">
            <a:extLst>
              <a:ext uri="{FF2B5EF4-FFF2-40B4-BE49-F238E27FC236}">
                <a16:creationId xmlns:a16="http://schemas.microsoft.com/office/drawing/2014/main" id="{8E2679B7-96C4-5C47-9D12-750A89AD319D}"/>
              </a:ext>
            </a:extLst>
          </p:cNvPr>
          <p:cNvSpPr/>
          <p:nvPr userDrawn="1"/>
        </p:nvSpPr>
        <p:spPr>
          <a:xfrm>
            <a:off x="8076403" y="426768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6" name="Graphic 355">
            <a:extLst>
              <a:ext uri="{FF2B5EF4-FFF2-40B4-BE49-F238E27FC236}">
                <a16:creationId xmlns:a16="http://schemas.microsoft.com/office/drawing/2014/main" id="{1A354AB8-4C18-AD40-B853-E57EC4682ADB}"/>
              </a:ext>
            </a:extLst>
          </p:cNvPr>
          <p:cNvSpPr/>
          <p:nvPr userDrawn="1"/>
        </p:nvSpPr>
        <p:spPr>
          <a:xfrm>
            <a:off x="8442239" y="427283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7" name="Graphic 355">
            <a:extLst>
              <a:ext uri="{FF2B5EF4-FFF2-40B4-BE49-F238E27FC236}">
                <a16:creationId xmlns:a16="http://schemas.microsoft.com/office/drawing/2014/main" id="{2DEFE59B-BC28-0E44-9896-2B0A9BDA7276}"/>
              </a:ext>
            </a:extLst>
          </p:cNvPr>
          <p:cNvSpPr/>
          <p:nvPr userDrawn="1"/>
        </p:nvSpPr>
        <p:spPr>
          <a:xfrm>
            <a:off x="7086711" y="337650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8" name="Graphic 355">
            <a:extLst>
              <a:ext uri="{FF2B5EF4-FFF2-40B4-BE49-F238E27FC236}">
                <a16:creationId xmlns:a16="http://schemas.microsoft.com/office/drawing/2014/main" id="{9FCA5D51-C7FA-B446-B191-2437F8FC10A1}"/>
              </a:ext>
            </a:extLst>
          </p:cNvPr>
          <p:cNvSpPr/>
          <p:nvPr userDrawn="1"/>
        </p:nvSpPr>
        <p:spPr>
          <a:xfrm>
            <a:off x="6951252" y="324450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99" name="Graphic 355">
            <a:extLst>
              <a:ext uri="{FF2B5EF4-FFF2-40B4-BE49-F238E27FC236}">
                <a16:creationId xmlns:a16="http://schemas.microsoft.com/office/drawing/2014/main" id="{8EEA582D-84F6-7448-95EB-A03B23E93D98}"/>
              </a:ext>
            </a:extLst>
          </p:cNvPr>
          <p:cNvSpPr/>
          <p:nvPr userDrawn="1"/>
        </p:nvSpPr>
        <p:spPr>
          <a:xfrm>
            <a:off x="6498311" y="312104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0" name="Graphic 355">
            <a:extLst>
              <a:ext uri="{FF2B5EF4-FFF2-40B4-BE49-F238E27FC236}">
                <a16:creationId xmlns:a16="http://schemas.microsoft.com/office/drawing/2014/main" id="{3B0EB805-4116-E046-9FD2-141470517B58}"/>
              </a:ext>
            </a:extLst>
          </p:cNvPr>
          <p:cNvSpPr/>
          <p:nvPr userDrawn="1"/>
        </p:nvSpPr>
        <p:spPr>
          <a:xfrm>
            <a:off x="6529921" y="318326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1" name="Graphic 355">
            <a:extLst>
              <a:ext uri="{FF2B5EF4-FFF2-40B4-BE49-F238E27FC236}">
                <a16:creationId xmlns:a16="http://schemas.microsoft.com/office/drawing/2014/main" id="{54149B29-BCA0-BF41-B760-CAA1C8511AC8}"/>
              </a:ext>
            </a:extLst>
          </p:cNvPr>
          <p:cNvSpPr/>
          <p:nvPr userDrawn="1"/>
        </p:nvSpPr>
        <p:spPr>
          <a:xfrm>
            <a:off x="6463842" y="314771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2" name="Graphic 355">
            <a:extLst>
              <a:ext uri="{FF2B5EF4-FFF2-40B4-BE49-F238E27FC236}">
                <a16:creationId xmlns:a16="http://schemas.microsoft.com/office/drawing/2014/main" id="{5629067C-0F6F-5847-A160-712ADC9DC077}"/>
              </a:ext>
            </a:extLst>
          </p:cNvPr>
          <p:cNvSpPr/>
          <p:nvPr userDrawn="1"/>
        </p:nvSpPr>
        <p:spPr>
          <a:xfrm>
            <a:off x="7689918" y="209598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3" name="Graphic 355">
            <a:extLst>
              <a:ext uri="{FF2B5EF4-FFF2-40B4-BE49-F238E27FC236}">
                <a16:creationId xmlns:a16="http://schemas.microsoft.com/office/drawing/2014/main" id="{816C6CC6-F169-544E-A31D-5B827E028043}"/>
              </a:ext>
            </a:extLst>
          </p:cNvPr>
          <p:cNvSpPr/>
          <p:nvPr userDrawn="1"/>
        </p:nvSpPr>
        <p:spPr>
          <a:xfrm>
            <a:off x="7097097" y="227918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4" name="Graphic 355">
            <a:extLst>
              <a:ext uri="{FF2B5EF4-FFF2-40B4-BE49-F238E27FC236}">
                <a16:creationId xmlns:a16="http://schemas.microsoft.com/office/drawing/2014/main" id="{25E594D1-7AF2-B444-8617-666094FECC75}"/>
              </a:ext>
            </a:extLst>
          </p:cNvPr>
          <p:cNvSpPr/>
          <p:nvPr userDrawn="1"/>
        </p:nvSpPr>
        <p:spPr>
          <a:xfrm>
            <a:off x="7101562" y="253277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5" name="Graphic 355">
            <a:extLst>
              <a:ext uri="{FF2B5EF4-FFF2-40B4-BE49-F238E27FC236}">
                <a16:creationId xmlns:a16="http://schemas.microsoft.com/office/drawing/2014/main" id="{40E5971C-1C58-944F-B574-39E0A7D06509}"/>
              </a:ext>
            </a:extLst>
          </p:cNvPr>
          <p:cNvSpPr/>
          <p:nvPr userDrawn="1"/>
        </p:nvSpPr>
        <p:spPr>
          <a:xfrm>
            <a:off x="6890753" y="251213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6" name="Graphic 355">
            <a:extLst>
              <a:ext uri="{FF2B5EF4-FFF2-40B4-BE49-F238E27FC236}">
                <a16:creationId xmlns:a16="http://schemas.microsoft.com/office/drawing/2014/main" id="{7DEA03F8-B687-A449-8D0D-36F67749A6DF}"/>
              </a:ext>
            </a:extLst>
          </p:cNvPr>
          <p:cNvSpPr/>
          <p:nvPr userDrawn="1"/>
        </p:nvSpPr>
        <p:spPr>
          <a:xfrm>
            <a:off x="6927730" y="253939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7" name="Graphic 355">
            <a:extLst>
              <a:ext uri="{FF2B5EF4-FFF2-40B4-BE49-F238E27FC236}">
                <a16:creationId xmlns:a16="http://schemas.microsoft.com/office/drawing/2014/main" id="{63169408-4C84-3C4C-BE0A-6785FA26BA5B}"/>
              </a:ext>
            </a:extLst>
          </p:cNvPr>
          <p:cNvSpPr/>
          <p:nvPr userDrawn="1"/>
        </p:nvSpPr>
        <p:spPr>
          <a:xfrm>
            <a:off x="6845686" y="253558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408" name="Graphic 355">
            <a:extLst>
              <a:ext uri="{FF2B5EF4-FFF2-40B4-BE49-F238E27FC236}">
                <a16:creationId xmlns:a16="http://schemas.microsoft.com/office/drawing/2014/main" id="{F97B52A1-04EA-8C46-A9B2-EAB74D4B663C}"/>
              </a:ext>
            </a:extLst>
          </p:cNvPr>
          <p:cNvSpPr/>
          <p:nvPr userDrawn="1"/>
        </p:nvSpPr>
        <p:spPr>
          <a:xfrm>
            <a:off x="6886433" y="255007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709664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r Network-Europe">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1371"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Continental Europe</a:t>
            </a:r>
          </a:p>
        </p:txBody>
      </p:sp>
      <p:grpSp>
        <p:nvGrpSpPr>
          <p:cNvPr id="5" name="Group 4">
            <a:extLst>
              <a:ext uri="{FF2B5EF4-FFF2-40B4-BE49-F238E27FC236}">
                <a16:creationId xmlns:a16="http://schemas.microsoft.com/office/drawing/2014/main" id="{3693474D-4F6D-2D43-87C0-7BBBC0676CC8}"/>
              </a:ext>
            </a:extLst>
          </p:cNvPr>
          <p:cNvGrpSpPr/>
          <p:nvPr userDrawn="1"/>
        </p:nvGrpSpPr>
        <p:grpSpPr>
          <a:xfrm>
            <a:off x="4572000" y="3667282"/>
            <a:ext cx="2224058" cy="1124916"/>
            <a:chOff x="6096000" y="3867973"/>
            <a:chExt cx="2965410" cy="1499888"/>
          </a:xfrm>
        </p:grpSpPr>
        <p:sp>
          <p:nvSpPr>
            <p:cNvPr id="346" name="TextBox 345">
              <a:extLst>
                <a:ext uri="{FF2B5EF4-FFF2-40B4-BE49-F238E27FC236}">
                  <a16:creationId xmlns:a16="http://schemas.microsoft.com/office/drawing/2014/main" id="{EA559152-853F-E14F-80E4-3BB60DAE5B06}"/>
                </a:ext>
              </a:extLst>
            </p:cNvPr>
            <p:cNvSpPr txBox="1"/>
            <p:nvPr userDrawn="1"/>
          </p:nvSpPr>
          <p:spPr>
            <a:xfrm>
              <a:off x="6096000" y="3867973"/>
              <a:ext cx="1545438" cy="1278128"/>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noProof="0" dirty="0">
                  <a:solidFill>
                    <a:schemeClr val="accent2"/>
                  </a:solidFill>
                </a:rPr>
                <a:t>UK, Ireland, Channel Islands, Middle East and Africa</a:t>
              </a:r>
            </a:p>
            <a:p>
              <a:pPr lvl="0">
                <a:spcAft>
                  <a:spcPts val="0"/>
                </a:spcAft>
              </a:pPr>
              <a:endParaRPr lang="en-US" sz="563" noProof="0" dirty="0">
                <a:solidFill>
                  <a:schemeClr val="accent1"/>
                </a:solidFill>
              </a:endParaRPr>
            </a:p>
            <a:p>
              <a:pPr lvl="0">
                <a:spcAft>
                  <a:spcPts val="0"/>
                </a:spcAft>
              </a:pPr>
              <a:r>
                <a:rPr lang="en-US" sz="563" dirty="0">
                  <a:solidFill>
                    <a:schemeClr val="tx1"/>
                  </a:solidFill>
                </a:rPr>
                <a:t>Guernsey</a:t>
              </a:r>
            </a:p>
            <a:p>
              <a:pPr lvl="0">
                <a:spcAft>
                  <a:spcPts val="0"/>
                </a:spcAft>
              </a:pPr>
              <a:r>
                <a:rPr lang="en-US" sz="563" dirty="0">
                  <a:solidFill>
                    <a:schemeClr val="tx1"/>
                  </a:solidFill>
                </a:rPr>
                <a:t>Jersey </a:t>
              </a:r>
            </a:p>
            <a:p>
              <a:pPr lvl="0">
                <a:spcAft>
                  <a:spcPts val="0"/>
                </a:spcAft>
              </a:pPr>
              <a:endParaRPr lang="en-US" sz="563" dirty="0">
                <a:solidFill>
                  <a:schemeClr val="tx1"/>
                </a:solidFill>
              </a:endParaRPr>
            </a:p>
            <a:p>
              <a:pPr lvl="0">
                <a:spcAft>
                  <a:spcPts val="0"/>
                </a:spcAft>
              </a:pPr>
              <a:r>
                <a:rPr lang="en-US" sz="563" dirty="0">
                  <a:solidFill>
                    <a:schemeClr val="tx1"/>
                  </a:solidFill>
                </a:rPr>
                <a:t>Ireland</a:t>
              </a:r>
            </a:p>
            <a:p>
              <a:pPr>
                <a:spcAft>
                  <a:spcPts val="0"/>
                </a:spcAft>
              </a:pPr>
              <a:r>
                <a:rPr lang="en-US" sz="563" b="0" dirty="0">
                  <a:solidFill>
                    <a:schemeClr val="accent4"/>
                  </a:solidFill>
                </a:rPr>
                <a:t>Dublin</a:t>
              </a:r>
            </a:p>
            <a:p>
              <a:pPr>
                <a:spcAft>
                  <a:spcPts val="0"/>
                </a:spcAft>
              </a:pPr>
              <a:r>
                <a:rPr lang="en-US" sz="563" b="0" dirty="0">
                  <a:solidFill>
                    <a:schemeClr val="accent4"/>
                  </a:solidFill>
                </a:rPr>
                <a:t>Shannon</a:t>
              </a:r>
              <a:endParaRPr lang="en-US" sz="563" dirty="0">
                <a:solidFill>
                  <a:schemeClr val="accent3">
                    <a:lumMod val="75000"/>
                  </a:schemeClr>
                </a:solidFill>
              </a:endParaRPr>
            </a:p>
            <a:p>
              <a:pPr lvl="0">
                <a:spcAft>
                  <a:spcPts val="0"/>
                </a:spcAft>
              </a:pPr>
              <a:endParaRPr lang="en-US" sz="563" noProof="0" dirty="0"/>
            </a:p>
          </p:txBody>
        </p:sp>
        <p:sp>
          <p:nvSpPr>
            <p:cNvPr id="23" name="TextBox 22">
              <a:extLst>
                <a:ext uri="{FF2B5EF4-FFF2-40B4-BE49-F238E27FC236}">
                  <a16:creationId xmlns:a16="http://schemas.microsoft.com/office/drawing/2014/main" id="{1BFFAABF-5B7C-5641-85D7-17CCD7262820}"/>
                </a:ext>
              </a:extLst>
            </p:cNvPr>
            <p:cNvSpPr txBox="1"/>
            <p:nvPr userDrawn="1"/>
          </p:nvSpPr>
          <p:spPr>
            <a:xfrm>
              <a:off x="7018452" y="4205234"/>
              <a:ext cx="991144" cy="1162627"/>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63" dirty="0">
                  <a:solidFill>
                    <a:schemeClr val="tx1"/>
                  </a:solidFill>
                </a:rPr>
                <a:t>Mauritius</a:t>
              </a:r>
              <a:endParaRPr lang="en-US" sz="563" dirty="0">
                <a:solidFill>
                  <a:schemeClr val="accent3">
                    <a:lumMod val="75000"/>
                  </a:schemeClr>
                </a:solidFill>
              </a:endParaRPr>
            </a:p>
            <a:p>
              <a:pPr lvl="0">
                <a:spcAft>
                  <a:spcPts val="0"/>
                </a:spcAft>
              </a:pPr>
              <a:endParaRPr lang="en-US" sz="563" dirty="0">
                <a:solidFill>
                  <a:schemeClr val="tx1"/>
                </a:solidFill>
              </a:endParaRPr>
            </a:p>
            <a:p>
              <a:pPr lvl="0">
                <a:spcAft>
                  <a:spcPts val="0"/>
                </a:spcAft>
              </a:pPr>
              <a:r>
                <a:rPr lang="en-US" sz="563" dirty="0">
                  <a:solidFill>
                    <a:schemeClr val="tx1"/>
                  </a:solidFill>
                </a:rPr>
                <a:t>United Kingdom</a:t>
              </a:r>
            </a:p>
            <a:p>
              <a:pPr lvl="0">
                <a:spcAft>
                  <a:spcPts val="0"/>
                </a:spcAft>
              </a:pPr>
              <a:r>
                <a:rPr lang="en-US" sz="563" b="0" dirty="0">
                  <a:solidFill>
                    <a:schemeClr val="accent4"/>
                  </a:solidFill>
                </a:rPr>
                <a:t>Bristol</a:t>
              </a:r>
            </a:p>
            <a:p>
              <a:pPr lvl="0">
                <a:spcAft>
                  <a:spcPts val="0"/>
                </a:spcAft>
              </a:pPr>
              <a:r>
                <a:rPr lang="en-US" sz="563" b="0" dirty="0">
                  <a:solidFill>
                    <a:schemeClr val="accent4"/>
                  </a:solidFill>
                </a:rPr>
                <a:t>Edinburgh</a:t>
              </a:r>
            </a:p>
            <a:p>
              <a:pPr lvl="0">
                <a:spcAft>
                  <a:spcPts val="0"/>
                </a:spcAft>
              </a:pPr>
              <a:r>
                <a:rPr lang="en-US" sz="563" b="0" dirty="0">
                  <a:solidFill>
                    <a:schemeClr val="accent4"/>
                  </a:solidFill>
                </a:rPr>
                <a:t>London</a:t>
              </a:r>
            </a:p>
            <a:p>
              <a:pPr lvl="0">
                <a:spcAft>
                  <a:spcPts val="0"/>
                </a:spcAft>
              </a:pPr>
              <a:r>
                <a:rPr lang="en-US" sz="563" b="0" dirty="0">
                  <a:solidFill>
                    <a:schemeClr val="accent4"/>
                  </a:solidFill>
                </a:rPr>
                <a:t>Reading</a:t>
              </a: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sp>
          <p:nvSpPr>
            <p:cNvPr id="24" name="TextBox 23">
              <a:extLst>
                <a:ext uri="{FF2B5EF4-FFF2-40B4-BE49-F238E27FC236}">
                  <a16:creationId xmlns:a16="http://schemas.microsoft.com/office/drawing/2014/main" id="{3D36F04C-2C2D-784A-9EE0-E12C9BECE0AB}"/>
                </a:ext>
              </a:extLst>
            </p:cNvPr>
            <p:cNvSpPr txBox="1"/>
            <p:nvPr userDrawn="1"/>
          </p:nvSpPr>
          <p:spPr>
            <a:xfrm>
              <a:off x="8070266" y="4204000"/>
              <a:ext cx="991144" cy="816121"/>
            </a:xfrm>
            <a:prstGeom prst="rect">
              <a:avLst/>
            </a:prstGeom>
          </p:spPr>
          <p:txBody>
            <a:bodyPr vert="horz" wrap="square" lIns="91440" tIns="45720" rIns="0" bIns="45720" numCol="1" spcCol="504000" rtlCol="0">
              <a:spAutoFit/>
            </a:bodyPr>
            <a:lstStyle>
              <a:lvl1pPr lvl="0" indent="0">
                <a:lnSpc>
                  <a:spcPct val="100000"/>
                </a:lnSpc>
                <a:spcBef>
                  <a:spcPts val="0"/>
                </a:spcBef>
                <a:spcAft>
                  <a:spcPts val="60"/>
                </a:spcAft>
                <a:buFont typeface="Arial" panose="020B0604020202020204" pitchFamily="34" charset="0"/>
                <a:buNone/>
                <a:defRPr sz="750" b="1">
                  <a:solidFill>
                    <a:schemeClr val="bg2"/>
                  </a:solidFill>
                </a:defRPr>
              </a:lvl1pPr>
              <a:lvl2pPr marL="0" indent="0">
                <a:lnSpc>
                  <a:spcPct val="90000"/>
                </a:lnSpc>
                <a:spcBef>
                  <a:spcPts val="500"/>
                </a:spcBef>
                <a:buClr>
                  <a:schemeClr val="accent1"/>
                </a:buClr>
                <a:buFont typeface="Arial" panose="020B0604020202020204" pitchFamily="34" charset="0"/>
                <a:buNone/>
                <a:defRPr sz="1600">
                  <a:solidFill>
                    <a:schemeClr val="accent3">
                      <a:lumMod val="75000"/>
                    </a:schemeClr>
                  </a:solidFill>
                </a:defRPr>
              </a:lvl2pPr>
              <a:lvl3pPr marL="452438" indent="-187325">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3pPr>
              <a:lvl4pPr marL="715963"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4pPr>
              <a:lvl5pPr marL="981075" indent="-176213">
                <a:lnSpc>
                  <a:spcPct val="90000"/>
                </a:lnSpc>
                <a:spcBef>
                  <a:spcPts val="500"/>
                </a:spcBef>
                <a:buClr>
                  <a:schemeClr val="accent1"/>
                </a:buClr>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Aft>
                  <a:spcPts val="0"/>
                </a:spcAft>
              </a:pPr>
              <a:r>
                <a:rPr lang="en-US" sz="563" dirty="0">
                  <a:solidFill>
                    <a:schemeClr val="tx1"/>
                  </a:solidFill>
                </a:rPr>
                <a:t>UAE</a:t>
              </a:r>
            </a:p>
            <a:p>
              <a:pPr>
                <a:spcAft>
                  <a:spcPts val="0"/>
                </a:spcAft>
              </a:pPr>
              <a:r>
                <a:rPr lang="en-US" sz="563" b="0" dirty="0">
                  <a:solidFill>
                    <a:schemeClr val="accent4"/>
                  </a:solidFill>
                </a:rPr>
                <a:t>Abu Dhabi</a:t>
              </a:r>
            </a:p>
            <a:p>
              <a:pPr>
                <a:spcAft>
                  <a:spcPts val="0"/>
                </a:spcAft>
              </a:pPr>
              <a:r>
                <a:rPr lang="en-US" sz="563" b="0" dirty="0">
                  <a:solidFill>
                    <a:schemeClr val="accent4"/>
                  </a:solidFill>
                </a:rPr>
                <a:t>Dubai</a:t>
              </a:r>
            </a:p>
            <a:p>
              <a:pPr lvl="0">
                <a:spcAft>
                  <a:spcPts val="0"/>
                </a:spcAft>
              </a:pPr>
              <a:endParaRPr lang="en-US" sz="563" dirty="0">
                <a:solidFill>
                  <a:schemeClr val="accent3">
                    <a:lumMod val="75000"/>
                  </a:schemeClr>
                </a:solidFill>
              </a:endParaRPr>
            </a:p>
            <a:p>
              <a:pPr>
                <a:spcAft>
                  <a:spcPts val="0"/>
                </a:spcAft>
              </a:pPr>
              <a:endParaRPr lang="en-US" sz="563" dirty="0">
                <a:solidFill>
                  <a:schemeClr val="accent3">
                    <a:lumMod val="75000"/>
                  </a:schemeClr>
                </a:solidFill>
              </a:endParaRPr>
            </a:p>
            <a:p>
              <a:pPr lvl="0">
                <a:spcAft>
                  <a:spcPts val="0"/>
                </a:spcAft>
              </a:pPr>
              <a:endParaRPr lang="en-US" sz="563" noProof="0" dirty="0"/>
            </a:p>
          </p:txBody>
        </p:sp>
      </p:grpSp>
      <p:sp>
        <p:nvSpPr>
          <p:cNvPr id="6" name="Graphic 355">
            <a:extLst>
              <a:ext uri="{FF2B5EF4-FFF2-40B4-BE49-F238E27FC236}">
                <a16:creationId xmlns:a16="http://schemas.microsoft.com/office/drawing/2014/main" id="{67F7CE41-7AC8-664B-9ADA-FD3618CFB0F5}"/>
              </a:ext>
            </a:extLst>
          </p:cNvPr>
          <p:cNvSpPr/>
          <p:nvPr userDrawn="1"/>
        </p:nvSpPr>
        <p:spPr>
          <a:xfrm>
            <a:off x="4591177" y="29385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92644"/>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286336"/>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67057"/>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grpSp>
        <p:nvGrpSpPr>
          <p:cNvPr id="2" name="Group 1">
            <a:extLst>
              <a:ext uri="{FF2B5EF4-FFF2-40B4-BE49-F238E27FC236}">
                <a16:creationId xmlns:a16="http://schemas.microsoft.com/office/drawing/2014/main" id="{995F6C5C-9A30-95A9-2752-86AAAE072168}"/>
              </a:ext>
            </a:extLst>
          </p:cNvPr>
          <p:cNvGrpSpPr/>
          <p:nvPr userDrawn="1"/>
        </p:nvGrpSpPr>
        <p:grpSpPr>
          <a:xfrm>
            <a:off x="4293751" y="1"/>
            <a:ext cx="4276049" cy="5147867"/>
            <a:chOff x="5725002" y="0"/>
            <a:chExt cx="5701398" cy="6863823"/>
          </a:xfrm>
        </p:grpSpPr>
        <p:sp>
          <p:nvSpPr>
            <p:cNvPr id="128" name="Freeform: Shape 284">
              <a:extLst>
                <a:ext uri="{FF2B5EF4-FFF2-40B4-BE49-F238E27FC236}">
                  <a16:creationId xmlns:a16="http://schemas.microsoft.com/office/drawing/2014/main" id="{39497EC8-6CC4-A34D-9968-6CB4FCB3125E}"/>
                </a:ext>
              </a:extLst>
            </p:cNvPr>
            <p:cNvSpPr/>
            <p:nvPr userDrawn="1"/>
          </p:nvSpPr>
          <p:spPr>
            <a:xfrm>
              <a:off x="10250890" y="4633359"/>
              <a:ext cx="336697" cy="261006"/>
            </a:xfrm>
            <a:custGeom>
              <a:avLst/>
              <a:gdLst>
                <a:gd name="connsiteX0" fmla="*/ 0 w 138650"/>
                <a:gd name="connsiteY0" fmla="*/ 55353 h 107481"/>
                <a:gd name="connsiteX1" fmla="*/ 5374 w 138650"/>
                <a:gd name="connsiteY1" fmla="*/ 53741 h 107481"/>
                <a:gd name="connsiteX2" fmla="*/ 6449 w 138650"/>
                <a:gd name="connsiteY2" fmla="*/ 61802 h 107481"/>
                <a:gd name="connsiteX3" fmla="*/ 29020 w 138650"/>
                <a:gd name="connsiteY3" fmla="*/ 56965 h 107481"/>
                <a:gd name="connsiteX4" fmla="*/ 52665 w 138650"/>
                <a:gd name="connsiteY4" fmla="*/ 57503 h 107481"/>
                <a:gd name="connsiteX5" fmla="*/ 69863 w 138650"/>
                <a:gd name="connsiteY5" fmla="*/ 58577 h 107481"/>
                <a:gd name="connsiteX6" fmla="*/ 89747 w 138650"/>
                <a:gd name="connsiteY6" fmla="*/ 38156 h 107481"/>
                <a:gd name="connsiteX7" fmla="*/ 111243 w 138650"/>
                <a:gd name="connsiteY7" fmla="*/ 18809 h 107481"/>
                <a:gd name="connsiteX8" fmla="*/ 129515 w 138650"/>
                <a:gd name="connsiteY8" fmla="*/ 0 h 107481"/>
                <a:gd name="connsiteX9" fmla="*/ 134889 w 138650"/>
                <a:gd name="connsiteY9" fmla="*/ 10211 h 107481"/>
                <a:gd name="connsiteX10" fmla="*/ 138650 w 138650"/>
                <a:gd name="connsiteY10" fmla="*/ 34394 h 107481"/>
                <a:gd name="connsiteX11" fmla="*/ 124141 w 138650"/>
                <a:gd name="connsiteY11" fmla="*/ 34394 h 107481"/>
                <a:gd name="connsiteX12" fmla="*/ 121991 w 138650"/>
                <a:gd name="connsiteY12" fmla="*/ 54278 h 107481"/>
                <a:gd name="connsiteX13" fmla="*/ 127365 w 138650"/>
                <a:gd name="connsiteY13" fmla="*/ 58577 h 107481"/>
                <a:gd name="connsiteX14" fmla="*/ 114467 w 138650"/>
                <a:gd name="connsiteY14" fmla="*/ 64489 h 107481"/>
                <a:gd name="connsiteX15" fmla="*/ 114467 w 138650"/>
                <a:gd name="connsiteY15" fmla="*/ 76849 h 107481"/>
                <a:gd name="connsiteX16" fmla="*/ 105869 w 138650"/>
                <a:gd name="connsiteY16" fmla="*/ 89209 h 107481"/>
                <a:gd name="connsiteX17" fmla="*/ 105332 w 138650"/>
                <a:gd name="connsiteY17" fmla="*/ 101033 h 107481"/>
                <a:gd name="connsiteX18" fmla="*/ 99420 w 138650"/>
                <a:gd name="connsiteY18" fmla="*/ 107481 h 107481"/>
                <a:gd name="connsiteX19" fmla="*/ 13435 w 138650"/>
                <a:gd name="connsiteY19" fmla="*/ 92434 h 107481"/>
                <a:gd name="connsiteX20" fmla="*/ 2150 w 138650"/>
                <a:gd name="connsiteY20" fmla="*/ 61802 h 107481"/>
                <a:gd name="connsiteX21" fmla="*/ 0 w 138650"/>
                <a:gd name="connsiteY21" fmla="*/ 55353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650" h="107481">
                  <a:moveTo>
                    <a:pt x="0" y="55353"/>
                  </a:moveTo>
                  <a:lnTo>
                    <a:pt x="5374" y="53741"/>
                  </a:lnTo>
                  <a:lnTo>
                    <a:pt x="6449" y="61802"/>
                  </a:lnTo>
                  <a:lnTo>
                    <a:pt x="29020" y="56965"/>
                  </a:lnTo>
                  <a:lnTo>
                    <a:pt x="52665" y="57503"/>
                  </a:lnTo>
                  <a:lnTo>
                    <a:pt x="69863" y="58577"/>
                  </a:lnTo>
                  <a:lnTo>
                    <a:pt x="89747" y="38156"/>
                  </a:lnTo>
                  <a:lnTo>
                    <a:pt x="111243" y="18809"/>
                  </a:lnTo>
                  <a:lnTo>
                    <a:pt x="129515" y="0"/>
                  </a:lnTo>
                  <a:lnTo>
                    <a:pt x="134889" y="10211"/>
                  </a:lnTo>
                  <a:lnTo>
                    <a:pt x="138650" y="34394"/>
                  </a:lnTo>
                  <a:lnTo>
                    <a:pt x="124141" y="34394"/>
                  </a:lnTo>
                  <a:lnTo>
                    <a:pt x="121991" y="54278"/>
                  </a:lnTo>
                  <a:lnTo>
                    <a:pt x="127365" y="58577"/>
                  </a:lnTo>
                  <a:lnTo>
                    <a:pt x="114467" y="64489"/>
                  </a:lnTo>
                  <a:lnTo>
                    <a:pt x="114467" y="76849"/>
                  </a:lnTo>
                  <a:lnTo>
                    <a:pt x="105869" y="89209"/>
                  </a:lnTo>
                  <a:lnTo>
                    <a:pt x="105332" y="101033"/>
                  </a:lnTo>
                  <a:lnTo>
                    <a:pt x="99420" y="107481"/>
                  </a:lnTo>
                  <a:lnTo>
                    <a:pt x="13435" y="92434"/>
                  </a:lnTo>
                  <a:lnTo>
                    <a:pt x="2150" y="61802"/>
                  </a:lnTo>
                  <a:lnTo>
                    <a:pt x="0" y="5535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29" name="Freeform: Shape 453">
              <a:extLst>
                <a:ext uri="{FF2B5EF4-FFF2-40B4-BE49-F238E27FC236}">
                  <a16:creationId xmlns:a16="http://schemas.microsoft.com/office/drawing/2014/main" id="{D86D9298-5F8F-CC42-884D-D8CCE8BE4836}"/>
                </a:ext>
              </a:extLst>
            </p:cNvPr>
            <p:cNvSpPr/>
            <p:nvPr userDrawn="1"/>
          </p:nvSpPr>
          <p:spPr>
            <a:xfrm>
              <a:off x="10868171" y="3742021"/>
              <a:ext cx="558229" cy="648605"/>
            </a:xfrm>
            <a:custGeom>
              <a:avLst/>
              <a:gdLst>
                <a:gd name="connsiteX0" fmla="*/ 368020 w 558229"/>
                <a:gd name="connsiteY0" fmla="*/ 0 h 648605"/>
                <a:gd name="connsiteX1" fmla="*/ 400646 w 558229"/>
                <a:gd name="connsiteY1" fmla="*/ 20881 h 648605"/>
                <a:gd name="connsiteX2" fmla="*/ 421528 w 558229"/>
                <a:gd name="connsiteY2" fmla="*/ 23492 h 648605"/>
                <a:gd name="connsiteX3" fmla="*/ 460678 w 558229"/>
                <a:gd name="connsiteY3" fmla="*/ 23492 h 648605"/>
                <a:gd name="connsiteX4" fmla="*/ 512879 w 558229"/>
                <a:gd name="connsiteY4" fmla="*/ 40457 h 648605"/>
                <a:gd name="connsiteX5" fmla="*/ 533758 w 558229"/>
                <a:gd name="connsiteY5" fmla="*/ 49592 h 648605"/>
                <a:gd name="connsiteX6" fmla="*/ 558229 w 558229"/>
                <a:gd name="connsiteY6" fmla="*/ 36714 h 648605"/>
                <a:gd name="connsiteX7" fmla="*/ 558229 w 558229"/>
                <a:gd name="connsiteY7" fmla="*/ 465166 h 648605"/>
                <a:gd name="connsiteX8" fmla="*/ 507658 w 558229"/>
                <a:gd name="connsiteY8" fmla="*/ 475033 h 648605"/>
                <a:gd name="connsiteX9" fmla="*/ 499829 w 558229"/>
                <a:gd name="connsiteY9" fmla="*/ 495914 h 648605"/>
                <a:gd name="connsiteX10" fmla="*/ 447628 w 558229"/>
                <a:gd name="connsiteY10" fmla="*/ 495914 h 648605"/>
                <a:gd name="connsiteX11" fmla="*/ 408475 w 558229"/>
                <a:gd name="connsiteY11" fmla="*/ 538980 h 648605"/>
                <a:gd name="connsiteX12" fmla="*/ 405867 w 558229"/>
                <a:gd name="connsiteY12" fmla="*/ 604233 h 648605"/>
                <a:gd name="connsiteX13" fmla="*/ 314513 w 558229"/>
                <a:gd name="connsiteY13" fmla="*/ 635552 h 648605"/>
                <a:gd name="connsiteX14" fmla="*/ 266227 w 558229"/>
                <a:gd name="connsiteY14" fmla="*/ 629027 h 648605"/>
                <a:gd name="connsiteX15" fmla="*/ 251873 w 558229"/>
                <a:gd name="connsiteY15" fmla="*/ 645994 h 648605"/>
                <a:gd name="connsiteX16" fmla="*/ 210112 w 558229"/>
                <a:gd name="connsiteY16" fmla="*/ 636859 h 648605"/>
                <a:gd name="connsiteX17" fmla="*/ 139640 w 558229"/>
                <a:gd name="connsiteY17" fmla="*/ 648605 h 648605"/>
                <a:gd name="connsiteX18" fmla="*/ 23492 w 558229"/>
                <a:gd name="connsiteY18" fmla="*/ 609452 h 648605"/>
                <a:gd name="connsiteX19" fmla="*/ 86133 w 558229"/>
                <a:gd name="connsiteY19" fmla="*/ 540286 h 648605"/>
                <a:gd name="connsiteX20" fmla="*/ 80914 w 558229"/>
                <a:gd name="connsiteY20" fmla="*/ 490693 h 648605"/>
                <a:gd name="connsiteX21" fmla="*/ 28711 w 558229"/>
                <a:gd name="connsiteY21" fmla="*/ 477643 h 648605"/>
                <a:gd name="connsiteX22" fmla="*/ 23492 w 558229"/>
                <a:gd name="connsiteY22" fmla="*/ 429357 h 648605"/>
                <a:gd name="connsiteX23" fmla="*/ 0 w 558229"/>
                <a:gd name="connsiteY23" fmla="*/ 368021 h 648605"/>
                <a:gd name="connsiteX24" fmla="*/ 30017 w 558229"/>
                <a:gd name="connsiteY24" fmla="*/ 324955 h 648605"/>
                <a:gd name="connsiteX25" fmla="*/ 0 w 558229"/>
                <a:gd name="connsiteY25" fmla="*/ 313209 h 648605"/>
                <a:gd name="connsiteX26" fmla="*/ 19575 w 558229"/>
                <a:gd name="connsiteY26" fmla="*/ 257094 h 648605"/>
                <a:gd name="connsiteX27" fmla="*/ 53507 w 558229"/>
                <a:gd name="connsiteY27" fmla="*/ 159215 h 648605"/>
                <a:gd name="connsiteX28" fmla="*/ 123979 w 558229"/>
                <a:gd name="connsiteY28" fmla="*/ 189230 h 648605"/>
                <a:gd name="connsiteX29" fmla="*/ 176180 w 558229"/>
                <a:gd name="connsiteY29" fmla="*/ 178790 h 648605"/>
                <a:gd name="connsiteX30" fmla="*/ 190537 w 558229"/>
                <a:gd name="connsiteY30" fmla="*/ 143554 h 648605"/>
                <a:gd name="connsiteX31" fmla="*/ 245348 w 558229"/>
                <a:gd name="connsiteY31" fmla="*/ 131811 h 648605"/>
                <a:gd name="connsiteX32" fmla="*/ 284498 w 558229"/>
                <a:gd name="connsiteY32" fmla="*/ 108318 h 648605"/>
                <a:gd name="connsiteX33" fmla="*/ 298853 w 558229"/>
                <a:gd name="connsiteY33" fmla="*/ 44371 h 648605"/>
                <a:gd name="connsiteX34" fmla="*/ 357578 w 558229"/>
                <a:gd name="connsiteY34" fmla="*/ 28711 h 64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8229" h="648605">
                  <a:moveTo>
                    <a:pt x="368020" y="0"/>
                  </a:moveTo>
                  <a:lnTo>
                    <a:pt x="400646" y="20881"/>
                  </a:lnTo>
                  <a:lnTo>
                    <a:pt x="421528" y="23492"/>
                  </a:lnTo>
                  <a:lnTo>
                    <a:pt x="460678" y="23492"/>
                  </a:lnTo>
                  <a:lnTo>
                    <a:pt x="512879" y="40457"/>
                  </a:lnTo>
                  <a:lnTo>
                    <a:pt x="533758" y="49592"/>
                  </a:lnTo>
                  <a:lnTo>
                    <a:pt x="558229" y="36714"/>
                  </a:lnTo>
                  <a:lnTo>
                    <a:pt x="558229" y="465166"/>
                  </a:lnTo>
                  <a:lnTo>
                    <a:pt x="507658" y="475033"/>
                  </a:lnTo>
                  <a:lnTo>
                    <a:pt x="499829" y="495914"/>
                  </a:lnTo>
                  <a:lnTo>
                    <a:pt x="447628" y="495914"/>
                  </a:lnTo>
                  <a:lnTo>
                    <a:pt x="408475" y="538980"/>
                  </a:lnTo>
                  <a:lnTo>
                    <a:pt x="405867" y="604233"/>
                  </a:lnTo>
                  <a:lnTo>
                    <a:pt x="314513" y="635552"/>
                  </a:lnTo>
                  <a:lnTo>
                    <a:pt x="266227" y="629027"/>
                  </a:lnTo>
                  <a:lnTo>
                    <a:pt x="251873" y="645994"/>
                  </a:lnTo>
                  <a:lnTo>
                    <a:pt x="210112" y="636859"/>
                  </a:lnTo>
                  <a:lnTo>
                    <a:pt x="139640" y="648605"/>
                  </a:lnTo>
                  <a:lnTo>
                    <a:pt x="23492" y="609452"/>
                  </a:lnTo>
                  <a:lnTo>
                    <a:pt x="86133" y="540286"/>
                  </a:lnTo>
                  <a:lnTo>
                    <a:pt x="80914" y="490693"/>
                  </a:lnTo>
                  <a:lnTo>
                    <a:pt x="28711" y="477643"/>
                  </a:lnTo>
                  <a:lnTo>
                    <a:pt x="23492" y="429357"/>
                  </a:lnTo>
                  <a:lnTo>
                    <a:pt x="0" y="368021"/>
                  </a:lnTo>
                  <a:lnTo>
                    <a:pt x="30017" y="324955"/>
                  </a:lnTo>
                  <a:lnTo>
                    <a:pt x="0" y="313209"/>
                  </a:lnTo>
                  <a:lnTo>
                    <a:pt x="19575" y="257094"/>
                  </a:lnTo>
                  <a:lnTo>
                    <a:pt x="53507" y="159215"/>
                  </a:lnTo>
                  <a:lnTo>
                    <a:pt x="123979" y="189230"/>
                  </a:lnTo>
                  <a:lnTo>
                    <a:pt x="176180" y="178790"/>
                  </a:lnTo>
                  <a:lnTo>
                    <a:pt x="190537" y="143554"/>
                  </a:lnTo>
                  <a:lnTo>
                    <a:pt x="245348" y="131811"/>
                  </a:lnTo>
                  <a:lnTo>
                    <a:pt x="284498" y="108318"/>
                  </a:lnTo>
                  <a:lnTo>
                    <a:pt x="298853" y="44371"/>
                  </a:lnTo>
                  <a:lnTo>
                    <a:pt x="357578" y="287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30" name="Freeform: Shape 286">
              <a:extLst>
                <a:ext uri="{FF2B5EF4-FFF2-40B4-BE49-F238E27FC236}">
                  <a16:creationId xmlns:a16="http://schemas.microsoft.com/office/drawing/2014/main" id="{37E41127-9747-4C45-93E1-8E11B407B19C}"/>
                </a:ext>
              </a:extLst>
            </p:cNvPr>
            <p:cNvSpPr/>
            <p:nvPr userDrawn="1"/>
          </p:nvSpPr>
          <p:spPr>
            <a:xfrm>
              <a:off x="8002313" y="3329629"/>
              <a:ext cx="120062" cy="253175"/>
            </a:xfrm>
            <a:custGeom>
              <a:avLst/>
              <a:gdLst>
                <a:gd name="connsiteX0" fmla="*/ 37081 w 49441"/>
                <a:gd name="connsiteY0" fmla="*/ 28483 h 104256"/>
                <a:gd name="connsiteX1" fmla="*/ 33319 w 49441"/>
                <a:gd name="connsiteY1" fmla="*/ 40305 h 104256"/>
                <a:gd name="connsiteX2" fmla="*/ 37618 w 49441"/>
                <a:gd name="connsiteY2" fmla="*/ 54816 h 104256"/>
                <a:gd name="connsiteX3" fmla="*/ 49441 w 49441"/>
                <a:gd name="connsiteY3" fmla="*/ 62877 h 104256"/>
                <a:gd name="connsiteX4" fmla="*/ 48904 w 49441"/>
                <a:gd name="connsiteY4" fmla="*/ 72012 h 104256"/>
                <a:gd name="connsiteX5" fmla="*/ 39768 w 49441"/>
                <a:gd name="connsiteY5" fmla="*/ 76849 h 104256"/>
                <a:gd name="connsiteX6" fmla="*/ 38156 w 49441"/>
                <a:gd name="connsiteY6" fmla="*/ 88135 h 104256"/>
                <a:gd name="connsiteX7" fmla="*/ 24721 w 49441"/>
                <a:gd name="connsiteY7" fmla="*/ 104257 h 104256"/>
                <a:gd name="connsiteX8" fmla="*/ 19884 w 49441"/>
                <a:gd name="connsiteY8" fmla="*/ 102107 h 104256"/>
                <a:gd name="connsiteX9" fmla="*/ 19347 w 49441"/>
                <a:gd name="connsiteY9" fmla="*/ 94584 h 104256"/>
                <a:gd name="connsiteX10" fmla="*/ 3225 w 49441"/>
                <a:gd name="connsiteY10" fmla="*/ 83298 h 104256"/>
                <a:gd name="connsiteX11" fmla="*/ 538 w 49441"/>
                <a:gd name="connsiteY11" fmla="*/ 67176 h 104256"/>
                <a:gd name="connsiteX12" fmla="*/ 3225 w 49441"/>
                <a:gd name="connsiteY12" fmla="*/ 44067 h 104256"/>
                <a:gd name="connsiteX13" fmla="*/ 6987 w 49441"/>
                <a:gd name="connsiteY13" fmla="*/ 33319 h 104256"/>
                <a:gd name="connsiteX14" fmla="*/ 2150 w 49441"/>
                <a:gd name="connsiteY14" fmla="*/ 27945 h 104256"/>
                <a:gd name="connsiteX15" fmla="*/ 0 w 49441"/>
                <a:gd name="connsiteY15" fmla="*/ 17197 h 104256"/>
                <a:gd name="connsiteX16" fmla="*/ 12361 w 49441"/>
                <a:gd name="connsiteY16" fmla="*/ 0 h 104256"/>
                <a:gd name="connsiteX17" fmla="*/ 13973 w 49441"/>
                <a:gd name="connsiteY17" fmla="*/ 6449 h 104256"/>
                <a:gd name="connsiteX18" fmla="*/ 21496 w 49441"/>
                <a:gd name="connsiteY18" fmla="*/ 3224 h 104256"/>
                <a:gd name="connsiteX19" fmla="*/ 27408 w 49441"/>
                <a:gd name="connsiteY19" fmla="*/ 12360 h 104256"/>
                <a:gd name="connsiteX20" fmla="*/ 34394 w 49441"/>
                <a:gd name="connsiteY20" fmla="*/ 15585 h 104256"/>
                <a:gd name="connsiteX21" fmla="*/ 37081 w 49441"/>
                <a:gd name="connsiteY21" fmla="*/ 28483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441" h="104256">
                  <a:moveTo>
                    <a:pt x="37081" y="28483"/>
                  </a:moveTo>
                  <a:lnTo>
                    <a:pt x="33319" y="40305"/>
                  </a:lnTo>
                  <a:lnTo>
                    <a:pt x="37618" y="54816"/>
                  </a:lnTo>
                  <a:lnTo>
                    <a:pt x="49441" y="62877"/>
                  </a:lnTo>
                  <a:lnTo>
                    <a:pt x="48904" y="72012"/>
                  </a:lnTo>
                  <a:lnTo>
                    <a:pt x="39768" y="76849"/>
                  </a:lnTo>
                  <a:lnTo>
                    <a:pt x="38156" y="88135"/>
                  </a:lnTo>
                  <a:lnTo>
                    <a:pt x="24721" y="104257"/>
                  </a:lnTo>
                  <a:lnTo>
                    <a:pt x="19884" y="102107"/>
                  </a:lnTo>
                  <a:lnTo>
                    <a:pt x="19347" y="94584"/>
                  </a:lnTo>
                  <a:lnTo>
                    <a:pt x="3225" y="83298"/>
                  </a:lnTo>
                  <a:lnTo>
                    <a:pt x="538" y="67176"/>
                  </a:lnTo>
                  <a:lnTo>
                    <a:pt x="3225" y="44067"/>
                  </a:lnTo>
                  <a:lnTo>
                    <a:pt x="6987" y="33319"/>
                  </a:lnTo>
                  <a:lnTo>
                    <a:pt x="2150" y="27945"/>
                  </a:lnTo>
                  <a:lnTo>
                    <a:pt x="0" y="17197"/>
                  </a:lnTo>
                  <a:lnTo>
                    <a:pt x="12361" y="0"/>
                  </a:lnTo>
                  <a:lnTo>
                    <a:pt x="13973" y="6449"/>
                  </a:lnTo>
                  <a:lnTo>
                    <a:pt x="21496" y="3224"/>
                  </a:lnTo>
                  <a:lnTo>
                    <a:pt x="27408" y="12360"/>
                  </a:lnTo>
                  <a:lnTo>
                    <a:pt x="34394" y="15585"/>
                  </a:lnTo>
                  <a:lnTo>
                    <a:pt x="37081"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1" name="Freeform: Shape 287">
              <a:extLst>
                <a:ext uri="{FF2B5EF4-FFF2-40B4-BE49-F238E27FC236}">
                  <a16:creationId xmlns:a16="http://schemas.microsoft.com/office/drawing/2014/main" id="{94897556-41EB-6F43-A5E6-98DF4EF9A239}"/>
                </a:ext>
              </a:extLst>
            </p:cNvPr>
            <p:cNvSpPr/>
            <p:nvPr userDrawn="1"/>
          </p:nvSpPr>
          <p:spPr>
            <a:xfrm>
              <a:off x="9693639" y="3449694"/>
              <a:ext cx="203585" cy="206195"/>
            </a:xfrm>
            <a:custGeom>
              <a:avLst/>
              <a:gdLst>
                <a:gd name="connsiteX0" fmla="*/ 0 w 83835"/>
                <a:gd name="connsiteY0" fmla="*/ 5374 h 84910"/>
                <a:gd name="connsiteX1" fmla="*/ 39768 w 83835"/>
                <a:gd name="connsiteY1" fmla="*/ 0 h 84910"/>
                <a:gd name="connsiteX2" fmla="*/ 45680 w 83835"/>
                <a:gd name="connsiteY2" fmla="*/ 9136 h 84910"/>
                <a:gd name="connsiteX3" fmla="*/ 56428 w 83835"/>
                <a:gd name="connsiteY3" fmla="*/ 15047 h 84910"/>
                <a:gd name="connsiteX4" fmla="*/ 50516 w 83835"/>
                <a:gd name="connsiteY4" fmla="*/ 23646 h 84910"/>
                <a:gd name="connsiteX5" fmla="*/ 66101 w 83835"/>
                <a:gd name="connsiteY5" fmla="*/ 35469 h 84910"/>
                <a:gd name="connsiteX6" fmla="*/ 58040 w 83835"/>
                <a:gd name="connsiteY6" fmla="*/ 46217 h 84910"/>
                <a:gd name="connsiteX7" fmla="*/ 70401 w 83835"/>
                <a:gd name="connsiteY7" fmla="*/ 55353 h 84910"/>
                <a:gd name="connsiteX8" fmla="*/ 83298 w 83835"/>
                <a:gd name="connsiteY8" fmla="*/ 60727 h 84910"/>
                <a:gd name="connsiteX9" fmla="*/ 83836 w 83835"/>
                <a:gd name="connsiteY9" fmla="*/ 83835 h 84910"/>
                <a:gd name="connsiteX10" fmla="*/ 73625 w 83835"/>
                <a:gd name="connsiteY10" fmla="*/ 84910 h 84910"/>
                <a:gd name="connsiteX11" fmla="*/ 61802 w 83835"/>
                <a:gd name="connsiteY11" fmla="*/ 65563 h 84910"/>
                <a:gd name="connsiteX12" fmla="*/ 61802 w 83835"/>
                <a:gd name="connsiteY12" fmla="*/ 60189 h 84910"/>
                <a:gd name="connsiteX13" fmla="*/ 48905 w 83835"/>
                <a:gd name="connsiteY13" fmla="*/ 60189 h 84910"/>
                <a:gd name="connsiteX14" fmla="*/ 40305 w 83835"/>
                <a:gd name="connsiteY14" fmla="*/ 51054 h 84910"/>
                <a:gd name="connsiteX15" fmla="*/ 34394 w 83835"/>
                <a:gd name="connsiteY15" fmla="*/ 52128 h 84910"/>
                <a:gd name="connsiteX16" fmla="*/ 23109 w 83835"/>
                <a:gd name="connsiteY16" fmla="*/ 42455 h 84910"/>
                <a:gd name="connsiteX17" fmla="*/ 1612 w 83835"/>
                <a:gd name="connsiteY17" fmla="*/ 33857 h 84910"/>
                <a:gd name="connsiteX18" fmla="*/ 4300 w 83835"/>
                <a:gd name="connsiteY18" fmla="*/ 17197 h 84910"/>
                <a:gd name="connsiteX19" fmla="*/ 0 w 83835"/>
                <a:gd name="connsiteY19" fmla="*/ 5374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835" h="84910">
                  <a:moveTo>
                    <a:pt x="0" y="5374"/>
                  </a:moveTo>
                  <a:lnTo>
                    <a:pt x="39768" y="0"/>
                  </a:lnTo>
                  <a:lnTo>
                    <a:pt x="45680" y="9136"/>
                  </a:lnTo>
                  <a:lnTo>
                    <a:pt x="56428" y="15047"/>
                  </a:lnTo>
                  <a:lnTo>
                    <a:pt x="50516" y="23646"/>
                  </a:lnTo>
                  <a:lnTo>
                    <a:pt x="66101" y="35469"/>
                  </a:lnTo>
                  <a:lnTo>
                    <a:pt x="58040" y="46217"/>
                  </a:lnTo>
                  <a:lnTo>
                    <a:pt x="70401" y="55353"/>
                  </a:lnTo>
                  <a:lnTo>
                    <a:pt x="83298" y="60727"/>
                  </a:lnTo>
                  <a:lnTo>
                    <a:pt x="83836" y="83835"/>
                  </a:lnTo>
                  <a:lnTo>
                    <a:pt x="73625" y="84910"/>
                  </a:lnTo>
                  <a:lnTo>
                    <a:pt x="61802" y="65563"/>
                  </a:lnTo>
                  <a:lnTo>
                    <a:pt x="61802" y="60189"/>
                  </a:lnTo>
                  <a:lnTo>
                    <a:pt x="48905" y="60189"/>
                  </a:lnTo>
                  <a:lnTo>
                    <a:pt x="40305" y="51054"/>
                  </a:lnTo>
                  <a:lnTo>
                    <a:pt x="34394" y="52128"/>
                  </a:lnTo>
                  <a:lnTo>
                    <a:pt x="23109" y="42455"/>
                  </a:lnTo>
                  <a:lnTo>
                    <a:pt x="1612" y="33857"/>
                  </a:lnTo>
                  <a:lnTo>
                    <a:pt x="4300" y="17197"/>
                  </a:lnTo>
                  <a:lnTo>
                    <a:pt x="0" y="53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2" name="Freeform: Shape 288">
              <a:extLst>
                <a:ext uri="{FF2B5EF4-FFF2-40B4-BE49-F238E27FC236}">
                  <a16:creationId xmlns:a16="http://schemas.microsoft.com/office/drawing/2014/main" id="{900133EF-0870-D541-AB7A-236C67664C71}"/>
                </a:ext>
              </a:extLst>
            </p:cNvPr>
            <p:cNvSpPr/>
            <p:nvPr userDrawn="1"/>
          </p:nvSpPr>
          <p:spPr>
            <a:xfrm>
              <a:off x="7318476" y="2777602"/>
              <a:ext cx="524623" cy="230989"/>
            </a:xfrm>
            <a:custGeom>
              <a:avLst/>
              <a:gdLst>
                <a:gd name="connsiteX0" fmla="*/ 214963 w 216037"/>
                <a:gd name="connsiteY0" fmla="*/ 34394 h 95120"/>
                <a:gd name="connsiteX1" fmla="*/ 212813 w 216037"/>
                <a:gd name="connsiteY1" fmla="*/ 49441 h 95120"/>
                <a:gd name="connsiteX2" fmla="*/ 196691 w 216037"/>
                <a:gd name="connsiteY2" fmla="*/ 49441 h 95120"/>
                <a:gd name="connsiteX3" fmla="*/ 202065 w 216037"/>
                <a:gd name="connsiteY3" fmla="*/ 57502 h 95120"/>
                <a:gd name="connsiteX4" fmla="*/ 192391 w 216037"/>
                <a:gd name="connsiteY4" fmla="*/ 80074 h 95120"/>
                <a:gd name="connsiteX5" fmla="*/ 187017 w 216037"/>
                <a:gd name="connsiteY5" fmla="*/ 85985 h 95120"/>
                <a:gd name="connsiteX6" fmla="*/ 161759 w 216037"/>
                <a:gd name="connsiteY6" fmla="*/ 87060 h 95120"/>
                <a:gd name="connsiteX7" fmla="*/ 147249 w 216037"/>
                <a:gd name="connsiteY7" fmla="*/ 95121 h 95120"/>
                <a:gd name="connsiteX8" fmla="*/ 123603 w 216037"/>
                <a:gd name="connsiteY8" fmla="*/ 92434 h 95120"/>
                <a:gd name="connsiteX9" fmla="*/ 82760 w 216037"/>
                <a:gd name="connsiteY9" fmla="*/ 83298 h 95120"/>
                <a:gd name="connsiteX10" fmla="*/ 76312 w 216037"/>
                <a:gd name="connsiteY10" fmla="*/ 70938 h 95120"/>
                <a:gd name="connsiteX11" fmla="*/ 47829 w 216037"/>
                <a:gd name="connsiteY11" fmla="*/ 77386 h 95120"/>
                <a:gd name="connsiteX12" fmla="*/ 44605 w 216037"/>
                <a:gd name="connsiteY12" fmla="*/ 84373 h 95120"/>
                <a:gd name="connsiteX13" fmla="*/ 27408 w 216037"/>
                <a:gd name="connsiteY13" fmla="*/ 78999 h 95120"/>
                <a:gd name="connsiteX14" fmla="*/ 12898 w 216037"/>
                <a:gd name="connsiteY14" fmla="*/ 77924 h 95120"/>
                <a:gd name="connsiteX15" fmla="*/ 0 w 216037"/>
                <a:gd name="connsiteY15" fmla="*/ 71475 h 95120"/>
                <a:gd name="connsiteX16" fmla="*/ 4299 w 216037"/>
                <a:gd name="connsiteY16" fmla="*/ 62339 h 95120"/>
                <a:gd name="connsiteX17" fmla="*/ 3224 w 216037"/>
                <a:gd name="connsiteY17" fmla="*/ 55890 h 95120"/>
                <a:gd name="connsiteX18" fmla="*/ 11823 w 216037"/>
                <a:gd name="connsiteY18" fmla="*/ 53741 h 95120"/>
                <a:gd name="connsiteX19" fmla="*/ 26333 w 216037"/>
                <a:gd name="connsiteY19" fmla="*/ 63951 h 95120"/>
                <a:gd name="connsiteX20" fmla="*/ 30632 w 216037"/>
                <a:gd name="connsiteY20" fmla="*/ 54278 h 95120"/>
                <a:gd name="connsiteX21" fmla="*/ 55890 w 216037"/>
                <a:gd name="connsiteY21" fmla="*/ 55890 h 95120"/>
                <a:gd name="connsiteX22" fmla="*/ 76312 w 216037"/>
                <a:gd name="connsiteY22" fmla="*/ 49441 h 95120"/>
                <a:gd name="connsiteX23" fmla="*/ 90284 w 216037"/>
                <a:gd name="connsiteY23" fmla="*/ 50516 h 95120"/>
                <a:gd name="connsiteX24" fmla="*/ 99420 w 216037"/>
                <a:gd name="connsiteY24" fmla="*/ 58040 h 95120"/>
                <a:gd name="connsiteX25" fmla="*/ 102107 w 216037"/>
                <a:gd name="connsiteY25" fmla="*/ 51591 h 95120"/>
                <a:gd name="connsiteX26" fmla="*/ 98345 w 216037"/>
                <a:gd name="connsiteY26" fmla="*/ 27945 h 95120"/>
                <a:gd name="connsiteX27" fmla="*/ 108556 w 216037"/>
                <a:gd name="connsiteY27" fmla="*/ 23108 h 95120"/>
                <a:gd name="connsiteX28" fmla="*/ 118767 w 216037"/>
                <a:gd name="connsiteY28" fmla="*/ 5912 h 95120"/>
                <a:gd name="connsiteX29" fmla="*/ 140263 w 216037"/>
                <a:gd name="connsiteY29" fmla="*/ 17734 h 95120"/>
                <a:gd name="connsiteX30" fmla="*/ 156385 w 216037"/>
                <a:gd name="connsiteY30" fmla="*/ 2687 h 95120"/>
                <a:gd name="connsiteX31" fmla="*/ 166596 w 216037"/>
                <a:gd name="connsiteY31" fmla="*/ 0 h 95120"/>
                <a:gd name="connsiteX32" fmla="*/ 189167 w 216037"/>
                <a:gd name="connsiteY32" fmla="*/ 11286 h 95120"/>
                <a:gd name="connsiteX33" fmla="*/ 202602 w 216037"/>
                <a:gd name="connsiteY33" fmla="*/ 9673 h 95120"/>
                <a:gd name="connsiteX34" fmla="*/ 216037 w 216037"/>
                <a:gd name="connsiteY34" fmla="*/ 16660 h 95120"/>
                <a:gd name="connsiteX35" fmla="*/ 213888 w 216037"/>
                <a:gd name="connsiteY35" fmla="*/ 21496 h 95120"/>
                <a:gd name="connsiteX36" fmla="*/ 214963 w 216037"/>
                <a:gd name="connsiteY36" fmla="*/ 34394 h 9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6037" h="95120">
                  <a:moveTo>
                    <a:pt x="214963" y="34394"/>
                  </a:moveTo>
                  <a:lnTo>
                    <a:pt x="212813" y="49441"/>
                  </a:lnTo>
                  <a:lnTo>
                    <a:pt x="196691" y="49441"/>
                  </a:lnTo>
                  <a:lnTo>
                    <a:pt x="202065" y="57502"/>
                  </a:lnTo>
                  <a:lnTo>
                    <a:pt x="192391" y="80074"/>
                  </a:lnTo>
                  <a:lnTo>
                    <a:pt x="187017" y="85985"/>
                  </a:lnTo>
                  <a:lnTo>
                    <a:pt x="161759" y="87060"/>
                  </a:lnTo>
                  <a:lnTo>
                    <a:pt x="147249" y="95121"/>
                  </a:lnTo>
                  <a:lnTo>
                    <a:pt x="123603" y="92434"/>
                  </a:lnTo>
                  <a:lnTo>
                    <a:pt x="82760" y="83298"/>
                  </a:lnTo>
                  <a:lnTo>
                    <a:pt x="76312" y="70938"/>
                  </a:lnTo>
                  <a:lnTo>
                    <a:pt x="47829" y="77386"/>
                  </a:lnTo>
                  <a:lnTo>
                    <a:pt x="44605" y="84373"/>
                  </a:lnTo>
                  <a:lnTo>
                    <a:pt x="27408" y="78999"/>
                  </a:lnTo>
                  <a:lnTo>
                    <a:pt x="12898" y="77924"/>
                  </a:lnTo>
                  <a:lnTo>
                    <a:pt x="0" y="71475"/>
                  </a:lnTo>
                  <a:lnTo>
                    <a:pt x="4299" y="62339"/>
                  </a:lnTo>
                  <a:lnTo>
                    <a:pt x="3224" y="55890"/>
                  </a:lnTo>
                  <a:lnTo>
                    <a:pt x="11823" y="53741"/>
                  </a:lnTo>
                  <a:lnTo>
                    <a:pt x="26333" y="63951"/>
                  </a:lnTo>
                  <a:lnTo>
                    <a:pt x="30632" y="54278"/>
                  </a:lnTo>
                  <a:lnTo>
                    <a:pt x="55890" y="55890"/>
                  </a:lnTo>
                  <a:lnTo>
                    <a:pt x="76312" y="49441"/>
                  </a:lnTo>
                  <a:lnTo>
                    <a:pt x="90284" y="50516"/>
                  </a:lnTo>
                  <a:lnTo>
                    <a:pt x="99420" y="58040"/>
                  </a:lnTo>
                  <a:lnTo>
                    <a:pt x="102107" y="51591"/>
                  </a:lnTo>
                  <a:lnTo>
                    <a:pt x="98345" y="27945"/>
                  </a:lnTo>
                  <a:lnTo>
                    <a:pt x="108556" y="23108"/>
                  </a:lnTo>
                  <a:lnTo>
                    <a:pt x="118767" y="5912"/>
                  </a:lnTo>
                  <a:lnTo>
                    <a:pt x="140263" y="17734"/>
                  </a:lnTo>
                  <a:lnTo>
                    <a:pt x="156385" y="2687"/>
                  </a:lnTo>
                  <a:lnTo>
                    <a:pt x="166596" y="0"/>
                  </a:lnTo>
                  <a:lnTo>
                    <a:pt x="189167" y="11286"/>
                  </a:lnTo>
                  <a:lnTo>
                    <a:pt x="202602" y="9673"/>
                  </a:lnTo>
                  <a:lnTo>
                    <a:pt x="216037" y="16660"/>
                  </a:lnTo>
                  <a:lnTo>
                    <a:pt x="213888" y="21496"/>
                  </a:lnTo>
                  <a:lnTo>
                    <a:pt x="214963" y="3439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33" name="Freeform: Shape 289">
              <a:extLst>
                <a:ext uri="{FF2B5EF4-FFF2-40B4-BE49-F238E27FC236}">
                  <a16:creationId xmlns:a16="http://schemas.microsoft.com/office/drawing/2014/main" id="{43D653FA-0E08-C242-853C-F59F54B13375}"/>
                </a:ext>
              </a:extLst>
            </p:cNvPr>
            <p:cNvSpPr/>
            <p:nvPr userDrawn="1"/>
          </p:nvSpPr>
          <p:spPr>
            <a:xfrm>
              <a:off x="7755664" y="3112995"/>
              <a:ext cx="267531" cy="219245"/>
            </a:xfrm>
            <a:custGeom>
              <a:avLst/>
              <a:gdLst>
                <a:gd name="connsiteX0" fmla="*/ 92971 w 110168"/>
                <a:gd name="connsiteY0" fmla="*/ 13435 h 90284"/>
                <a:gd name="connsiteX1" fmla="*/ 103182 w 110168"/>
                <a:gd name="connsiteY1" fmla="*/ 13435 h 90284"/>
                <a:gd name="connsiteX2" fmla="*/ 96196 w 110168"/>
                <a:gd name="connsiteY2" fmla="*/ 29020 h 90284"/>
                <a:gd name="connsiteX3" fmla="*/ 110168 w 110168"/>
                <a:gd name="connsiteY3" fmla="*/ 42455 h 90284"/>
                <a:gd name="connsiteX4" fmla="*/ 105869 w 110168"/>
                <a:gd name="connsiteY4" fmla="*/ 58577 h 90284"/>
                <a:gd name="connsiteX5" fmla="*/ 98883 w 110168"/>
                <a:gd name="connsiteY5" fmla="*/ 60190 h 90284"/>
                <a:gd name="connsiteX6" fmla="*/ 93509 w 110168"/>
                <a:gd name="connsiteY6" fmla="*/ 63414 h 90284"/>
                <a:gd name="connsiteX7" fmla="*/ 84373 w 110168"/>
                <a:gd name="connsiteY7" fmla="*/ 71475 h 90284"/>
                <a:gd name="connsiteX8" fmla="*/ 80073 w 110168"/>
                <a:gd name="connsiteY8" fmla="*/ 90284 h 90284"/>
                <a:gd name="connsiteX9" fmla="*/ 54816 w 110168"/>
                <a:gd name="connsiteY9" fmla="*/ 77387 h 90284"/>
                <a:gd name="connsiteX10" fmla="*/ 44067 w 110168"/>
                <a:gd name="connsiteY10" fmla="*/ 62877 h 90284"/>
                <a:gd name="connsiteX11" fmla="*/ 33319 w 110168"/>
                <a:gd name="connsiteY11" fmla="*/ 55353 h 90284"/>
                <a:gd name="connsiteX12" fmla="*/ 19884 w 110168"/>
                <a:gd name="connsiteY12" fmla="*/ 42455 h 90284"/>
                <a:gd name="connsiteX13" fmla="*/ 13972 w 110168"/>
                <a:gd name="connsiteY13" fmla="*/ 31707 h 90284"/>
                <a:gd name="connsiteX14" fmla="*/ 0 w 110168"/>
                <a:gd name="connsiteY14" fmla="*/ 15047 h 90284"/>
                <a:gd name="connsiteX15" fmla="*/ 5911 w 110168"/>
                <a:gd name="connsiteY15" fmla="*/ 537 h 90284"/>
                <a:gd name="connsiteX16" fmla="*/ 16122 w 110168"/>
                <a:gd name="connsiteY16" fmla="*/ 8599 h 90284"/>
                <a:gd name="connsiteX17" fmla="*/ 22034 w 110168"/>
                <a:gd name="connsiteY17" fmla="*/ 1075 h 90284"/>
                <a:gd name="connsiteX18" fmla="*/ 35469 w 110168"/>
                <a:gd name="connsiteY18" fmla="*/ 0 h 90284"/>
                <a:gd name="connsiteX19" fmla="*/ 60190 w 110168"/>
                <a:gd name="connsiteY19" fmla="*/ 5912 h 90284"/>
                <a:gd name="connsiteX20" fmla="*/ 80073 w 110168"/>
                <a:gd name="connsiteY20" fmla="*/ 5374 h 90284"/>
                <a:gd name="connsiteX21" fmla="*/ 92971 w 110168"/>
                <a:gd name="connsiteY21" fmla="*/ 13435 h 9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168" h="90284">
                  <a:moveTo>
                    <a:pt x="92971" y="13435"/>
                  </a:moveTo>
                  <a:lnTo>
                    <a:pt x="103182" y="13435"/>
                  </a:lnTo>
                  <a:lnTo>
                    <a:pt x="96196" y="29020"/>
                  </a:lnTo>
                  <a:lnTo>
                    <a:pt x="110168" y="42455"/>
                  </a:lnTo>
                  <a:lnTo>
                    <a:pt x="105869" y="58577"/>
                  </a:lnTo>
                  <a:lnTo>
                    <a:pt x="98883" y="60190"/>
                  </a:lnTo>
                  <a:lnTo>
                    <a:pt x="93509" y="63414"/>
                  </a:lnTo>
                  <a:lnTo>
                    <a:pt x="84373" y="71475"/>
                  </a:lnTo>
                  <a:lnTo>
                    <a:pt x="80073" y="90284"/>
                  </a:lnTo>
                  <a:lnTo>
                    <a:pt x="54816" y="77387"/>
                  </a:lnTo>
                  <a:lnTo>
                    <a:pt x="44067" y="62877"/>
                  </a:lnTo>
                  <a:lnTo>
                    <a:pt x="33319" y="55353"/>
                  </a:lnTo>
                  <a:lnTo>
                    <a:pt x="19884" y="42455"/>
                  </a:lnTo>
                  <a:lnTo>
                    <a:pt x="13972" y="31707"/>
                  </a:lnTo>
                  <a:lnTo>
                    <a:pt x="0" y="15047"/>
                  </a:lnTo>
                  <a:lnTo>
                    <a:pt x="5911" y="537"/>
                  </a:lnTo>
                  <a:lnTo>
                    <a:pt x="16122" y="8599"/>
                  </a:lnTo>
                  <a:lnTo>
                    <a:pt x="22034" y="1075"/>
                  </a:lnTo>
                  <a:lnTo>
                    <a:pt x="35469" y="0"/>
                  </a:lnTo>
                  <a:lnTo>
                    <a:pt x="60190" y="5912"/>
                  </a:lnTo>
                  <a:lnTo>
                    <a:pt x="80073" y="5374"/>
                  </a:lnTo>
                  <a:lnTo>
                    <a:pt x="92971"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4" name="Freeform: Shape 290">
              <a:extLst>
                <a:ext uri="{FF2B5EF4-FFF2-40B4-BE49-F238E27FC236}">
                  <a16:creationId xmlns:a16="http://schemas.microsoft.com/office/drawing/2014/main" id="{D4789E10-8C58-1748-B389-12A90E0C1832}"/>
                </a:ext>
              </a:extLst>
            </p:cNvPr>
            <p:cNvSpPr/>
            <p:nvPr userDrawn="1"/>
          </p:nvSpPr>
          <p:spPr>
            <a:xfrm>
              <a:off x="6833003" y="2557050"/>
              <a:ext cx="254481" cy="177484"/>
            </a:xfrm>
            <a:custGeom>
              <a:avLst/>
              <a:gdLst>
                <a:gd name="connsiteX0" fmla="*/ 22571 w 104794"/>
                <a:gd name="connsiteY0" fmla="*/ 4837 h 73087"/>
                <a:gd name="connsiteX1" fmla="*/ 43530 w 104794"/>
                <a:gd name="connsiteY1" fmla="*/ 8061 h 73087"/>
                <a:gd name="connsiteX2" fmla="*/ 70400 w 104794"/>
                <a:gd name="connsiteY2" fmla="*/ 0 h 73087"/>
                <a:gd name="connsiteX3" fmla="*/ 88672 w 104794"/>
                <a:gd name="connsiteY3" fmla="*/ 16659 h 73087"/>
                <a:gd name="connsiteX4" fmla="*/ 104794 w 104794"/>
                <a:gd name="connsiteY4" fmla="*/ 25258 h 73087"/>
                <a:gd name="connsiteX5" fmla="*/ 101570 w 104794"/>
                <a:gd name="connsiteY5" fmla="*/ 50516 h 73087"/>
                <a:gd name="connsiteX6" fmla="*/ 94046 w 104794"/>
                <a:gd name="connsiteY6" fmla="*/ 52128 h 73087"/>
                <a:gd name="connsiteX7" fmla="*/ 90822 w 104794"/>
                <a:gd name="connsiteY7" fmla="*/ 73087 h 73087"/>
                <a:gd name="connsiteX8" fmla="*/ 65564 w 104794"/>
                <a:gd name="connsiteY8" fmla="*/ 55890 h 73087"/>
                <a:gd name="connsiteX9" fmla="*/ 51054 w 104794"/>
                <a:gd name="connsiteY9" fmla="*/ 58577 h 73087"/>
                <a:gd name="connsiteX10" fmla="*/ 31170 w 104794"/>
                <a:gd name="connsiteY10" fmla="*/ 40843 h 73087"/>
                <a:gd name="connsiteX11" fmla="*/ 17734 w 104794"/>
                <a:gd name="connsiteY11" fmla="*/ 25795 h 73087"/>
                <a:gd name="connsiteX12" fmla="*/ 4299 w 104794"/>
                <a:gd name="connsiteY12" fmla="*/ 25258 h 73087"/>
                <a:gd name="connsiteX13" fmla="*/ 0 w 104794"/>
                <a:gd name="connsiteY13" fmla="*/ 11823 h 73087"/>
                <a:gd name="connsiteX14" fmla="*/ 22571 w 104794"/>
                <a:gd name="connsiteY14" fmla="*/ 4837 h 7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94" h="73087">
                  <a:moveTo>
                    <a:pt x="22571" y="4837"/>
                  </a:moveTo>
                  <a:lnTo>
                    <a:pt x="43530" y="8061"/>
                  </a:lnTo>
                  <a:lnTo>
                    <a:pt x="70400" y="0"/>
                  </a:lnTo>
                  <a:lnTo>
                    <a:pt x="88672" y="16659"/>
                  </a:lnTo>
                  <a:lnTo>
                    <a:pt x="104794" y="25258"/>
                  </a:lnTo>
                  <a:lnTo>
                    <a:pt x="101570" y="50516"/>
                  </a:lnTo>
                  <a:lnTo>
                    <a:pt x="94046" y="52128"/>
                  </a:lnTo>
                  <a:lnTo>
                    <a:pt x="90822" y="73087"/>
                  </a:lnTo>
                  <a:lnTo>
                    <a:pt x="65564" y="55890"/>
                  </a:lnTo>
                  <a:lnTo>
                    <a:pt x="51054" y="58577"/>
                  </a:lnTo>
                  <a:lnTo>
                    <a:pt x="31170" y="40843"/>
                  </a:lnTo>
                  <a:lnTo>
                    <a:pt x="17734" y="25795"/>
                  </a:lnTo>
                  <a:lnTo>
                    <a:pt x="4299" y="25258"/>
                  </a:lnTo>
                  <a:lnTo>
                    <a:pt x="0" y="11823"/>
                  </a:lnTo>
                  <a:lnTo>
                    <a:pt x="22571" y="48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35" name="Freeform: Shape 291">
              <a:extLst>
                <a:ext uri="{FF2B5EF4-FFF2-40B4-BE49-F238E27FC236}">
                  <a16:creationId xmlns:a16="http://schemas.microsoft.com/office/drawing/2014/main" id="{8D702BC9-702F-9947-8F96-AC989425AA3E}"/>
                </a:ext>
              </a:extLst>
            </p:cNvPr>
            <p:cNvSpPr/>
            <p:nvPr userDrawn="1"/>
          </p:nvSpPr>
          <p:spPr>
            <a:xfrm>
              <a:off x="6274448" y="5425517"/>
              <a:ext cx="535062" cy="387593"/>
            </a:xfrm>
            <a:custGeom>
              <a:avLst/>
              <a:gdLst>
                <a:gd name="connsiteX0" fmla="*/ 76312 w 220336"/>
                <a:gd name="connsiteY0" fmla="*/ 158535 h 159609"/>
                <a:gd name="connsiteX1" fmla="*/ 56428 w 220336"/>
                <a:gd name="connsiteY1" fmla="*/ 151011 h 159609"/>
                <a:gd name="connsiteX2" fmla="*/ 42993 w 220336"/>
                <a:gd name="connsiteY2" fmla="*/ 152086 h 159609"/>
                <a:gd name="connsiteX3" fmla="*/ 32782 w 220336"/>
                <a:gd name="connsiteY3" fmla="*/ 159610 h 159609"/>
                <a:gd name="connsiteX4" fmla="*/ 19884 w 220336"/>
                <a:gd name="connsiteY4" fmla="*/ 153698 h 159609"/>
                <a:gd name="connsiteX5" fmla="*/ 15047 w 220336"/>
                <a:gd name="connsiteY5" fmla="*/ 144025 h 159609"/>
                <a:gd name="connsiteX6" fmla="*/ 2149 w 220336"/>
                <a:gd name="connsiteY6" fmla="*/ 137576 h 159609"/>
                <a:gd name="connsiteX7" fmla="*/ 0 w 220336"/>
                <a:gd name="connsiteY7" fmla="*/ 120916 h 159609"/>
                <a:gd name="connsiteX8" fmla="*/ 8061 w 220336"/>
                <a:gd name="connsiteY8" fmla="*/ 108556 h 159609"/>
                <a:gd name="connsiteX9" fmla="*/ 7523 w 220336"/>
                <a:gd name="connsiteY9" fmla="*/ 98883 h 159609"/>
                <a:gd name="connsiteX10" fmla="*/ 30095 w 220336"/>
                <a:gd name="connsiteY10" fmla="*/ 74700 h 159609"/>
                <a:gd name="connsiteX11" fmla="*/ 34394 w 220336"/>
                <a:gd name="connsiteY11" fmla="*/ 54816 h 159609"/>
                <a:gd name="connsiteX12" fmla="*/ 42455 w 220336"/>
                <a:gd name="connsiteY12" fmla="*/ 47829 h 159609"/>
                <a:gd name="connsiteX13" fmla="*/ 56428 w 220336"/>
                <a:gd name="connsiteY13" fmla="*/ 51591 h 159609"/>
                <a:gd name="connsiteX14" fmla="*/ 68251 w 220336"/>
                <a:gd name="connsiteY14" fmla="*/ 45680 h 159609"/>
                <a:gd name="connsiteX15" fmla="*/ 72012 w 220336"/>
                <a:gd name="connsiteY15" fmla="*/ 38156 h 159609"/>
                <a:gd name="connsiteX16" fmla="*/ 94583 w 220336"/>
                <a:gd name="connsiteY16" fmla="*/ 25258 h 159609"/>
                <a:gd name="connsiteX17" fmla="*/ 99957 w 220336"/>
                <a:gd name="connsiteY17" fmla="*/ 16122 h 159609"/>
                <a:gd name="connsiteX18" fmla="*/ 126828 w 220336"/>
                <a:gd name="connsiteY18" fmla="*/ 4299 h 159609"/>
                <a:gd name="connsiteX19" fmla="*/ 142950 w 220336"/>
                <a:gd name="connsiteY19" fmla="*/ 0 h 159609"/>
                <a:gd name="connsiteX20" fmla="*/ 149936 w 220336"/>
                <a:gd name="connsiteY20" fmla="*/ 5374 h 159609"/>
                <a:gd name="connsiteX21" fmla="*/ 168208 w 220336"/>
                <a:gd name="connsiteY21" fmla="*/ 5374 h 159609"/>
                <a:gd name="connsiteX22" fmla="*/ 166058 w 220336"/>
                <a:gd name="connsiteY22" fmla="*/ 19347 h 159609"/>
                <a:gd name="connsiteX23" fmla="*/ 169820 w 220336"/>
                <a:gd name="connsiteY23" fmla="*/ 32782 h 159609"/>
                <a:gd name="connsiteX24" fmla="*/ 185943 w 220336"/>
                <a:gd name="connsiteY24" fmla="*/ 51591 h 159609"/>
                <a:gd name="connsiteX25" fmla="*/ 187017 w 220336"/>
                <a:gd name="connsiteY25" fmla="*/ 65564 h 159609"/>
                <a:gd name="connsiteX26" fmla="*/ 220337 w 220336"/>
                <a:gd name="connsiteY26" fmla="*/ 72013 h 159609"/>
                <a:gd name="connsiteX27" fmla="*/ 219799 w 220336"/>
                <a:gd name="connsiteY27" fmla="*/ 91896 h 159609"/>
                <a:gd name="connsiteX28" fmla="*/ 213350 w 220336"/>
                <a:gd name="connsiteY28" fmla="*/ 100495 h 159609"/>
                <a:gd name="connsiteX29" fmla="*/ 199378 w 220336"/>
                <a:gd name="connsiteY29" fmla="*/ 103182 h 159609"/>
                <a:gd name="connsiteX30" fmla="*/ 193466 w 220336"/>
                <a:gd name="connsiteY30" fmla="*/ 116080 h 159609"/>
                <a:gd name="connsiteX31" fmla="*/ 183793 w 220336"/>
                <a:gd name="connsiteY31" fmla="*/ 119304 h 159609"/>
                <a:gd name="connsiteX32" fmla="*/ 158535 w 220336"/>
                <a:gd name="connsiteY32" fmla="*/ 118767 h 159609"/>
                <a:gd name="connsiteX33" fmla="*/ 145100 w 220336"/>
                <a:gd name="connsiteY33" fmla="*/ 116617 h 159609"/>
                <a:gd name="connsiteX34" fmla="*/ 135964 w 220336"/>
                <a:gd name="connsiteY34" fmla="*/ 121454 h 159609"/>
                <a:gd name="connsiteX35" fmla="*/ 123066 w 220336"/>
                <a:gd name="connsiteY35" fmla="*/ 119304 h 159609"/>
                <a:gd name="connsiteX36" fmla="*/ 73087 w 220336"/>
                <a:gd name="connsiteY36" fmla="*/ 120379 h 159609"/>
                <a:gd name="connsiteX37" fmla="*/ 72550 w 220336"/>
                <a:gd name="connsiteY37" fmla="*/ 136501 h 159609"/>
                <a:gd name="connsiteX38" fmla="*/ 76312 w 220336"/>
                <a:gd name="connsiteY38" fmla="*/ 158535 h 15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336" h="159609">
                  <a:moveTo>
                    <a:pt x="76312" y="158535"/>
                  </a:moveTo>
                  <a:lnTo>
                    <a:pt x="56428" y="151011"/>
                  </a:lnTo>
                  <a:lnTo>
                    <a:pt x="42993" y="152086"/>
                  </a:lnTo>
                  <a:lnTo>
                    <a:pt x="32782" y="159610"/>
                  </a:lnTo>
                  <a:lnTo>
                    <a:pt x="19884" y="153698"/>
                  </a:lnTo>
                  <a:lnTo>
                    <a:pt x="15047" y="144025"/>
                  </a:lnTo>
                  <a:lnTo>
                    <a:pt x="2149" y="137576"/>
                  </a:lnTo>
                  <a:lnTo>
                    <a:pt x="0" y="120916"/>
                  </a:lnTo>
                  <a:lnTo>
                    <a:pt x="8061" y="108556"/>
                  </a:lnTo>
                  <a:lnTo>
                    <a:pt x="7523" y="98883"/>
                  </a:lnTo>
                  <a:lnTo>
                    <a:pt x="30095" y="74700"/>
                  </a:lnTo>
                  <a:lnTo>
                    <a:pt x="34394" y="54816"/>
                  </a:lnTo>
                  <a:lnTo>
                    <a:pt x="42455" y="47829"/>
                  </a:lnTo>
                  <a:lnTo>
                    <a:pt x="56428" y="51591"/>
                  </a:lnTo>
                  <a:lnTo>
                    <a:pt x="68251" y="45680"/>
                  </a:lnTo>
                  <a:lnTo>
                    <a:pt x="72012" y="38156"/>
                  </a:lnTo>
                  <a:lnTo>
                    <a:pt x="94583" y="25258"/>
                  </a:lnTo>
                  <a:lnTo>
                    <a:pt x="99957" y="16122"/>
                  </a:lnTo>
                  <a:lnTo>
                    <a:pt x="126828" y="4299"/>
                  </a:lnTo>
                  <a:lnTo>
                    <a:pt x="142950" y="0"/>
                  </a:lnTo>
                  <a:lnTo>
                    <a:pt x="149936" y="5374"/>
                  </a:lnTo>
                  <a:lnTo>
                    <a:pt x="168208" y="5374"/>
                  </a:lnTo>
                  <a:lnTo>
                    <a:pt x="166058" y="19347"/>
                  </a:lnTo>
                  <a:lnTo>
                    <a:pt x="169820" y="32782"/>
                  </a:lnTo>
                  <a:lnTo>
                    <a:pt x="185943" y="51591"/>
                  </a:lnTo>
                  <a:lnTo>
                    <a:pt x="187017" y="65564"/>
                  </a:lnTo>
                  <a:lnTo>
                    <a:pt x="220337" y="72013"/>
                  </a:lnTo>
                  <a:lnTo>
                    <a:pt x="219799" y="91896"/>
                  </a:lnTo>
                  <a:lnTo>
                    <a:pt x="213350" y="100495"/>
                  </a:lnTo>
                  <a:lnTo>
                    <a:pt x="199378" y="103182"/>
                  </a:lnTo>
                  <a:lnTo>
                    <a:pt x="193466" y="116080"/>
                  </a:lnTo>
                  <a:lnTo>
                    <a:pt x="183793" y="119304"/>
                  </a:lnTo>
                  <a:lnTo>
                    <a:pt x="158535" y="118767"/>
                  </a:lnTo>
                  <a:lnTo>
                    <a:pt x="145100" y="116617"/>
                  </a:lnTo>
                  <a:lnTo>
                    <a:pt x="135964" y="121454"/>
                  </a:lnTo>
                  <a:lnTo>
                    <a:pt x="123066" y="119304"/>
                  </a:lnTo>
                  <a:lnTo>
                    <a:pt x="73087" y="120379"/>
                  </a:lnTo>
                  <a:lnTo>
                    <a:pt x="72550" y="136501"/>
                  </a:lnTo>
                  <a:lnTo>
                    <a:pt x="76312" y="1585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6" name="Freeform: Shape 292">
              <a:extLst>
                <a:ext uri="{FF2B5EF4-FFF2-40B4-BE49-F238E27FC236}">
                  <a16:creationId xmlns:a16="http://schemas.microsoft.com/office/drawing/2014/main" id="{F181FB5E-55F1-244E-B53B-32E2A5B1FED8}"/>
                </a:ext>
              </a:extLst>
            </p:cNvPr>
            <p:cNvSpPr/>
            <p:nvPr userDrawn="1"/>
          </p:nvSpPr>
          <p:spPr>
            <a:xfrm>
              <a:off x="8215036" y="3199127"/>
              <a:ext cx="431966" cy="251871"/>
            </a:xfrm>
            <a:custGeom>
              <a:avLst/>
              <a:gdLst>
                <a:gd name="connsiteX0" fmla="*/ 8598 w 177881"/>
                <a:gd name="connsiteY0" fmla="*/ 0 h 103719"/>
                <a:gd name="connsiteX1" fmla="*/ 16659 w 177881"/>
                <a:gd name="connsiteY1" fmla="*/ 14510 h 103719"/>
                <a:gd name="connsiteX2" fmla="*/ 27945 w 177881"/>
                <a:gd name="connsiteY2" fmla="*/ 11823 h 103719"/>
                <a:gd name="connsiteX3" fmla="*/ 49978 w 177881"/>
                <a:gd name="connsiteY3" fmla="*/ 17197 h 103719"/>
                <a:gd name="connsiteX4" fmla="*/ 91896 w 177881"/>
                <a:gd name="connsiteY4" fmla="*/ 18809 h 103719"/>
                <a:gd name="connsiteX5" fmla="*/ 106406 w 177881"/>
                <a:gd name="connsiteY5" fmla="*/ 9673 h 103719"/>
                <a:gd name="connsiteX6" fmla="*/ 140263 w 177881"/>
                <a:gd name="connsiteY6" fmla="*/ 1612 h 103719"/>
                <a:gd name="connsiteX7" fmla="*/ 161222 w 177881"/>
                <a:gd name="connsiteY7" fmla="*/ 14510 h 103719"/>
                <a:gd name="connsiteX8" fmla="*/ 177881 w 177881"/>
                <a:gd name="connsiteY8" fmla="*/ 18272 h 103719"/>
                <a:gd name="connsiteX9" fmla="*/ 162834 w 177881"/>
                <a:gd name="connsiteY9" fmla="*/ 32782 h 103719"/>
                <a:gd name="connsiteX10" fmla="*/ 152624 w 177881"/>
                <a:gd name="connsiteY10" fmla="*/ 57503 h 103719"/>
                <a:gd name="connsiteX11" fmla="*/ 161759 w 177881"/>
                <a:gd name="connsiteY11" fmla="*/ 77386 h 103719"/>
                <a:gd name="connsiteX12" fmla="*/ 137039 w 177881"/>
                <a:gd name="connsiteY12" fmla="*/ 72550 h 103719"/>
                <a:gd name="connsiteX13" fmla="*/ 108019 w 177881"/>
                <a:gd name="connsiteY13" fmla="*/ 83298 h 103719"/>
                <a:gd name="connsiteX14" fmla="*/ 107481 w 177881"/>
                <a:gd name="connsiteY14" fmla="*/ 100495 h 103719"/>
                <a:gd name="connsiteX15" fmla="*/ 81148 w 177881"/>
                <a:gd name="connsiteY15" fmla="*/ 103720 h 103719"/>
                <a:gd name="connsiteX16" fmla="*/ 60727 w 177881"/>
                <a:gd name="connsiteY16" fmla="*/ 91897 h 103719"/>
                <a:gd name="connsiteX17" fmla="*/ 37618 w 177881"/>
                <a:gd name="connsiteY17" fmla="*/ 101033 h 103719"/>
                <a:gd name="connsiteX18" fmla="*/ 16659 w 177881"/>
                <a:gd name="connsiteY18" fmla="*/ 99958 h 103719"/>
                <a:gd name="connsiteX19" fmla="*/ 14510 w 177881"/>
                <a:gd name="connsiteY19" fmla="*/ 77386 h 103719"/>
                <a:gd name="connsiteX20" fmla="*/ 0 w 177881"/>
                <a:gd name="connsiteY20" fmla="*/ 66101 h 103719"/>
                <a:gd name="connsiteX21" fmla="*/ 4836 w 177881"/>
                <a:gd name="connsiteY21" fmla="*/ 61264 h 103719"/>
                <a:gd name="connsiteX22" fmla="*/ 1612 w 177881"/>
                <a:gd name="connsiteY22" fmla="*/ 56965 h 103719"/>
                <a:gd name="connsiteX23" fmla="*/ 6449 w 177881"/>
                <a:gd name="connsiteY23" fmla="*/ 46217 h 103719"/>
                <a:gd name="connsiteX24" fmla="*/ 17197 w 177881"/>
                <a:gd name="connsiteY24" fmla="*/ 35469 h 103719"/>
                <a:gd name="connsiteX25" fmla="*/ 3224 w 177881"/>
                <a:gd name="connsiteY25" fmla="*/ 20422 h 103719"/>
                <a:gd name="connsiteX26" fmla="*/ 537 w 177881"/>
                <a:gd name="connsiteY26" fmla="*/ 7524 h 103719"/>
                <a:gd name="connsiteX27" fmla="*/ 8598 w 177881"/>
                <a:gd name="connsiteY27" fmla="*/ 0 h 10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881" h="103719">
                  <a:moveTo>
                    <a:pt x="8598" y="0"/>
                  </a:moveTo>
                  <a:lnTo>
                    <a:pt x="16659" y="14510"/>
                  </a:lnTo>
                  <a:lnTo>
                    <a:pt x="27945" y="11823"/>
                  </a:lnTo>
                  <a:lnTo>
                    <a:pt x="49978" y="17197"/>
                  </a:lnTo>
                  <a:lnTo>
                    <a:pt x="91896" y="18809"/>
                  </a:lnTo>
                  <a:lnTo>
                    <a:pt x="106406" y="9673"/>
                  </a:lnTo>
                  <a:lnTo>
                    <a:pt x="140263" y="1612"/>
                  </a:lnTo>
                  <a:lnTo>
                    <a:pt x="161222" y="14510"/>
                  </a:lnTo>
                  <a:lnTo>
                    <a:pt x="177881" y="18272"/>
                  </a:lnTo>
                  <a:lnTo>
                    <a:pt x="162834" y="32782"/>
                  </a:lnTo>
                  <a:lnTo>
                    <a:pt x="152624" y="57503"/>
                  </a:lnTo>
                  <a:lnTo>
                    <a:pt x="161759" y="77386"/>
                  </a:lnTo>
                  <a:lnTo>
                    <a:pt x="137039" y="72550"/>
                  </a:lnTo>
                  <a:lnTo>
                    <a:pt x="108019" y="83298"/>
                  </a:lnTo>
                  <a:lnTo>
                    <a:pt x="107481" y="100495"/>
                  </a:lnTo>
                  <a:lnTo>
                    <a:pt x="81148" y="103720"/>
                  </a:lnTo>
                  <a:lnTo>
                    <a:pt x="60727" y="91897"/>
                  </a:lnTo>
                  <a:lnTo>
                    <a:pt x="37618" y="101033"/>
                  </a:lnTo>
                  <a:lnTo>
                    <a:pt x="16659" y="99958"/>
                  </a:lnTo>
                  <a:lnTo>
                    <a:pt x="14510" y="77386"/>
                  </a:lnTo>
                  <a:lnTo>
                    <a:pt x="0" y="66101"/>
                  </a:lnTo>
                  <a:lnTo>
                    <a:pt x="4836" y="61264"/>
                  </a:lnTo>
                  <a:lnTo>
                    <a:pt x="1612" y="56965"/>
                  </a:lnTo>
                  <a:lnTo>
                    <a:pt x="6449" y="46217"/>
                  </a:lnTo>
                  <a:lnTo>
                    <a:pt x="17197" y="35469"/>
                  </a:lnTo>
                  <a:lnTo>
                    <a:pt x="3224" y="20422"/>
                  </a:lnTo>
                  <a:lnTo>
                    <a:pt x="537" y="7524"/>
                  </a:lnTo>
                  <a:lnTo>
                    <a:pt x="8598"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37" name="Freeform: Shape 293">
              <a:extLst>
                <a:ext uri="{FF2B5EF4-FFF2-40B4-BE49-F238E27FC236}">
                  <a16:creationId xmlns:a16="http://schemas.microsoft.com/office/drawing/2014/main" id="{D9ADE525-47F1-AF47-A980-07D2C92BF076}"/>
                </a:ext>
              </a:extLst>
            </p:cNvPr>
            <p:cNvSpPr/>
            <p:nvPr userDrawn="1"/>
          </p:nvSpPr>
          <p:spPr>
            <a:xfrm>
              <a:off x="8680931" y="6643113"/>
              <a:ext cx="118756" cy="148773"/>
            </a:xfrm>
            <a:custGeom>
              <a:avLst/>
              <a:gdLst>
                <a:gd name="connsiteX0" fmla="*/ 8598 w 48903"/>
                <a:gd name="connsiteY0" fmla="*/ 61264 h 61264"/>
                <a:gd name="connsiteX1" fmla="*/ 6987 w 48903"/>
                <a:gd name="connsiteY1" fmla="*/ 26870 h 61264"/>
                <a:gd name="connsiteX2" fmla="*/ 0 w 48903"/>
                <a:gd name="connsiteY2" fmla="*/ 13973 h 61264"/>
                <a:gd name="connsiteX3" fmla="*/ 17197 w 48903"/>
                <a:gd name="connsiteY3" fmla="*/ 16122 h 61264"/>
                <a:gd name="connsiteX4" fmla="*/ 25796 w 48903"/>
                <a:gd name="connsiteY4" fmla="*/ 0 h 61264"/>
                <a:gd name="connsiteX5" fmla="*/ 40843 w 48903"/>
                <a:gd name="connsiteY5" fmla="*/ 1612 h 61264"/>
                <a:gd name="connsiteX6" fmla="*/ 42455 w 48903"/>
                <a:gd name="connsiteY6" fmla="*/ 12898 h 61264"/>
                <a:gd name="connsiteX7" fmla="*/ 48367 w 48903"/>
                <a:gd name="connsiteY7" fmla="*/ 19347 h 61264"/>
                <a:gd name="connsiteX8" fmla="*/ 48904 w 48903"/>
                <a:gd name="connsiteY8" fmla="*/ 28482 h 61264"/>
                <a:gd name="connsiteX9" fmla="*/ 41918 w 48903"/>
                <a:gd name="connsiteY9" fmla="*/ 34394 h 61264"/>
                <a:gd name="connsiteX10" fmla="*/ 30633 w 48903"/>
                <a:gd name="connsiteY10" fmla="*/ 49441 h 61264"/>
                <a:gd name="connsiteX11" fmla="*/ 20422 w 48903"/>
                <a:gd name="connsiteY11" fmla="*/ 59652 h 61264"/>
                <a:gd name="connsiteX12" fmla="*/ 8598 w 48903"/>
                <a:gd name="connsiteY12" fmla="*/ 61264 h 6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03" h="61264">
                  <a:moveTo>
                    <a:pt x="8598" y="61264"/>
                  </a:moveTo>
                  <a:lnTo>
                    <a:pt x="6987" y="26870"/>
                  </a:lnTo>
                  <a:lnTo>
                    <a:pt x="0" y="13973"/>
                  </a:lnTo>
                  <a:lnTo>
                    <a:pt x="17197" y="16122"/>
                  </a:lnTo>
                  <a:lnTo>
                    <a:pt x="25796" y="0"/>
                  </a:lnTo>
                  <a:lnTo>
                    <a:pt x="40843" y="1612"/>
                  </a:lnTo>
                  <a:lnTo>
                    <a:pt x="42455" y="12898"/>
                  </a:lnTo>
                  <a:lnTo>
                    <a:pt x="48367" y="19347"/>
                  </a:lnTo>
                  <a:lnTo>
                    <a:pt x="48904" y="28482"/>
                  </a:lnTo>
                  <a:lnTo>
                    <a:pt x="41918" y="34394"/>
                  </a:lnTo>
                  <a:lnTo>
                    <a:pt x="30633" y="49441"/>
                  </a:lnTo>
                  <a:lnTo>
                    <a:pt x="20422" y="59652"/>
                  </a:lnTo>
                  <a:lnTo>
                    <a:pt x="8598" y="6126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8" name="Freeform: Shape 294">
              <a:extLst>
                <a:ext uri="{FF2B5EF4-FFF2-40B4-BE49-F238E27FC236}">
                  <a16:creationId xmlns:a16="http://schemas.microsoft.com/office/drawing/2014/main" id="{4C4994A4-C547-D342-BE82-466821427393}"/>
                </a:ext>
              </a:extLst>
            </p:cNvPr>
            <p:cNvSpPr/>
            <p:nvPr userDrawn="1"/>
          </p:nvSpPr>
          <p:spPr>
            <a:xfrm>
              <a:off x="6710331" y="5627796"/>
              <a:ext cx="211414" cy="426744"/>
            </a:xfrm>
            <a:custGeom>
              <a:avLst/>
              <a:gdLst>
                <a:gd name="connsiteX0" fmla="*/ 55353 w 87059"/>
                <a:gd name="connsiteY0" fmla="*/ 172507 h 175731"/>
                <a:gd name="connsiteX1" fmla="*/ 31707 w 87059"/>
                <a:gd name="connsiteY1" fmla="*/ 175732 h 175731"/>
                <a:gd name="connsiteX2" fmla="*/ 24721 w 87059"/>
                <a:gd name="connsiteY2" fmla="*/ 155848 h 175731"/>
                <a:gd name="connsiteX3" fmla="*/ 25796 w 87059"/>
                <a:gd name="connsiteY3" fmla="*/ 89747 h 175731"/>
                <a:gd name="connsiteX4" fmla="*/ 19884 w 87059"/>
                <a:gd name="connsiteY4" fmla="*/ 83835 h 175731"/>
                <a:gd name="connsiteX5" fmla="*/ 18809 w 87059"/>
                <a:gd name="connsiteY5" fmla="*/ 69863 h 175731"/>
                <a:gd name="connsiteX6" fmla="*/ 8599 w 87059"/>
                <a:gd name="connsiteY6" fmla="*/ 59652 h 175731"/>
                <a:gd name="connsiteX7" fmla="*/ 0 w 87059"/>
                <a:gd name="connsiteY7" fmla="*/ 51054 h 175731"/>
                <a:gd name="connsiteX8" fmla="*/ 3762 w 87059"/>
                <a:gd name="connsiteY8" fmla="*/ 36006 h 175731"/>
                <a:gd name="connsiteX9" fmla="*/ 13435 w 87059"/>
                <a:gd name="connsiteY9" fmla="*/ 32782 h 175731"/>
                <a:gd name="connsiteX10" fmla="*/ 19347 w 87059"/>
                <a:gd name="connsiteY10" fmla="*/ 19884 h 175731"/>
                <a:gd name="connsiteX11" fmla="*/ 33319 w 87059"/>
                <a:gd name="connsiteY11" fmla="*/ 17197 h 175731"/>
                <a:gd name="connsiteX12" fmla="*/ 39768 w 87059"/>
                <a:gd name="connsiteY12" fmla="*/ 8598 h 175731"/>
                <a:gd name="connsiteX13" fmla="*/ 49441 w 87059"/>
                <a:gd name="connsiteY13" fmla="*/ 0 h 175731"/>
                <a:gd name="connsiteX14" fmla="*/ 59652 w 87059"/>
                <a:gd name="connsiteY14" fmla="*/ 0 h 175731"/>
                <a:gd name="connsiteX15" fmla="*/ 81686 w 87059"/>
                <a:gd name="connsiteY15" fmla="*/ 16659 h 175731"/>
                <a:gd name="connsiteX16" fmla="*/ 80611 w 87059"/>
                <a:gd name="connsiteY16" fmla="*/ 26333 h 175731"/>
                <a:gd name="connsiteX17" fmla="*/ 87060 w 87059"/>
                <a:gd name="connsiteY17" fmla="*/ 43530 h 175731"/>
                <a:gd name="connsiteX18" fmla="*/ 81686 w 87059"/>
                <a:gd name="connsiteY18" fmla="*/ 55353 h 175731"/>
                <a:gd name="connsiteX19" fmla="*/ 84910 w 87059"/>
                <a:gd name="connsiteY19" fmla="*/ 62877 h 175731"/>
                <a:gd name="connsiteX20" fmla="*/ 70938 w 87059"/>
                <a:gd name="connsiteY20" fmla="*/ 80611 h 175731"/>
                <a:gd name="connsiteX21" fmla="*/ 62339 w 87059"/>
                <a:gd name="connsiteY21" fmla="*/ 89209 h 175731"/>
                <a:gd name="connsiteX22" fmla="*/ 56965 w 87059"/>
                <a:gd name="connsiteY22" fmla="*/ 107481 h 175731"/>
                <a:gd name="connsiteX23" fmla="*/ 57503 w 87059"/>
                <a:gd name="connsiteY23" fmla="*/ 125753 h 175731"/>
                <a:gd name="connsiteX24" fmla="*/ 55353 w 87059"/>
                <a:gd name="connsiteY24" fmla="*/ 172507 h 17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059" h="175731">
                  <a:moveTo>
                    <a:pt x="55353" y="172507"/>
                  </a:moveTo>
                  <a:lnTo>
                    <a:pt x="31707" y="175732"/>
                  </a:lnTo>
                  <a:lnTo>
                    <a:pt x="24721" y="155848"/>
                  </a:lnTo>
                  <a:lnTo>
                    <a:pt x="25796" y="89747"/>
                  </a:lnTo>
                  <a:lnTo>
                    <a:pt x="19884" y="83835"/>
                  </a:lnTo>
                  <a:lnTo>
                    <a:pt x="18809" y="69863"/>
                  </a:lnTo>
                  <a:lnTo>
                    <a:pt x="8599" y="59652"/>
                  </a:lnTo>
                  <a:lnTo>
                    <a:pt x="0" y="51054"/>
                  </a:lnTo>
                  <a:lnTo>
                    <a:pt x="3762" y="36006"/>
                  </a:lnTo>
                  <a:lnTo>
                    <a:pt x="13435" y="32782"/>
                  </a:lnTo>
                  <a:lnTo>
                    <a:pt x="19347" y="19884"/>
                  </a:lnTo>
                  <a:lnTo>
                    <a:pt x="33319" y="17197"/>
                  </a:lnTo>
                  <a:lnTo>
                    <a:pt x="39768" y="8598"/>
                  </a:lnTo>
                  <a:lnTo>
                    <a:pt x="49441" y="0"/>
                  </a:lnTo>
                  <a:lnTo>
                    <a:pt x="59652" y="0"/>
                  </a:lnTo>
                  <a:lnTo>
                    <a:pt x="81686" y="16659"/>
                  </a:lnTo>
                  <a:lnTo>
                    <a:pt x="80611" y="26333"/>
                  </a:lnTo>
                  <a:lnTo>
                    <a:pt x="87060" y="43530"/>
                  </a:lnTo>
                  <a:lnTo>
                    <a:pt x="81686" y="55353"/>
                  </a:lnTo>
                  <a:lnTo>
                    <a:pt x="84910" y="62877"/>
                  </a:lnTo>
                  <a:lnTo>
                    <a:pt x="70938" y="80611"/>
                  </a:lnTo>
                  <a:lnTo>
                    <a:pt x="62339" y="89209"/>
                  </a:lnTo>
                  <a:lnTo>
                    <a:pt x="56965" y="107481"/>
                  </a:lnTo>
                  <a:lnTo>
                    <a:pt x="57503" y="125753"/>
                  </a:lnTo>
                  <a:lnTo>
                    <a:pt x="55353" y="1725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39" name="Freeform: Shape 296">
              <a:extLst>
                <a:ext uri="{FF2B5EF4-FFF2-40B4-BE49-F238E27FC236}">
                  <a16:creationId xmlns:a16="http://schemas.microsoft.com/office/drawing/2014/main" id="{CAF440CE-6C66-1F49-9B9C-75FCDFAA2BCA}"/>
                </a:ext>
              </a:extLst>
            </p:cNvPr>
            <p:cNvSpPr/>
            <p:nvPr userDrawn="1"/>
          </p:nvSpPr>
          <p:spPr>
            <a:xfrm>
              <a:off x="8275065" y="2109422"/>
              <a:ext cx="661649" cy="463287"/>
            </a:xfrm>
            <a:custGeom>
              <a:avLst/>
              <a:gdLst>
                <a:gd name="connsiteX0" fmla="*/ 7524 w 272464"/>
                <a:gd name="connsiteY0" fmla="*/ 90284 h 190779"/>
                <a:gd name="connsiteX1" fmla="*/ 35469 w 272464"/>
                <a:gd name="connsiteY1" fmla="*/ 90284 h 190779"/>
                <a:gd name="connsiteX2" fmla="*/ 66639 w 272464"/>
                <a:gd name="connsiteY2" fmla="*/ 75774 h 190779"/>
                <a:gd name="connsiteX3" fmla="*/ 73087 w 272464"/>
                <a:gd name="connsiteY3" fmla="*/ 53203 h 190779"/>
                <a:gd name="connsiteX4" fmla="*/ 96733 w 272464"/>
                <a:gd name="connsiteY4" fmla="*/ 40305 h 190779"/>
                <a:gd name="connsiteX5" fmla="*/ 94046 w 272464"/>
                <a:gd name="connsiteY5" fmla="*/ 22571 h 190779"/>
                <a:gd name="connsiteX6" fmla="*/ 111243 w 272464"/>
                <a:gd name="connsiteY6" fmla="*/ 15585 h 190779"/>
                <a:gd name="connsiteX7" fmla="*/ 142413 w 272464"/>
                <a:gd name="connsiteY7" fmla="*/ 0 h 190779"/>
                <a:gd name="connsiteX8" fmla="*/ 172507 w 272464"/>
                <a:gd name="connsiteY8" fmla="*/ 10211 h 190779"/>
                <a:gd name="connsiteX9" fmla="*/ 176807 w 272464"/>
                <a:gd name="connsiteY9" fmla="*/ 20422 h 190779"/>
                <a:gd name="connsiteX10" fmla="*/ 191854 w 272464"/>
                <a:gd name="connsiteY10" fmla="*/ 15585 h 190779"/>
                <a:gd name="connsiteX11" fmla="*/ 219799 w 272464"/>
                <a:gd name="connsiteY11" fmla="*/ 25258 h 190779"/>
                <a:gd name="connsiteX12" fmla="*/ 222486 w 272464"/>
                <a:gd name="connsiteY12" fmla="*/ 44067 h 190779"/>
                <a:gd name="connsiteX13" fmla="*/ 216575 w 272464"/>
                <a:gd name="connsiteY13" fmla="*/ 54816 h 190779"/>
                <a:gd name="connsiteX14" fmla="*/ 234846 w 272464"/>
                <a:gd name="connsiteY14" fmla="*/ 80611 h 190779"/>
                <a:gd name="connsiteX15" fmla="*/ 246670 w 272464"/>
                <a:gd name="connsiteY15" fmla="*/ 87597 h 190779"/>
                <a:gd name="connsiteX16" fmla="*/ 245057 w 272464"/>
                <a:gd name="connsiteY16" fmla="*/ 94584 h 190779"/>
                <a:gd name="connsiteX17" fmla="*/ 264404 w 272464"/>
                <a:gd name="connsiteY17" fmla="*/ 101570 h 190779"/>
                <a:gd name="connsiteX18" fmla="*/ 272465 w 272464"/>
                <a:gd name="connsiteY18" fmla="*/ 111781 h 190779"/>
                <a:gd name="connsiteX19" fmla="*/ 261179 w 272464"/>
                <a:gd name="connsiteY19" fmla="*/ 120379 h 190779"/>
                <a:gd name="connsiteX20" fmla="*/ 238071 w 272464"/>
                <a:gd name="connsiteY20" fmla="*/ 119304 h 190779"/>
                <a:gd name="connsiteX21" fmla="*/ 232697 w 272464"/>
                <a:gd name="connsiteY21" fmla="*/ 123066 h 190779"/>
                <a:gd name="connsiteX22" fmla="*/ 239683 w 272464"/>
                <a:gd name="connsiteY22" fmla="*/ 135964 h 190779"/>
                <a:gd name="connsiteX23" fmla="*/ 246670 w 272464"/>
                <a:gd name="connsiteY23" fmla="*/ 160684 h 190779"/>
                <a:gd name="connsiteX24" fmla="*/ 221949 w 272464"/>
                <a:gd name="connsiteY24" fmla="*/ 162834 h 190779"/>
                <a:gd name="connsiteX25" fmla="*/ 212813 w 272464"/>
                <a:gd name="connsiteY25" fmla="*/ 171433 h 190779"/>
                <a:gd name="connsiteX26" fmla="*/ 211201 w 272464"/>
                <a:gd name="connsiteY26" fmla="*/ 190779 h 190779"/>
                <a:gd name="connsiteX27" fmla="*/ 199915 w 272464"/>
                <a:gd name="connsiteY27" fmla="*/ 187018 h 190779"/>
                <a:gd name="connsiteX28" fmla="*/ 174120 w 272464"/>
                <a:gd name="connsiteY28" fmla="*/ 188630 h 190779"/>
                <a:gd name="connsiteX29" fmla="*/ 166596 w 272464"/>
                <a:gd name="connsiteY29" fmla="*/ 179494 h 190779"/>
                <a:gd name="connsiteX30" fmla="*/ 155848 w 272464"/>
                <a:gd name="connsiteY30" fmla="*/ 185943 h 190779"/>
                <a:gd name="connsiteX31" fmla="*/ 145100 w 272464"/>
                <a:gd name="connsiteY31" fmla="*/ 180569 h 190779"/>
                <a:gd name="connsiteX32" fmla="*/ 122529 w 272464"/>
                <a:gd name="connsiteY32" fmla="*/ 180031 h 190779"/>
                <a:gd name="connsiteX33" fmla="*/ 90285 w 272464"/>
                <a:gd name="connsiteY33" fmla="*/ 170895 h 190779"/>
                <a:gd name="connsiteX34" fmla="*/ 61264 w 272464"/>
                <a:gd name="connsiteY34" fmla="*/ 167671 h 190779"/>
                <a:gd name="connsiteX35" fmla="*/ 39231 w 272464"/>
                <a:gd name="connsiteY35" fmla="*/ 168746 h 190779"/>
                <a:gd name="connsiteX36" fmla="*/ 23646 w 272464"/>
                <a:gd name="connsiteY36" fmla="*/ 178956 h 190779"/>
                <a:gd name="connsiteX37" fmla="*/ 9674 w 272464"/>
                <a:gd name="connsiteY37" fmla="*/ 180569 h 190779"/>
                <a:gd name="connsiteX38" fmla="*/ 9136 w 272464"/>
                <a:gd name="connsiteY38" fmla="*/ 163372 h 190779"/>
                <a:gd name="connsiteX39" fmla="*/ 0 w 272464"/>
                <a:gd name="connsiteY39" fmla="*/ 145637 h 190779"/>
                <a:gd name="connsiteX40" fmla="*/ 17197 w 272464"/>
                <a:gd name="connsiteY40" fmla="*/ 137576 h 190779"/>
                <a:gd name="connsiteX41" fmla="*/ 17197 w 272464"/>
                <a:gd name="connsiteY41" fmla="*/ 121991 h 190779"/>
                <a:gd name="connsiteX42" fmla="*/ 9136 w 272464"/>
                <a:gd name="connsiteY42" fmla="*/ 107481 h 190779"/>
                <a:gd name="connsiteX43" fmla="*/ 7524 w 272464"/>
                <a:gd name="connsiteY43" fmla="*/ 90284 h 19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2464" h="190779">
                  <a:moveTo>
                    <a:pt x="7524" y="90284"/>
                  </a:moveTo>
                  <a:lnTo>
                    <a:pt x="35469" y="90284"/>
                  </a:lnTo>
                  <a:lnTo>
                    <a:pt x="66639" y="75774"/>
                  </a:lnTo>
                  <a:lnTo>
                    <a:pt x="73087" y="53203"/>
                  </a:lnTo>
                  <a:lnTo>
                    <a:pt x="96733" y="40305"/>
                  </a:lnTo>
                  <a:lnTo>
                    <a:pt x="94046" y="22571"/>
                  </a:lnTo>
                  <a:lnTo>
                    <a:pt x="111243" y="15585"/>
                  </a:lnTo>
                  <a:lnTo>
                    <a:pt x="142413" y="0"/>
                  </a:lnTo>
                  <a:lnTo>
                    <a:pt x="172507" y="10211"/>
                  </a:lnTo>
                  <a:lnTo>
                    <a:pt x="176807" y="20422"/>
                  </a:lnTo>
                  <a:lnTo>
                    <a:pt x="191854" y="15585"/>
                  </a:lnTo>
                  <a:lnTo>
                    <a:pt x="219799" y="25258"/>
                  </a:lnTo>
                  <a:lnTo>
                    <a:pt x="222486" y="44067"/>
                  </a:lnTo>
                  <a:lnTo>
                    <a:pt x="216575" y="54816"/>
                  </a:lnTo>
                  <a:lnTo>
                    <a:pt x="234846" y="80611"/>
                  </a:lnTo>
                  <a:lnTo>
                    <a:pt x="246670" y="87597"/>
                  </a:lnTo>
                  <a:lnTo>
                    <a:pt x="245057" y="94584"/>
                  </a:lnTo>
                  <a:lnTo>
                    <a:pt x="264404" y="101570"/>
                  </a:lnTo>
                  <a:lnTo>
                    <a:pt x="272465" y="111781"/>
                  </a:lnTo>
                  <a:lnTo>
                    <a:pt x="261179" y="120379"/>
                  </a:lnTo>
                  <a:lnTo>
                    <a:pt x="238071" y="119304"/>
                  </a:lnTo>
                  <a:lnTo>
                    <a:pt x="232697" y="123066"/>
                  </a:lnTo>
                  <a:lnTo>
                    <a:pt x="239683" y="135964"/>
                  </a:lnTo>
                  <a:lnTo>
                    <a:pt x="246670" y="160684"/>
                  </a:lnTo>
                  <a:lnTo>
                    <a:pt x="221949" y="162834"/>
                  </a:lnTo>
                  <a:lnTo>
                    <a:pt x="212813" y="171433"/>
                  </a:lnTo>
                  <a:lnTo>
                    <a:pt x="211201" y="190779"/>
                  </a:lnTo>
                  <a:lnTo>
                    <a:pt x="199915" y="187018"/>
                  </a:lnTo>
                  <a:lnTo>
                    <a:pt x="174120" y="188630"/>
                  </a:lnTo>
                  <a:lnTo>
                    <a:pt x="166596" y="179494"/>
                  </a:lnTo>
                  <a:lnTo>
                    <a:pt x="155848" y="185943"/>
                  </a:lnTo>
                  <a:lnTo>
                    <a:pt x="145100" y="180569"/>
                  </a:lnTo>
                  <a:lnTo>
                    <a:pt x="122529" y="180031"/>
                  </a:lnTo>
                  <a:lnTo>
                    <a:pt x="90285" y="170895"/>
                  </a:lnTo>
                  <a:lnTo>
                    <a:pt x="61264" y="167671"/>
                  </a:lnTo>
                  <a:lnTo>
                    <a:pt x="39231" y="168746"/>
                  </a:lnTo>
                  <a:lnTo>
                    <a:pt x="23646" y="178956"/>
                  </a:lnTo>
                  <a:lnTo>
                    <a:pt x="9674" y="180569"/>
                  </a:lnTo>
                  <a:lnTo>
                    <a:pt x="9136" y="163372"/>
                  </a:lnTo>
                  <a:lnTo>
                    <a:pt x="0" y="145637"/>
                  </a:lnTo>
                  <a:lnTo>
                    <a:pt x="17197" y="137576"/>
                  </a:lnTo>
                  <a:lnTo>
                    <a:pt x="17197" y="121991"/>
                  </a:lnTo>
                  <a:lnTo>
                    <a:pt x="9136" y="107481"/>
                  </a:lnTo>
                  <a:lnTo>
                    <a:pt x="7524" y="9028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0" name="Freeform: Shape 297">
              <a:extLst>
                <a:ext uri="{FF2B5EF4-FFF2-40B4-BE49-F238E27FC236}">
                  <a16:creationId xmlns:a16="http://schemas.microsoft.com/office/drawing/2014/main" id="{90BB3D76-6198-D243-8146-FACCDFA984A2}"/>
                </a:ext>
              </a:extLst>
            </p:cNvPr>
            <p:cNvSpPr/>
            <p:nvPr userDrawn="1"/>
          </p:nvSpPr>
          <p:spPr>
            <a:xfrm>
              <a:off x="7075741" y="2885919"/>
              <a:ext cx="307989" cy="180094"/>
            </a:xfrm>
            <a:custGeom>
              <a:avLst/>
              <a:gdLst>
                <a:gd name="connsiteX0" fmla="*/ 102645 w 126828"/>
                <a:gd name="connsiteY0" fmla="*/ 11286 h 74162"/>
                <a:gd name="connsiteX1" fmla="*/ 103720 w 126828"/>
                <a:gd name="connsiteY1" fmla="*/ 17735 h 74162"/>
                <a:gd name="connsiteX2" fmla="*/ 99420 w 126828"/>
                <a:gd name="connsiteY2" fmla="*/ 26870 h 74162"/>
                <a:gd name="connsiteX3" fmla="*/ 112318 w 126828"/>
                <a:gd name="connsiteY3" fmla="*/ 33319 h 74162"/>
                <a:gd name="connsiteX4" fmla="*/ 126828 w 126828"/>
                <a:gd name="connsiteY4" fmla="*/ 34394 h 74162"/>
                <a:gd name="connsiteX5" fmla="*/ 124678 w 126828"/>
                <a:gd name="connsiteY5" fmla="*/ 48904 h 74162"/>
                <a:gd name="connsiteX6" fmla="*/ 111781 w 126828"/>
                <a:gd name="connsiteY6" fmla="*/ 54816 h 74162"/>
                <a:gd name="connsiteX7" fmla="*/ 90822 w 126828"/>
                <a:gd name="connsiteY7" fmla="*/ 50516 h 74162"/>
                <a:gd name="connsiteX8" fmla="*/ 84373 w 126828"/>
                <a:gd name="connsiteY8" fmla="*/ 65026 h 74162"/>
                <a:gd name="connsiteX9" fmla="*/ 70938 w 126828"/>
                <a:gd name="connsiteY9" fmla="*/ 66101 h 74162"/>
                <a:gd name="connsiteX10" fmla="*/ 66101 w 126828"/>
                <a:gd name="connsiteY10" fmla="*/ 60727 h 74162"/>
                <a:gd name="connsiteX11" fmla="*/ 49979 w 126828"/>
                <a:gd name="connsiteY11" fmla="*/ 72550 h 74162"/>
                <a:gd name="connsiteX12" fmla="*/ 36006 w 126828"/>
                <a:gd name="connsiteY12" fmla="*/ 74162 h 74162"/>
                <a:gd name="connsiteX13" fmla="*/ 23646 w 126828"/>
                <a:gd name="connsiteY13" fmla="*/ 66638 h 74162"/>
                <a:gd name="connsiteX14" fmla="*/ 13973 w 126828"/>
                <a:gd name="connsiteY14" fmla="*/ 51054 h 74162"/>
                <a:gd name="connsiteX15" fmla="*/ 0 w 126828"/>
                <a:gd name="connsiteY15" fmla="*/ 56428 h 74162"/>
                <a:gd name="connsiteX16" fmla="*/ 538 w 126828"/>
                <a:gd name="connsiteY16" fmla="*/ 40305 h 74162"/>
                <a:gd name="connsiteX17" fmla="*/ 21496 w 126828"/>
                <a:gd name="connsiteY17" fmla="*/ 19884 h 74162"/>
                <a:gd name="connsiteX18" fmla="*/ 20422 w 126828"/>
                <a:gd name="connsiteY18" fmla="*/ 10748 h 74162"/>
                <a:gd name="connsiteX19" fmla="*/ 33319 w 126828"/>
                <a:gd name="connsiteY19" fmla="*/ 13973 h 74162"/>
                <a:gd name="connsiteX20" fmla="*/ 41380 w 126828"/>
                <a:gd name="connsiteY20" fmla="*/ 7524 h 74162"/>
                <a:gd name="connsiteX21" fmla="*/ 65564 w 126828"/>
                <a:gd name="connsiteY21" fmla="*/ 8061 h 74162"/>
                <a:gd name="connsiteX22" fmla="*/ 71475 w 126828"/>
                <a:gd name="connsiteY22" fmla="*/ 0 h 74162"/>
                <a:gd name="connsiteX23" fmla="*/ 102645 w 126828"/>
                <a:gd name="connsiteY23" fmla="*/ 11286 h 7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828" h="74162">
                  <a:moveTo>
                    <a:pt x="102645" y="11286"/>
                  </a:moveTo>
                  <a:lnTo>
                    <a:pt x="103720" y="17735"/>
                  </a:lnTo>
                  <a:lnTo>
                    <a:pt x="99420" y="26870"/>
                  </a:lnTo>
                  <a:lnTo>
                    <a:pt x="112318" y="33319"/>
                  </a:lnTo>
                  <a:lnTo>
                    <a:pt x="126828" y="34394"/>
                  </a:lnTo>
                  <a:lnTo>
                    <a:pt x="124678" y="48904"/>
                  </a:lnTo>
                  <a:lnTo>
                    <a:pt x="111781" y="54816"/>
                  </a:lnTo>
                  <a:lnTo>
                    <a:pt x="90822" y="50516"/>
                  </a:lnTo>
                  <a:lnTo>
                    <a:pt x="84373" y="65026"/>
                  </a:lnTo>
                  <a:lnTo>
                    <a:pt x="70938" y="66101"/>
                  </a:lnTo>
                  <a:lnTo>
                    <a:pt x="66101" y="60727"/>
                  </a:lnTo>
                  <a:lnTo>
                    <a:pt x="49979" y="72550"/>
                  </a:lnTo>
                  <a:lnTo>
                    <a:pt x="36006" y="74162"/>
                  </a:lnTo>
                  <a:lnTo>
                    <a:pt x="23646" y="66638"/>
                  </a:lnTo>
                  <a:lnTo>
                    <a:pt x="13973" y="51054"/>
                  </a:lnTo>
                  <a:lnTo>
                    <a:pt x="0" y="56428"/>
                  </a:lnTo>
                  <a:lnTo>
                    <a:pt x="538" y="40305"/>
                  </a:lnTo>
                  <a:lnTo>
                    <a:pt x="21496" y="19884"/>
                  </a:lnTo>
                  <a:lnTo>
                    <a:pt x="20422" y="10748"/>
                  </a:lnTo>
                  <a:lnTo>
                    <a:pt x="33319" y="13973"/>
                  </a:lnTo>
                  <a:lnTo>
                    <a:pt x="41380" y="7524"/>
                  </a:lnTo>
                  <a:lnTo>
                    <a:pt x="65564" y="8061"/>
                  </a:lnTo>
                  <a:lnTo>
                    <a:pt x="71475" y="0"/>
                  </a:lnTo>
                  <a:lnTo>
                    <a:pt x="102645" y="1128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1" name="Freeform: Shape 298">
              <a:extLst>
                <a:ext uri="{FF2B5EF4-FFF2-40B4-BE49-F238E27FC236}">
                  <a16:creationId xmlns:a16="http://schemas.microsoft.com/office/drawing/2014/main" id="{C31BCE2B-B3A2-F647-9AA7-C304DA6EAE39}"/>
                </a:ext>
              </a:extLst>
            </p:cNvPr>
            <p:cNvSpPr/>
            <p:nvPr userDrawn="1"/>
          </p:nvSpPr>
          <p:spPr>
            <a:xfrm>
              <a:off x="6057813" y="5750469"/>
              <a:ext cx="421525" cy="430662"/>
            </a:xfrm>
            <a:custGeom>
              <a:avLst/>
              <a:gdLst>
                <a:gd name="connsiteX0" fmla="*/ 164984 w 173582"/>
                <a:gd name="connsiteY0" fmla="*/ 157997 h 177344"/>
                <a:gd name="connsiteX1" fmla="*/ 152086 w 173582"/>
                <a:gd name="connsiteY1" fmla="*/ 158535 h 177344"/>
                <a:gd name="connsiteX2" fmla="*/ 132202 w 173582"/>
                <a:gd name="connsiteY2" fmla="*/ 153161 h 177344"/>
                <a:gd name="connsiteX3" fmla="*/ 113930 w 173582"/>
                <a:gd name="connsiteY3" fmla="*/ 153698 h 177344"/>
                <a:gd name="connsiteX4" fmla="*/ 80074 w 173582"/>
                <a:gd name="connsiteY4" fmla="*/ 158535 h 177344"/>
                <a:gd name="connsiteX5" fmla="*/ 60190 w 173582"/>
                <a:gd name="connsiteY5" fmla="*/ 166596 h 177344"/>
                <a:gd name="connsiteX6" fmla="*/ 31707 w 173582"/>
                <a:gd name="connsiteY6" fmla="*/ 177344 h 177344"/>
                <a:gd name="connsiteX7" fmla="*/ 26333 w 173582"/>
                <a:gd name="connsiteY7" fmla="*/ 176269 h 177344"/>
                <a:gd name="connsiteX8" fmla="*/ 28483 w 173582"/>
                <a:gd name="connsiteY8" fmla="*/ 152623 h 177344"/>
                <a:gd name="connsiteX9" fmla="*/ 31170 w 173582"/>
                <a:gd name="connsiteY9" fmla="*/ 148861 h 177344"/>
                <a:gd name="connsiteX10" fmla="*/ 30095 w 173582"/>
                <a:gd name="connsiteY10" fmla="*/ 137576 h 177344"/>
                <a:gd name="connsiteX11" fmla="*/ 17735 w 173582"/>
                <a:gd name="connsiteY11" fmla="*/ 125753 h 177344"/>
                <a:gd name="connsiteX12" fmla="*/ 8599 w 173582"/>
                <a:gd name="connsiteY12" fmla="*/ 124141 h 177344"/>
                <a:gd name="connsiteX13" fmla="*/ 0 w 173582"/>
                <a:gd name="connsiteY13" fmla="*/ 116080 h 177344"/>
                <a:gd name="connsiteX14" fmla="*/ 6449 w 173582"/>
                <a:gd name="connsiteY14" fmla="*/ 103182 h 177344"/>
                <a:gd name="connsiteX15" fmla="*/ 3762 w 173582"/>
                <a:gd name="connsiteY15" fmla="*/ 89209 h 177344"/>
                <a:gd name="connsiteX16" fmla="*/ 4837 w 173582"/>
                <a:gd name="connsiteY16" fmla="*/ 81148 h 177344"/>
                <a:gd name="connsiteX17" fmla="*/ 9674 w 173582"/>
                <a:gd name="connsiteY17" fmla="*/ 81148 h 177344"/>
                <a:gd name="connsiteX18" fmla="*/ 11286 w 173582"/>
                <a:gd name="connsiteY18" fmla="*/ 68788 h 177344"/>
                <a:gd name="connsiteX19" fmla="*/ 9136 w 173582"/>
                <a:gd name="connsiteY19" fmla="*/ 63414 h 177344"/>
                <a:gd name="connsiteX20" fmla="*/ 11823 w 173582"/>
                <a:gd name="connsiteY20" fmla="*/ 59652 h 177344"/>
                <a:gd name="connsiteX21" fmla="*/ 22571 w 173582"/>
                <a:gd name="connsiteY21" fmla="*/ 56428 h 177344"/>
                <a:gd name="connsiteX22" fmla="*/ 15585 w 173582"/>
                <a:gd name="connsiteY22" fmla="*/ 33319 h 177344"/>
                <a:gd name="connsiteX23" fmla="*/ 9136 w 173582"/>
                <a:gd name="connsiteY23" fmla="*/ 21496 h 177344"/>
                <a:gd name="connsiteX24" fmla="*/ 11286 w 173582"/>
                <a:gd name="connsiteY24" fmla="*/ 11823 h 177344"/>
                <a:gd name="connsiteX25" fmla="*/ 17197 w 173582"/>
                <a:gd name="connsiteY25" fmla="*/ 9673 h 177344"/>
                <a:gd name="connsiteX26" fmla="*/ 20959 w 173582"/>
                <a:gd name="connsiteY26" fmla="*/ 6986 h 177344"/>
                <a:gd name="connsiteX27" fmla="*/ 29020 w 173582"/>
                <a:gd name="connsiteY27" fmla="*/ 11285 h 177344"/>
                <a:gd name="connsiteX28" fmla="*/ 51054 w 173582"/>
                <a:gd name="connsiteY28" fmla="*/ 11285 h 177344"/>
                <a:gd name="connsiteX29" fmla="*/ 56428 w 173582"/>
                <a:gd name="connsiteY29" fmla="*/ 2687 h 177344"/>
                <a:gd name="connsiteX30" fmla="*/ 61264 w 173582"/>
                <a:gd name="connsiteY30" fmla="*/ 3224 h 177344"/>
                <a:gd name="connsiteX31" fmla="*/ 69326 w 173582"/>
                <a:gd name="connsiteY31" fmla="*/ 0 h 177344"/>
                <a:gd name="connsiteX32" fmla="*/ 73625 w 173582"/>
                <a:gd name="connsiteY32" fmla="*/ 12360 h 177344"/>
                <a:gd name="connsiteX33" fmla="*/ 80074 w 173582"/>
                <a:gd name="connsiteY33" fmla="*/ 8598 h 177344"/>
                <a:gd name="connsiteX34" fmla="*/ 91897 w 173582"/>
                <a:gd name="connsiteY34" fmla="*/ 4299 h 177344"/>
                <a:gd name="connsiteX35" fmla="*/ 104794 w 173582"/>
                <a:gd name="connsiteY35" fmla="*/ 10748 h 177344"/>
                <a:gd name="connsiteX36" fmla="*/ 109631 w 173582"/>
                <a:gd name="connsiteY36" fmla="*/ 20421 h 177344"/>
                <a:gd name="connsiteX37" fmla="*/ 122529 w 173582"/>
                <a:gd name="connsiteY37" fmla="*/ 26333 h 177344"/>
                <a:gd name="connsiteX38" fmla="*/ 132739 w 173582"/>
                <a:gd name="connsiteY38" fmla="*/ 18809 h 177344"/>
                <a:gd name="connsiteX39" fmla="*/ 146175 w 173582"/>
                <a:gd name="connsiteY39" fmla="*/ 17734 h 177344"/>
                <a:gd name="connsiteX40" fmla="*/ 166059 w 173582"/>
                <a:gd name="connsiteY40" fmla="*/ 25258 h 177344"/>
                <a:gd name="connsiteX41" fmla="*/ 173583 w 173582"/>
                <a:gd name="connsiteY41" fmla="*/ 66101 h 177344"/>
                <a:gd name="connsiteX42" fmla="*/ 161760 w 173582"/>
                <a:gd name="connsiteY42" fmla="*/ 90284 h 177344"/>
                <a:gd name="connsiteX43" fmla="*/ 154236 w 173582"/>
                <a:gd name="connsiteY43" fmla="*/ 122529 h 177344"/>
                <a:gd name="connsiteX44" fmla="*/ 166596 w 173582"/>
                <a:gd name="connsiteY44" fmla="*/ 147249 h 177344"/>
                <a:gd name="connsiteX45" fmla="*/ 164984 w 173582"/>
                <a:gd name="connsiteY45" fmla="*/ 157997 h 1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3582" h="177344">
                  <a:moveTo>
                    <a:pt x="164984" y="157997"/>
                  </a:moveTo>
                  <a:lnTo>
                    <a:pt x="152086" y="158535"/>
                  </a:lnTo>
                  <a:lnTo>
                    <a:pt x="132202" y="153161"/>
                  </a:lnTo>
                  <a:lnTo>
                    <a:pt x="113930" y="153698"/>
                  </a:lnTo>
                  <a:lnTo>
                    <a:pt x="80074" y="158535"/>
                  </a:lnTo>
                  <a:lnTo>
                    <a:pt x="60190" y="166596"/>
                  </a:lnTo>
                  <a:lnTo>
                    <a:pt x="31707" y="177344"/>
                  </a:lnTo>
                  <a:lnTo>
                    <a:pt x="26333" y="176269"/>
                  </a:lnTo>
                  <a:lnTo>
                    <a:pt x="28483" y="152623"/>
                  </a:lnTo>
                  <a:lnTo>
                    <a:pt x="31170" y="148861"/>
                  </a:lnTo>
                  <a:lnTo>
                    <a:pt x="30095" y="137576"/>
                  </a:lnTo>
                  <a:lnTo>
                    <a:pt x="17735" y="125753"/>
                  </a:lnTo>
                  <a:lnTo>
                    <a:pt x="8599" y="124141"/>
                  </a:lnTo>
                  <a:lnTo>
                    <a:pt x="0" y="116080"/>
                  </a:lnTo>
                  <a:lnTo>
                    <a:pt x="6449" y="103182"/>
                  </a:lnTo>
                  <a:lnTo>
                    <a:pt x="3762" y="89209"/>
                  </a:lnTo>
                  <a:lnTo>
                    <a:pt x="4837" y="81148"/>
                  </a:lnTo>
                  <a:lnTo>
                    <a:pt x="9674" y="81148"/>
                  </a:lnTo>
                  <a:lnTo>
                    <a:pt x="11286" y="68788"/>
                  </a:lnTo>
                  <a:lnTo>
                    <a:pt x="9136" y="63414"/>
                  </a:lnTo>
                  <a:lnTo>
                    <a:pt x="11823" y="59652"/>
                  </a:lnTo>
                  <a:lnTo>
                    <a:pt x="22571" y="56428"/>
                  </a:lnTo>
                  <a:lnTo>
                    <a:pt x="15585" y="33319"/>
                  </a:lnTo>
                  <a:lnTo>
                    <a:pt x="9136" y="21496"/>
                  </a:lnTo>
                  <a:lnTo>
                    <a:pt x="11286" y="11823"/>
                  </a:lnTo>
                  <a:lnTo>
                    <a:pt x="17197" y="9673"/>
                  </a:lnTo>
                  <a:lnTo>
                    <a:pt x="20959" y="6986"/>
                  </a:lnTo>
                  <a:lnTo>
                    <a:pt x="29020" y="11285"/>
                  </a:lnTo>
                  <a:lnTo>
                    <a:pt x="51054" y="11285"/>
                  </a:lnTo>
                  <a:lnTo>
                    <a:pt x="56428" y="2687"/>
                  </a:lnTo>
                  <a:lnTo>
                    <a:pt x="61264" y="3224"/>
                  </a:lnTo>
                  <a:lnTo>
                    <a:pt x="69326" y="0"/>
                  </a:lnTo>
                  <a:lnTo>
                    <a:pt x="73625" y="12360"/>
                  </a:lnTo>
                  <a:lnTo>
                    <a:pt x="80074" y="8598"/>
                  </a:lnTo>
                  <a:lnTo>
                    <a:pt x="91897" y="4299"/>
                  </a:lnTo>
                  <a:lnTo>
                    <a:pt x="104794" y="10748"/>
                  </a:lnTo>
                  <a:lnTo>
                    <a:pt x="109631" y="20421"/>
                  </a:lnTo>
                  <a:lnTo>
                    <a:pt x="122529" y="26333"/>
                  </a:lnTo>
                  <a:lnTo>
                    <a:pt x="132739" y="18809"/>
                  </a:lnTo>
                  <a:lnTo>
                    <a:pt x="146175" y="17734"/>
                  </a:lnTo>
                  <a:lnTo>
                    <a:pt x="166059" y="25258"/>
                  </a:lnTo>
                  <a:lnTo>
                    <a:pt x="173583" y="66101"/>
                  </a:lnTo>
                  <a:lnTo>
                    <a:pt x="161760" y="90284"/>
                  </a:lnTo>
                  <a:lnTo>
                    <a:pt x="154236" y="122529"/>
                  </a:lnTo>
                  <a:lnTo>
                    <a:pt x="166596" y="147249"/>
                  </a:lnTo>
                  <a:lnTo>
                    <a:pt x="164984" y="1579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2" name="Freeform: Shape 299">
              <a:extLst>
                <a:ext uri="{FF2B5EF4-FFF2-40B4-BE49-F238E27FC236}">
                  <a16:creationId xmlns:a16="http://schemas.microsoft.com/office/drawing/2014/main" id="{B848FA6C-C8C2-7F41-BE71-2C8591D88DA4}"/>
                </a:ext>
              </a:extLst>
            </p:cNvPr>
            <p:cNvSpPr/>
            <p:nvPr userDrawn="1"/>
          </p:nvSpPr>
          <p:spPr>
            <a:xfrm>
              <a:off x="7248003" y="5584732"/>
              <a:ext cx="523319" cy="773883"/>
            </a:xfrm>
            <a:custGeom>
              <a:avLst/>
              <a:gdLst>
                <a:gd name="connsiteX0" fmla="*/ 132202 w 215500"/>
                <a:gd name="connsiteY0" fmla="*/ 304172 h 318681"/>
                <a:gd name="connsiteX1" fmla="*/ 128440 w 215500"/>
                <a:gd name="connsiteY1" fmla="*/ 302560 h 318681"/>
                <a:gd name="connsiteX2" fmla="*/ 111243 w 215500"/>
                <a:gd name="connsiteY2" fmla="*/ 306322 h 318681"/>
                <a:gd name="connsiteX3" fmla="*/ 93509 w 215500"/>
                <a:gd name="connsiteY3" fmla="*/ 302560 h 318681"/>
                <a:gd name="connsiteX4" fmla="*/ 80074 w 215500"/>
                <a:gd name="connsiteY4" fmla="*/ 304710 h 318681"/>
                <a:gd name="connsiteX5" fmla="*/ 33319 w 215500"/>
                <a:gd name="connsiteY5" fmla="*/ 304172 h 318681"/>
                <a:gd name="connsiteX6" fmla="*/ 37618 w 215500"/>
                <a:gd name="connsiteY6" fmla="*/ 281601 h 318681"/>
                <a:gd name="connsiteX7" fmla="*/ 26333 w 215500"/>
                <a:gd name="connsiteY7" fmla="*/ 262792 h 318681"/>
                <a:gd name="connsiteX8" fmla="*/ 13435 w 215500"/>
                <a:gd name="connsiteY8" fmla="*/ 257955 h 318681"/>
                <a:gd name="connsiteX9" fmla="*/ 7524 w 215500"/>
                <a:gd name="connsiteY9" fmla="*/ 245057 h 318681"/>
                <a:gd name="connsiteX10" fmla="*/ 0 w 215500"/>
                <a:gd name="connsiteY10" fmla="*/ 240758 h 318681"/>
                <a:gd name="connsiteX11" fmla="*/ 538 w 215500"/>
                <a:gd name="connsiteY11" fmla="*/ 232697 h 318681"/>
                <a:gd name="connsiteX12" fmla="*/ 8061 w 215500"/>
                <a:gd name="connsiteY12" fmla="*/ 212276 h 318681"/>
                <a:gd name="connsiteX13" fmla="*/ 21496 w 215500"/>
                <a:gd name="connsiteY13" fmla="*/ 184868 h 318681"/>
                <a:gd name="connsiteX14" fmla="*/ 29557 w 215500"/>
                <a:gd name="connsiteY14" fmla="*/ 184868 h 318681"/>
                <a:gd name="connsiteX15" fmla="*/ 46754 w 215500"/>
                <a:gd name="connsiteY15" fmla="*/ 168208 h 318681"/>
                <a:gd name="connsiteX16" fmla="*/ 57503 w 215500"/>
                <a:gd name="connsiteY16" fmla="*/ 167671 h 318681"/>
                <a:gd name="connsiteX17" fmla="*/ 73625 w 215500"/>
                <a:gd name="connsiteY17" fmla="*/ 179494 h 318681"/>
                <a:gd name="connsiteX18" fmla="*/ 93509 w 215500"/>
                <a:gd name="connsiteY18" fmla="*/ 169820 h 318681"/>
                <a:gd name="connsiteX19" fmla="*/ 96196 w 215500"/>
                <a:gd name="connsiteY19" fmla="*/ 157997 h 318681"/>
                <a:gd name="connsiteX20" fmla="*/ 102645 w 215500"/>
                <a:gd name="connsiteY20" fmla="*/ 146175 h 318681"/>
                <a:gd name="connsiteX21" fmla="*/ 106944 w 215500"/>
                <a:gd name="connsiteY21" fmla="*/ 131665 h 318681"/>
                <a:gd name="connsiteX22" fmla="*/ 122529 w 215500"/>
                <a:gd name="connsiteY22" fmla="*/ 119842 h 318681"/>
                <a:gd name="connsiteX23" fmla="*/ 128440 w 215500"/>
                <a:gd name="connsiteY23" fmla="*/ 99420 h 318681"/>
                <a:gd name="connsiteX24" fmla="*/ 134352 w 215500"/>
                <a:gd name="connsiteY24" fmla="*/ 92971 h 318681"/>
                <a:gd name="connsiteX25" fmla="*/ 138651 w 215500"/>
                <a:gd name="connsiteY25" fmla="*/ 77924 h 318681"/>
                <a:gd name="connsiteX26" fmla="*/ 146175 w 215500"/>
                <a:gd name="connsiteY26" fmla="*/ 59652 h 318681"/>
                <a:gd name="connsiteX27" fmla="*/ 170358 w 215500"/>
                <a:gd name="connsiteY27" fmla="*/ 37081 h 318681"/>
                <a:gd name="connsiteX28" fmla="*/ 171970 w 215500"/>
                <a:gd name="connsiteY28" fmla="*/ 27408 h 318681"/>
                <a:gd name="connsiteX29" fmla="*/ 175195 w 215500"/>
                <a:gd name="connsiteY29" fmla="*/ 22034 h 318681"/>
                <a:gd name="connsiteX30" fmla="*/ 163909 w 215500"/>
                <a:gd name="connsiteY30" fmla="*/ 10748 h 318681"/>
                <a:gd name="connsiteX31" fmla="*/ 164984 w 215500"/>
                <a:gd name="connsiteY31" fmla="*/ 1612 h 318681"/>
                <a:gd name="connsiteX32" fmla="*/ 173045 w 215500"/>
                <a:gd name="connsiteY32" fmla="*/ 0 h 318681"/>
                <a:gd name="connsiteX33" fmla="*/ 184330 w 215500"/>
                <a:gd name="connsiteY33" fmla="*/ 18809 h 318681"/>
                <a:gd name="connsiteX34" fmla="*/ 186480 w 215500"/>
                <a:gd name="connsiteY34" fmla="*/ 38156 h 318681"/>
                <a:gd name="connsiteX35" fmla="*/ 185405 w 215500"/>
                <a:gd name="connsiteY35" fmla="*/ 57503 h 318681"/>
                <a:gd name="connsiteX36" fmla="*/ 200990 w 215500"/>
                <a:gd name="connsiteY36" fmla="*/ 83835 h 318681"/>
                <a:gd name="connsiteX37" fmla="*/ 184868 w 215500"/>
                <a:gd name="connsiteY37" fmla="*/ 83298 h 318681"/>
                <a:gd name="connsiteX38" fmla="*/ 176807 w 215500"/>
                <a:gd name="connsiteY38" fmla="*/ 85447 h 318681"/>
                <a:gd name="connsiteX39" fmla="*/ 163909 w 215500"/>
                <a:gd name="connsiteY39" fmla="*/ 82223 h 318681"/>
                <a:gd name="connsiteX40" fmla="*/ 156923 w 215500"/>
                <a:gd name="connsiteY40" fmla="*/ 95658 h 318681"/>
                <a:gd name="connsiteX41" fmla="*/ 173582 w 215500"/>
                <a:gd name="connsiteY41" fmla="*/ 112318 h 318681"/>
                <a:gd name="connsiteX42" fmla="*/ 185943 w 215500"/>
                <a:gd name="connsiteY42" fmla="*/ 117155 h 318681"/>
                <a:gd name="connsiteX43" fmla="*/ 189704 w 215500"/>
                <a:gd name="connsiteY43" fmla="*/ 128978 h 318681"/>
                <a:gd name="connsiteX44" fmla="*/ 198840 w 215500"/>
                <a:gd name="connsiteY44" fmla="*/ 148862 h 318681"/>
                <a:gd name="connsiteX45" fmla="*/ 194541 w 215500"/>
                <a:gd name="connsiteY45" fmla="*/ 156385 h 318681"/>
                <a:gd name="connsiteX46" fmla="*/ 180031 w 215500"/>
                <a:gd name="connsiteY46" fmla="*/ 185405 h 318681"/>
                <a:gd name="connsiteX47" fmla="*/ 173045 w 215500"/>
                <a:gd name="connsiteY47" fmla="*/ 190779 h 318681"/>
                <a:gd name="connsiteX48" fmla="*/ 170895 w 215500"/>
                <a:gd name="connsiteY48" fmla="*/ 212813 h 318681"/>
                <a:gd name="connsiteX49" fmla="*/ 173582 w 215500"/>
                <a:gd name="connsiteY49" fmla="*/ 224636 h 318681"/>
                <a:gd name="connsiteX50" fmla="*/ 171433 w 215500"/>
                <a:gd name="connsiteY50" fmla="*/ 233234 h 318681"/>
                <a:gd name="connsiteX51" fmla="*/ 184868 w 215500"/>
                <a:gd name="connsiteY51" fmla="*/ 248282 h 318681"/>
                <a:gd name="connsiteX52" fmla="*/ 187555 w 215500"/>
                <a:gd name="connsiteY52" fmla="*/ 258492 h 318681"/>
                <a:gd name="connsiteX53" fmla="*/ 198303 w 215500"/>
                <a:gd name="connsiteY53" fmla="*/ 273002 h 318681"/>
                <a:gd name="connsiteX54" fmla="*/ 211201 w 215500"/>
                <a:gd name="connsiteY54" fmla="*/ 282138 h 318681"/>
                <a:gd name="connsiteX55" fmla="*/ 212276 w 215500"/>
                <a:gd name="connsiteY55" fmla="*/ 295036 h 318681"/>
                <a:gd name="connsiteX56" fmla="*/ 215500 w 215500"/>
                <a:gd name="connsiteY56" fmla="*/ 303097 h 318681"/>
                <a:gd name="connsiteX57" fmla="*/ 213350 w 215500"/>
                <a:gd name="connsiteY57" fmla="*/ 318682 h 318681"/>
                <a:gd name="connsiteX58" fmla="*/ 190779 w 215500"/>
                <a:gd name="connsiteY58" fmla="*/ 312233 h 318681"/>
                <a:gd name="connsiteX59" fmla="*/ 167671 w 215500"/>
                <a:gd name="connsiteY59" fmla="*/ 304710 h 318681"/>
                <a:gd name="connsiteX60" fmla="*/ 132202 w 215500"/>
                <a:gd name="connsiteY60" fmla="*/ 304172 h 31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5500" h="318681">
                  <a:moveTo>
                    <a:pt x="132202" y="304172"/>
                  </a:moveTo>
                  <a:lnTo>
                    <a:pt x="128440" y="302560"/>
                  </a:lnTo>
                  <a:lnTo>
                    <a:pt x="111243" y="306322"/>
                  </a:lnTo>
                  <a:lnTo>
                    <a:pt x="93509" y="302560"/>
                  </a:lnTo>
                  <a:lnTo>
                    <a:pt x="80074" y="304710"/>
                  </a:lnTo>
                  <a:lnTo>
                    <a:pt x="33319" y="304172"/>
                  </a:lnTo>
                  <a:lnTo>
                    <a:pt x="37618" y="281601"/>
                  </a:lnTo>
                  <a:lnTo>
                    <a:pt x="26333" y="262792"/>
                  </a:lnTo>
                  <a:lnTo>
                    <a:pt x="13435" y="257955"/>
                  </a:lnTo>
                  <a:lnTo>
                    <a:pt x="7524" y="245057"/>
                  </a:lnTo>
                  <a:lnTo>
                    <a:pt x="0" y="240758"/>
                  </a:lnTo>
                  <a:lnTo>
                    <a:pt x="538" y="232697"/>
                  </a:lnTo>
                  <a:lnTo>
                    <a:pt x="8061" y="212276"/>
                  </a:lnTo>
                  <a:lnTo>
                    <a:pt x="21496" y="184868"/>
                  </a:lnTo>
                  <a:lnTo>
                    <a:pt x="29557" y="184868"/>
                  </a:lnTo>
                  <a:lnTo>
                    <a:pt x="46754" y="168208"/>
                  </a:lnTo>
                  <a:lnTo>
                    <a:pt x="57503" y="167671"/>
                  </a:lnTo>
                  <a:lnTo>
                    <a:pt x="73625" y="179494"/>
                  </a:lnTo>
                  <a:lnTo>
                    <a:pt x="93509" y="169820"/>
                  </a:lnTo>
                  <a:lnTo>
                    <a:pt x="96196" y="157997"/>
                  </a:lnTo>
                  <a:lnTo>
                    <a:pt x="102645" y="146175"/>
                  </a:lnTo>
                  <a:lnTo>
                    <a:pt x="106944" y="131665"/>
                  </a:lnTo>
                  <a:lnTo>
                    <a:pt x="122529" y="119842"/>
                  </a:lnTo>
                  <a:lnTo>
                    <a:pt x="128440" y="99420"/>
                  </a:lnTo>
                  <a:lnTo>
                    <a:pt x="134352" y="92971"/>
                  </a:lnTo>
                  <a:lnTo>
                    <a:pt x="138651" y="77924"/>
                  </a:lnTo>
                  <a:lnTo>
                    <a:pt x="146175" y="59652"/>
                  </a:lnTo>
                  <a:lnTo>
                    <a:pt x="170358" y="37081"/>
                  </a:lnTo>
                  <a:lnTo>
                    <a:pt x="171970" y="27408"/>
                  </a:lnTo>
                  <a:lnTo>
                    <a:pt x="175195" y="22034"/>
                  </a:lnTo>
                  <a:lnTo>
                    <a:pt x="163909" y="10748"/>
                  </a:lnTo>
                  <a:lnTo>
                    <a:pt x="164984" y="1612"/>
                  </a:lnTo>
                  <a:lnTo>
                    <a:pt x="173045" y="0"/>
                  </a:lnTo>
                  <a:lnTo>
                    <a:pt x="184330" y="18809"/>
                  </a:lnTo>
                  <a:lnTo>
                    <a:pt x="186480" y="38156"/>
                  </a:lnTo>
                  <a:lnTo>
                    <a:pt x="185405" y="57503"/>
                  </a:lnTo>
                  <a:lnTo>
                    <a:pt x="200990" y="83835"/>
                  </a:lnTo>
                  <a:lnTo>
                    <a:pt x="184868" y="83298"/>
                  </a:lnTo>
                  <a:lnTo>
                    <a:pt x="176807" y="85447"/>
                  </a:lnTo>
                  <a:lnTo>
                    <a:pt x="163909" y="82223"/>
                  </a:lnTo>
                  <a:lnTo>
                    <a:pt x="156923" y="95658"/>
                  </a:lnTo>
                  <a:lnTo>
                    <a:pt x="173582" y="112318"/>
                  </a:lnTo>
                  <a:lnTo>
                    <a:pt x="185943" y="117155"/>
                  </a:lnTo>
                  <a:lnTo>
                    <a:pt x="189704" y="128978"/>
                  </a:lnTo>
                  <a:lnTo>
                    <a:pt x="198840" y="148862"/>
                  </a:lnTo>
                  <a:lnTo>
                    <a:pt x="194541" y="156385"/>
                  </a:lnTo>
                  <a:lnTo>
                    <a:pt x="180031" y="185405"/>
                  </a:lnTo>
                  <a:lnTo>
                    <a:pt x="173045" y="190779"/>
                  </a:lnTo>
                  <a:lnTo>
                    <a:pt x="170895" y="212813"/>
                  </a:lnTo>
                  <a:lnTo>
                    <a:pt x="173582" y="224636"/>
                  </a:lnTo>
                  <a:lnTo>
                    <a:pt x="171433" y="233234"/>
                  </a:lnTo>
                  <a:lnTo>
                    <a:pt x="184868" y="248282"/>
                  </a:lnTo>
                  <a:lnTo>
                    <a:pt x="187555" y="258492"/>
                  </a:lnTo>
                  <a:lnTo>
                    <a:pt x="198303" y="273002"/>
                  </a:lnTo>
                  <a:lnTo>
                    <a:pt x="211201" y="282138"/>
                  </a:lnTo>
                  <a:lnTo>
                    <a:pt x="212276" y="295036"/>
                  </a:lnTo>
                  <a:lnTo>
                    <a:pt x="215500" y="303097"/>
                  </a:lnTo>
                  <a:lnTo>
                    <a:pt x="213350" y="318682"/>
                  </a:lnTo>
                  <a:lnTo>
                    <a:pt x="190779" y="312233"/>
                  </a:lnTo>
                  <a:lnTo>
                    <a:pt x="167671" y="304710"/>
                  </a:lnTo>
                  <a:lnTo>
                    <a:pt x="132202" y="3041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3" name="Freeform: Shape 300">
              <a:extLst>
                <a:ext uri="{FF2B5EF4-FFF2-40B4-BE49-F238E27FC236}">
                  <a16:creationId xmlns:a16="http://schemas.microsoft.com/office/drawing/2014/main" id="{203E0BD6-28A9-7440-9AE6-07805AED78AD}"/>
                </a:ext>
              </a:extLst>
            </p:cNvPr>
            <p:cNvSpPr/>
            <p:nvPr userDrawn="1"/>
          </p:nvSpPr>
          <p:spPr>
            <a:xfrm>
              <a:off x="8904093" y="3899931"/>
              <a:ext cx="161823" cy="86131"/>
            </a:xfrm>
            <a:custGeom>
              <a:avLst/>
              <a:gdLst>
                <a:gd name="connsiteX0" fmla="*/ 47292 w 66638"/>
                <a:gd name="connsiteY0" fmla="*/ 13973 h 35468"/>
                <a:gd name="connsiteX1" fmla="*/ 66639 w 66638"/>
                <a:gd name="connsiteY1" fmla="*/ 0 h 35468"/>
                <a:gd name="connsiteX2" fmla="*/ 40305 w 66638"/>
                <a:gd name="connsiteY2" fmla="*/ 9673 h 35468"/>
                <a:gd name="connsiteX3" fmla="*/ 19884 w 66638"/>
                <a:gd name="connsiteY3" fmla="*/ 9136 h 35468"/>
                <a:gd name="connsiteX4" fmla="*/ 15585 w 66638"/>
                <a:gd name="connsiteY4" fmla="*/ 17197 h 35468"/>
                <a:gd name="connsiteX5" fmla="*/ 13435 w 66638"/>
                <a:gd name="connsiteY5" fmla="*/ 17197 h 35468"/>
                <a:gd name="connsiteX6" fmla="*/ 0 w 66638"/>
                <a:gd name="connsiteY6" fmla="*/ 18272 h 35468"/>
                <a:gd name="connsiteX7" fmla="*/ 6449 w 66638"/>
                <a:gd name="connsiteY7" fmla="*/ 31170 h 35468"/>
                <a:gd name="connsiteX8" fmla="*/ 20422 w 66638"/>
                <a:gd name="connsiteY8" fmla="*/ 35469 h 35468"/>
                <a:gd name="connsiteX9" fmla="*/ 49979 w 66638"/>
                <a:gd name="connsiteY9" fmla="*/ 22571 h 35468"/>
                <a:gd name="connsiteX10" fmla="*/ 48905 w 66638"/>
                <a:gd name="connsiteY10" fmla="*/ 19884 h 35468"/>
                <a:gd name="connsiteX11" fmla="*/ 47292 w 66638"/>
                <a:gd name="connsiteY11" fmla="*/ 13973 h 3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638" h="35468">
                  <a:moveTo>
                    <a:pt x="47292" y="13973"/>
                  </a:moveTo>
                  <a:lnTo>
                    <a:pt x="66639" y="0"/>
                  </a:lnTo>
                  <a:lnTo>
                    <a:pt x="40305" y="9673"/>
                  </a:lnTo>
                  <a:lnTo>
                    <a:pt x="19884" y="9136"/>
                  </a:lnTo>
                  <a:lnTo>
                    <a:pt x="15585" y="17197"/>
                  </a:lnTo>
                  <a:lnTo>
                    <a:pt x="13435" y="17197"/>
                  </a:lnTo>
                  <a:lnTo>
                    <a:pt x="0" y="18272"/>
                  </a:lnTo>
                  <a:lnTo>
                    <a:pt x="6449" y="31170"/>
                  </a:lnTo>
                  <a:lnTo>
                    <a:pt x="20422" y="35469"/>
                  </a:lnTo>
                  <a:lnTo>
                    <a:pt x="49979" y="22571"/>
                  </a:lnTo>
                  <a:lnTo>
                    <a:pt x="48905" y="19884"/>
                  </a:lnTo>
                  <a:lnTo>
                    <a:pt x="47292" y="13973"/>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4" name="Freeform: Shape 301">
              <a:extLst>
                <a:ext uri="{FF2B5EF4-FFF2-40B4-BE49-F238E27FC236}">
                  <a16:creationId xmlns:a16="http://schemas.microsoft.com/office/drawing/2014/main" id="{96678534-A4B7-5449-8362-9EC962DC6BA0}"/>
                </a:ext>
              </a:extLst>
            </p:cNvPr>
            <p:cNvSpPr/>
            <p:nvPr userDrawn="1"/>
          </p:nvSpPr>
          <p:spPr>
            <a:xfrm>
              <a:off x="7509012" y="2587065"/>
              <a:ext cx="461983" cy="233600"/>
            </a:xfrm>
            <a:custGeom>
              <a:avLst/>
              <a:gdLst>
                <a:gd name="connsiteX0" fmla="*/ 135964 w 190242"/>
                <a:gd name="connsiteY0" fmla="*/ 95121 h 96195"/>
                <a:gd name="connsiteX1" fmla="*/ 122529 w 190242"/>
                <a:gd name="connsiteY1" fmla="*/ 88135 h 96195"/>
                <a:gd name="connsiteX2" fmla="*/ 109093 w 190242"/>
                <a:gd name="connsiteY2" fmla="*/ 89747 h 96195"/>
                <a:gd name="connsiteX3" fmla="*/ 86523 w 190242"/>
                <a:gd name="connsiteY3" fmla="*/ 78461 h 96195"/>
                <a:gd name="connsiteX4" fmla="*/ 76312 w 190242"/>
                <a:gd name="connsiteY4" fmla="*/ 81148 h 96195"/>
                <a:gd name="connsiteX5" fmla="*/ 60190 w 190242"/>
                <a:gd name="connsiteY5" fmla="*/ 96196 h 96195"/>
                <a:gd name="connsiteX6" fmla="*/ 38693 w 190242"/>
                <a:gd name="connsiteY6" fmla="*/ 84373 h 96195"/>
                <a:gd name="connsiteX7" fmla="*/ 22571 w 190242"/>
                <a:gd name="connsiteY7" fmla="*/ 68251 h 96195"/>
                <a:gd name="connsiteX8" fmla="*/ 8061 w 190242"/>
                <a:gd name="connsiteY8" fmla="*/ 59115 h 96195"/>
                <a:gd name="connsiteX9" fmla="*/ 4837 w 190242"/>
                <a:gd name="connsiteY9" fmla="*/ 43530 h 96195"/>
                <a:gd name="connsiteX10" fmla="*/ 0 w 190242"/>
                <a:gd name="connsiteY10" fmla="*/ 32244 h 96195"/>
                <a:gd name="connsiteX11" fmla="*/ 20959 w 190242"/>
                <a:gd name="connsiteY11" fmla="*/ 24183 h 96195"/>
                <a:gd name="connsiteX12" fmla="*/ 31707 w 190242"/>
                <a:gd name="connsiteY12" fmla="*/ 14510 h 96195"/>
                <a:gd name="connsiteX13" fmla="*/ 52128 w 190242"/>
                <a:gd name="connsiteY13" fmla="*/ 6986 h 96195"/>
                <a:gd name="connsiteX14" fmla="*/ 59115 w 190242"/>
                <a:gd name="connsiteY14" fmla="*/ 0 h 96195"/>
                <a:gd name="connsiteX15" fmla="*/ 66639 w 190242"/>
                <a:gd name="connsiteY15" fmla="*/ 4299 h 96195"/>
                <a:gd name="connsiteX16" fmla="*/ 79536 w 190242"/>
                <a:gd name="connsiteY16" fmla="*/ 537 h 96195"/>
                <a:gd name="connsiteX17" fmla="*/ 92971 w 190242"/>
                <a:gd name="connsiteY17" fmla="*/ 12898 h 96195"/>
                <a:gd name="connsiteX18" fmla="*/ 114468 w 190242"/>
                <a:gd name="connsiteY18" fmla="*/ 16122 h 96195"/>
                <a:gd name="connsiteX19" fmla="*/ 112855 w 190242"/>
                <a:gd name="connsiteY19" fmla="*/ 26333 h 96195"/>
                <a:gd name="connsiteX20" fmla="*/ 128440 w 190242"/>
                <a:gd name="connsiteY20" fmla="*/ 33857 h 96195"/>
                <a:gd name="connsiteX21" fmla="*/ 132739 w 190242"/>
                <a:gd name="connsiteY21" fmla="*/ 24183 h 96195"/>
                <a:gd name="connsiteX22" fmla="*/ 152624 w 190242"/>
                <a:gd name="connsiteY22" fmla="*/ 28482 h 96195"/>
                <a:gd name="connsiteX23" fmla="*/ 155311 w 190242"/>
                <a:gd name="connsiteY23" fmla="*/ 40305 h 96195"/>
                <a:gd name="connsiteX24" fmla="*/ 176807 w 190242"/>
                <a:gd name="connsiteY24" fmla="*/ 42455 h 96195"/>
                <a:gd name="connsiteX25" fmla="*/ 190242 w 190242"/>
                <a:gd name="connsiteY25" fmla="*/ 60727 h 96195"/>
                <a:gd name="connsiteX26" fmla="*/ 181643 w 190242"/>
                <a:gd name="connsiteY26" fmla="*/ 60727 h 96195"/>
                <a:gd name="connsiteX27" fmla="*/ 177344 w 190242"/>
                <a:gd name="connsiteY27" fmla="*/ 67713 h 96195"/>
                <a:gd name="connsiteX28" fmla="*/ 170895 w 190242"/>
                <a:gd name="connsiteY28" fmla="*/ 69325 h 96195"/>
                <a:gd name="connsiteX29" fmla="*/ 169283 w 190242"/>
                <a:gd name="connsiteY29" fmla="*/ 77924 h 96195"/>
                <a:gd name="connsiteX30" fmla="*/ 163909 w 190242"/>
                <a:gd name="connsiteY30" fmla="*/ 79536 h 96195"/>
                <a:gd name="connsiteX31" fmla="*/ 162834 w 190242"/>
                <a:gd name="connsiteY31" fmla="*/ 82761 h 96195"/>
                <a:gd name="connsiteX32" fmla="*/ 153161 w 190242"/>
                <a:gd name="connsiteY32" fmla="*/ 86522 h 96195"/>
                <a:gd name="connsiteX33" fmla="*/ 140263 w 190242"/>
                <a:gd name="connsiteY33" fmla="*/ 85985 h 96195"/>
                <a:gd name="connsiteX34" fmla="*/ 135964 w 190242"/>
                <a:gd name="connsiteY34" fmla="*/ 95121 h 9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242" h="96195">
                  <a:moveTo>
                    <a:pt x="135964" y="95121"/>
                  </a:moveTo>
                  <a:lnTo>
                    <a:pt x="122529" y="88135"/>
                  </a:lnTo>
                  <a:lnTo>
                    <a:pt x="109093" y="89747"/>
                  </a:lnTo>
                  <a:lnTo>
                    <a:pt x="86523" y="78461"/>
                  </a:lnTo>
                  <a:lnTo>
                    <a:pt x="76312" y="81148"/>
                  </a:lnTo>
                  <a:lnTo>
                    <a:pt x="60190" y="96196"/>
                  </a:lnTo>
                  <a:lnTo>
                    <a:pt x="38693" y="84373"/>
                  </a:lnTo>
                  <a:lnTo>
                    <a:pt x="22571" y="68251"/>
                  </a:lnTo>
                  <a:lnTo>
                    <a:pt x="8061" y="59115"/>
                  </a:lnTo>
                  <a:lnTo>
                    <a:pt x="4837" y="43530"/>
                  </a:lnTo>
                  <a:lnTo>
                    <a:pt x="0" y="32244"/>
                  </a:lnTo>
                  <a:lnTo>
                    <a:pt x="20959" y="24183"/>
                  </a:lnTo>
                  <a:lnTo>
                    <a:pt x="31707" y="14510"/>
                  </a:lnTo>
                  <a:lnTo>
                    <a:pt x="52128" y="6986"/>
                  </a:lnTo>
                  <a:lnTo>
                    <a:pt x="59115" y="0"/>
                  </a:lnTo>
                  <a:lnTo>
                    <a:pt x="66639" y="4299"/>
                  </a:lnTo>
                  <a:lnTo>
                    <a:pt x="79536" y="537"/>
                  </a:lnTo>
                  <a:lnTo>
                    <a:pt x="92971" y="12898"/>
                  </a:lnTo>
                  <a:lnTo>
                    <a:pt x="114468" y="16122"/>
                  </a:lnTo>
                  <a:lnTo>
                    <a:pt x="112855" y="26333"/>
                  </a:lnTo>
                  <a:lnTo>
                    <a:pt x="128440" y="33857"/>
                  </a:lnTo>
                  <a:lnTo>
                    <a:pt x="132739" y="24183"/>
                  </a:lnTo>
                  <a:lnTo>
                    <a:pt x="152624" y="28482"/>
                  </a:lnTo>
                  <a:lnTo>
                    <a:pt x="155311" y="40305"/>
                  </a:lnTo>
                  <a:lnTo>
                    <a:pt x="176807" y="42455"/>
                  </a:lnTo>
                  <a:lnTo>
                    <a:pt x="190242" y="60727"/>
                  </a:lnTo>
                  <a:lnTo>
                    <a:pt x="181643" y="60727"/>
                  </a:lnTo>
                  <a:lnTo>
                    <a:pt x="177344" y="67713"/>
                  </a:lnTo>
                  <a:lnTo>
                    <a:pt x="170895" y="69325"/>
                  </a:lnTo>
                  <a:lnTo>
                    <a:pt x="169283" y="77924"/>
                  </a:lnTo>
                  <a:lnTo>
                    <a:pt x="163909" y="79536"/>
                  </a:lnTo>
                  <a:lnTo>
                    <a:pt x="162834" y="82761"/>
                  </a:lnTo>
                  <a:lnTo>
                    <a:pt x="153161" y="86522"/>
                  </a:lnTo>
                  <a:lnTo>
                    <a:pt x="140263" y="85985"/>
                  </a:lnTo>
                  <a:lnTo>
                    <a:pt x="135964" y="9512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5" name="Freeform: Shape 302">
              <a:extLst>
                <a:ext uri="{FF2B5EF4-FFF2-40B4-BE49-F238E27FC236}">
                  <a16:creationId xmlns:a16="http://schemas.microsoft.com/office/drawing/2014/main" id="{BE7BA5D8-A7DE-BE4C-83C3-7CDCC7535A89}"/>
                </a:ext>
              </a:extLst>
            </p:cNvPr>
            <p:cNvSpPr/>
            <p:nvPr userDrawn="1"/>
          </p:nvSpPr>
          <p:spPr>
            <a:xfrm>
              <a:off x="7071823" y="2225572"/>
              <a:ext cx="630331" cy="709939"/>
            </a:xfrm>
            <a:custGeom>
              <a:avLst/>
              <a:gdLst>
                <a:gd name="connsiteX0" fmla="*/ 113930 w 259567"/>
                <a:gd name="connsiteY0" fmla="*/ 0 h 292349"/>
                <a:gd name="connsiteX1" fmla="*/ 114468 w 259567"/>
                <a:gd name="connsiteY1" fmla="*/ 15585 h 292349"/>
                <a:gd name="connsiteX2" fmla="*/ 143488 w 259567"/>
                <a:gd name="connsiteY2" fmla="*/ 24721 h 292349"/>
                <a:gd name="connsiteX3" fmla="*/ 142950 w 259567"/>
                <a:gd name="connsiteY3" fmla="*/ 38693 h 292349"/>
                <a:gd name="connsiteX4" fmla="*/ 171970 w 259567"/>
                <a:gd name="connsiteY4" fmla="*/ 31170 h 292349"/>
                <a:gd name="connsiteX5" fmla="*/ 188092 w 259567"/>
                <a:gd name="connsiteY5" fmla="*/ 20422 h 292349"/>
                <a:gd name="connsiteX6" fmla="*/ 220337 w 259567"/>
                <a:gd name="connsiteY6" fmla="*/ 36006 h 292349"/>
                <a:gd name="connsiteX7" fmla="*/ 233772 w 259567"/>
                <a:gd name="connsiteY7" fmla="*/ 48367 h 292349"/>
                <a:gd name="connsiteX8" fmla="*/ 240758 w 259567"/>
                <a:gd name="connsiteY8" fmla="*/ 68251 h 292349"/>
                <a:gd name="connsiteX9" fmla="*/ 232697 w 259567"/>
                <a:gd name="connsiteY9" fmla="*/ 78461 h 292349"/>
                <a:gd name="connsiteX10" fmla="*/ 242908 w 259567"/>
                <a:gd name="connsiteY10" fmla="*/ 92434 h 292349"/>
                <a:gd name="connsiteX11" fmla="*/ 249894 w 259567"/>
                <a:gd name="connsiteY11" fmla="*/ 112855 h 292349"/>
                <a:gd name="connsiteX12" fmla="*/ 247745 w 259567"/>
                <a:gd name="connsiteY12" fmla="*/ 126291 h 292349"/>
                <a:gd name="connsiteX13" fmla="*/ 259567 w 259567"/>
                <a:gd name="connsiteY13" fmla="*/ 150474 h 292349"/>
                <a:gd name="connsiteX14" fmla="*/ 246670 w 259567"/>
                <a:gd name="connsiteY14" fmla="*/ 154236 h 292349"/>
                <a:gd name="connsiteX15" fmla="*/ 239146 w 259567"/>
                <a:gd name="connsiteY15" fmla="*/ 149937 h 292349"/>
                <a:gd name="connsiteX16" fmla="*/ 232160 w 259567"/>
                <a:gd name="connsiteY16" fmla="*/ 156923 h 292349"/>
                <a:gd name="connsiteX17" fmla="*/ 211738 w 259567"/>
                <a:gd name="connsiteY17" fmla="*/ 164446 h 292349"/>
                <a:gd name="connsiteX18" fmla="*/ 200990 w 259567"/>
                <a:gd name="connsiteY18" fmla="*/ 174120 h 292349"/>
                <a:gd name="connsiteX19" fmla="*/ 180031 w 259567"/>
                <a:gd name="connsiteY19" fmla="*/ 182181 h 292349"/>
                <a:gd name="connsiteX20" fmla="*/ 184868 w 259567"/>
                <a:gd name="connsiteY20" fmla="*/ 193466 h 292349"/>
                <a:gd name="connsiteX21" fmla="*/ 188092 w 259567"/>
                <a:gd name="connsiteY21" fmla="*/ 209051 h 292349"/>
                <a:gd name="connsiteX22" fmla="*/ 202602 w 259567"/>
                <a:gd name="connsiteY22" fmla="*/ 218187 h 292349"/>
                <a:gd name="connsiteX23" fmla="*/ 218724 w 259567"/>
                <a:gd name="connsiteY23" fmla="*/ 234309 h 292349"/>
                <a:gd name="connsiteX24" fmla="*/ 208514 w 259567"/>
                <a:gd name="connsiteY24" fmla="*/ 251506 h 292349"/>
                <a:gd name="connsiteX25" fmla="*/ 198303 w 259567"/>
                <a:gd name="connsiteY25" fmla="*/ 256343 h 292349"/>
                <a:gd name="connsiteX26" fmla="*/ 202065 w 259567"/>
                <a:gd name="connsiteY26" fmla="*/ 279989 h 292349"/>
                <a:gd name="connsiteX27" fmla="*/ 199378 w 259567"/>
                <a:gd name="connsiteY27" fmla="*/ 286438 h 292349"/>
                <a:gd name="connsiteX28" fmla="*/ 190242 w 259567"/>
                <a:gd name="connsiteY28" fmla="*/ 278914 h 292349"/>
                <a:gd name="connsiteX29" fmla="*/ 176269 w 259567"/>
                <a:gd name="connsiteY29" fmla="*/ 277839 h 292349"/>
                <a:gd name="connsiteX30" fmla="*/ 155848 w 259567"/>
                <a:gd name="connsiteY30" fmla="*/ 284288 h 292349"/>
                <a:gd name="connsiteX31" fmla="*/ 130590 w 259567"/>
                <a:gd name="connsiteY31" fmla="*/ 282676 h 292349"/>
                <a:gd name="connsiteX32" fmla="*/ 126291 w 259567"/>
                <a:gd name="connsiteY32" fmla="*/ 292349 h 292349"/>
                <a:gd name="connsiteX33" fmla="*/ 111780 w 259567"/>
                <a:gd name="connsiteY33" fmla="*/ 282138 h 292349"/>
                <a:gd name="connsiteX34" fmla="*/ 103182 w 259567"/>
                <a:gd name="connsiteY34" fmla="*/ 284288 h 292349"/>
                <a:gd name="connsiteX35" fmla="*/ 72550 w 259567"/>
                <a:gd name="connsiteY35" fmla="*/ 273003 h 292349"/>
                <a:gd name="connsiteX36" fmla="*/ 66639 w 259567"/>
                <a:gd name="connsiteY36" fmla="*/ 281064 h 292349"/>
                <a:gd name="connsiteX37" fmla="*/ 42455 w 259567"/>
                <a:gd name="connsiteY37" fmla="*/ 280526 h 292349"/>
                <a:gd name="connsiteX38" fmla="*/ 46217 w 259567"/>
                <a:gd name="connsiteY38" fmla="*/ 254731 h 292349"/>
                <a:gd name="connsiteX39" fmla="*/ 60727 w 259567"/>
                <a:gd name="connsiteY39" fmla="*/ 229473 h 292349"/>
                <a:gd name="connsiteX40" fmla="*/ 19347 w 259567"/>
                <a:gd name="connsiteY40" fmla="*/ 222486 h 292349"/>
                <a:gd name="connsiteX41" fmla="*/ 5912 w 259567"/>
                <a:gd name="connsiteY41" fmla="*/ 212813 h 292349"/>
                <a:gd name="connsiteX42" fmla="*/ 7524 w 259567"/>
                <a:gd name="connsiteY42" fmla="*/ 196691 h 292349"/>
                <a:gd name="connsiteX43" fmla="*/ 1612 w 259567"/>
                <a:gd name="connsiteY43" fmla="*/ 188092 h 292349"/>
                <a:gd name="connsiteX44" fmla="*/ 4837 w 259567"/>
                <a:gd name="connsiteY44" fmla="*/ 162834 h 292349"/>
                <a:gd name="connsiteX45" fmla="*/ 0 w 259567"/>
                <a:gd name="connsiteY45" fmla="*/ 123066 h 292349"/>
                <a:gd name="connsiteX46" fmla="*/ 17197 w 259567"/>
                <a:gd name="connsiteY46" fmla="*/ 123066 h 292349"/>
                <a:gd name="connsiteX47" fmla="*/ 24721 w 259567"/>
                <a:gd name="connsiteY47" fmla="*/ 108556 h 292349"/>
                <a:gd name="connsiteX48" fmla="*/ 31707 w 259567"/>
                <a:gd name="connsiteY48" fmla="*/ 73087 h 292349"/>
                <a:gd name="connsiteX49" fmla="*/ 26333 w 259567"/>
                <a:gd name="connsiteY49" fmla="*/ 59652 h 292349"/>
                <a:gd name="connsiteX50" fmla="*/ 31707 w 259567"/>
                <a:gd name="connsiteY50" fmla="*/ 51591 h 292349"/>
                <a:gd name="connsiteX51" fmla="*/ 55890 w 259567"/>
                <a:gd name="connsiteY51" fmla="*/ 49441 h 292349"/>
                <a:gd name="connsiteX52" fmla="*/ 61264 w 259567"/>
                <a:gd name="connsiteY52" fmla="*/ 58040 h 292349"/>
                <a:gd name="connsiteX53" fmla="*/ 80611 w 259567"/>
                <a:gd name="connsiteY53" fmla="*/ 38693 h 292349"/>
                <a:gd name="connsiteX54" fmla="*/ 74162 w 259567"/>
                <a:gd name="connsiteY54" fmla="*/ 24183 h 292349"/>
                <a:gd name="connsiteX55" fmla="*/ 73087 w 259567"/>
                <a:gd name="connsiteY55" fmla="*/ 1612 h 292349"/>
                <a:gd name="connsiteX56" fmla="*/ 94584 w 259567"/>
                <a:gd name="connsiteY56" fmla="*/ 6986 h 292349"/>
                <a:gd name="connsiteX57" fmla="*/ 113930 w 259567"/>
                <a:gd name="connsiteY57" fmla="*/ 0 h 29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9567" h="292349">
                  <a:moveTo>
                    <a:pt x="113930" y="0"/>
                  </a:moveTo>
                  <a:lnTo>
                    <a:pt x="114468" y="15585"/>
                  </a:lnTo>
                  <a:lnTo>
                    <a:pt x="143488" y="24721"/>
                  </a:lnTo>
                  <a:lnTo>
                    <a:pt x="142950" y="38693"/>
                  </a:lnTo>
                  <a:lnTo>
                    <a:pt x="171970" y="31170"/>
                  </a:lnTo>
                  <a:lnTo>
                    <a:pt x="188092" y="20422"/>
                  </a:lnTo>
                  <a:lnTo>
                    <a:pt x="220337" y="36006"/>
                  </a:lnTo>
                  <a:lnTo>
                    <a:pt x="233772" y="48367"/>
                  </a:lnTo>
                  <a:lnTo>
                    <a:pt x="240758" y="68251"/>
                  </a:lnTo>
                  <a:lnTo>
                    <a:pt x="232697" y="78461"/>
                  </a:lnTo>
                  <a:lnTo>
                    <a:pt x="242908" y="92434"/>
                  </a:lnTo>
                  <a:lnTo>
                    <a:pt x="249894" y="112855"/>
                  </a:lnTo>
                  <a:lnTo>
                    <a:pt x="247745" y="126291"/>
                  </a:lnTo>
                  <a:lnTo>
                    <a:pt x="259567" y="150474"/>
                  </a:lnTo>
                  <a:lnTo>
                    <a:pt x="246670" y="154236"/>
                  </a:lnTo>
                  <a:lnTo>
                    <a:pt x="239146" y="149937"/>
                  </a:lnTo>
                  <a:lnTo>
                    <a:pt x="232160" y="156923"/>
                  </a:lnTo>
                  <a:lnTo>
                    <a:pt x="211738" y="164446"/>
                  </a:lnTo>
                  <a:lnTo>
                    <a:pt x="200990" y="174120"/>
                  </a:lnTo>
                  <a:lnTo>
                    <a:pt x="180031" y="182181"/>
                  </a:lnTo>
                  <a:lnTo>
                    <a:pt x="184868" y="193466"/>
                  </a:lnTo>
                  <a:lnTo>
                    <a:pt x="188092" y="209051"/>
                  </a:lnTo>
                  <a:lnTo>
                    <a:pt x="202602" y="218187"/>
                  </a:lnTo>
                  <a:lnTo>
                    <a:pt x="218724" y="234309"/>
                  </a:lnTo>
                  <a:lnTo>
                    <a:pt x="208514" y="251506"/>
                  </a:lnTo>
                  <a:lnTo>
                    <a:pt x="198303" y="256343"/>
                  </a:lnTo>
                  <a:lnTo>
                    <a:pt x="202065" y="279989"/>
                  </a:lnTo>
                  <a:lnTo>
                    <a:pt x="199378" y="286438"/>
                  </a:lnTo>
                  <a:lnTo>
                    <a:pt x="190242" y="278914"/>
                  </a:lnTo>
                  <a:lnTo>
                    <a:pt x="176269" y="277839"/>
                  </a:lnTo>
                  <a:lnTo>
                    <a:pt x="155848" y="284288"/>
                  </a:lnTo>
                  <a:lnTo>
                    <a:pt x="130590" y="282676"/>
                  </a:lnTo>
                  <a:lnTo>
                    <a:pt x="126291" y="292349"/>
                  </a:lnTo>
                  <a:lnTo>
                    <a:pt x="111780" y="282138"/>
                  </a:lnTo>
                  <a:lnTo>
                    <a:pt x="103182" y="284288"/>
                  </a:lnTo>
                  <a:lnTo>
                    <a:pt x="72550" y="273003"/>
                  </a:lnTo>
                  <a:lnTo>
                    <a:pt x="66639" y="281064"/>
                  </a:lnTo>
                  <a:lnTo>
                    <a:pt x="42455" y="280526"/>
                  </a:lnTo>
                  <a:lnTo>
                    <a:pt x="46217" y="254731"/>
                  </a:lnTo>
                  <a:lnTo>
                    <a:pt x="60727" y="229473"/>
                  </a:lnTo>
                  <a:lnTo>
                    <a:pt x="19347" y="222486"/>
                  </a:lnTo>
                  <a:lnTo>
                    <a:pt x="5912" y="212813"/>
                  </a:lnTo>
                  <a:lnTo>
                    <a:pt x="7524" y="196691"/>
                  </a:lnTo>
                  <a:lnTo>
                    <a:pt x="1612" y="188092"/>
                  </a:lnTo>
                  <a:lnTo>
                    <a:pt x="4837" y="162834"/>
                  </a:lnTo>
                  <a:lnTo>
                    <a:pt x="0" y="123066"/>
                  </a:lnTo>
                  <a:lnTo>
                    <a:pt x="17197" y="123066"/>
                  </a:lnTo>
                  <a:lnTo>
                    <a:pt x="24721" y="108556"/>
                  </a:lnTo>
                  <a:lnTo>
                    <a:pt x="31707" y="73087"/>
                  </a:lnTo>
                  <a:lnTo>
                    <a:pt x="26333" y="59652"/>
                  </a:lnTo>
                  <a:lnTo>
                    <a:pt x="31707" y="51591"/>
                  </a:lnTo>
                  <a:lnTo>
                    <a:pt x="55890" y="49441"/>
                  </a:lnTo>
                  <a:lnTo>
                    <a:pt x="61264" y="58040"/>
                  </a:lnTo>
                  <a:lnTo>
                    <a:pt x="80611" y="38693"/>
                  </a:lnTo>
                  <a:lnTo>
                    <a:pt x="74162" y="24183"/>
                  </a:lnTo>
                  <a:lnTo>
                    <a:pt x="73087" y="1612"/>
                  </a:lnTo>
                  <a:lnTo>
                    <a:pt x="94584" y="6986"/>
                  </a:lnTo>
                  <a:lnTo>
                    <a:pt x="113930"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46" name="Freeform: Shape 303">
              <a:extLst>
                <a:ext uri="{FF2B5EF4-FFF2-40B4-BE49-F238E27FC236}">
                  <a16:creationId xmlns:a16="http://schemas.microsoft.com/office/drawing/2014/main" id="{7A26F388-7626-C64E-B765-97D0EBAFC268}"/>
                </a:ext>
              </a:extLst>
            </p:cNvPr>
            <p:cNvSpPr/>
            <p:nvPr userDrawn="1"/>
          </p:nvSpPr>
          <p:spPr>
            <a:xfrm>
              <a:off x="9560526" y="5596475"/>
              <a:ext cx="116148" cy="125283"/>
            </a:xfrm>
            <a:custGeom>
              <a:avLst/>
              <a:gdLst>
                <a:gd name="connsiteX0" fmla="*/ 40843 w 47829"/>
                <a:gd name="connsiteY0" fmla="*/ 0 h 51591"/>
                <a:gd name="connsiteX1" fmla="*/ 47829 w 47829"/>
                <a:gd name="connsiteY1" fmla="*/ 9136 h 51591"/>
                <a:gd name="connsiteX2" fmla="*/ 46754 w 47829"/>
                <a:gd name="connsiteY2" fmla="*/ 20959 h 51591"/>
                <a:gd name="connsiteX3" fmla="*/ 30632 w 47829"/>
                <a:gd name="connsiteY3" fmla="*/ 27945 h 51591"/>
                <a:gd name="connsiteX4" fmla="*/ 42993 w 47829"/>
                <a:gd name="connsiteY4" fmla="*/ 36006 h 51591"/>
                <a:gd name="connsiteX5" fmla="*/ 32244 w 47829"/>
                <a:gd name="connsiteY5" fmla="*/ 51591 h 51591"/>
                <a:gd name="connsiteX6" fmla="*/ 25796 w 47829"/>
                <a:gd name="connsiteY6" fmla="*/ 46217 h 51591"/>
                <a:gd name="connsiteX7" fmla="*/ 18809 w 47829"/>
                <a:gd name="connsiteY7" fmla="*/ 48367 h 51591"/>
                <a:gd name="connsiteX8" fmla="*/ 2687 w 47829"/>
                <a:gd name="connsiteY8" fmla="*/ 47829 h 51591"/>
                <a:gd name="connsiteX9" fmla="*/ 2150 w 47829"/>
                <a:gd name="connsiteY9" fmla="*/ 39231 h 51591"/>
                <a:gd name="connsiteX10" fmla="*/ 0 w 47829"/>
                <a:gd name="connsiteY10" fmla="*/ 31170 h 51591"/>
                <a:gd name="connsiteX11" fmla="*/ 9674 w 47829"/>
                <a:gd name="connsiteY11" fmla="*/ 17735 h 51591"/>
                <a:gd name="connsiteX12" fmla="*/ 19884 w 47829"/>
                <a:gd name="connsiteY12" fmla="*/ 4837 h 51591"/>
                <a:gd name="connsiteX13" fmla="*/ 32244 w 47829"/>
                <a:gd name="connsiteY13" fmla="*/ 7524 h 51591"/>
                <a:gd name="connsiteX14" fmla="*/ 40843 w 47829"/>
                <a:gd name="connsiteY14" fmla="*/ 0 h 5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29" h="51591">
                  <a:moveTo>
                    <a:pt x="40843" y="0"/>
                  </a:moveTo>
                  <a:lnTo>
                    <a:pt x="47829" y="9136"/>
                  </a:lnTo>
                  <a:lnTo>
                    <a:pt x="46754" y="20959"/>
                  </a:lnTo>
                  <a:lnTo>
                    <a:pt x="30632" y="27945"/>
                  </a:lnTo>
                  <a:lnTo>
                    <a:pt x="42993" y="36006"/>
                  </a:lnTo>
                  <a:lnTo>
                    <a:pt x="32244" y="51591"/>
                  </a:lnTo>
                  <a:lnTo>
                    <a:pt x="25796" y="46217"/>
                  </a:lnTo>
                  <a:lnTo>
                    <a:pt x="18809" y="48367"/>
                  </a:lnTo>
                  <a:lnTo>
                    <a:pt x="2687" y="47829"/>
                  </a:lnTo>
                  <a:lnTo>
                    <a:pt x="2150" y="39231"/>
                  </a:lnTo>
                  <a:lnTo>
                    <a:pt x="0" y="31170"/>
                  </a:lnTo>
                  <a:lnTo>
                    <a:pt x="9674" y="17735"/>
                  </a:lnTo>
                  <a:lnTo>
                    <a:pt x="19884" y="4837"/>
                  </a:lnTo>
                  <a:lnTo>
                    <a:pt x="32244" y="7524"/>
                  </a:lnTo>
                  <a:lnTo>
                    <a:pt x="40843"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7" name="Freeform: Shape 304">
              <a:extLst>
                <a:ext uri="{FF2B5EF4-FFF2-40B4-BE49-F238E27FC236}">
                  <a16:creationId xmlns:a16="http://schemas.microsoft.com/office/drawing/2014/main" id="{639BFBB1-53F7-F643-BA05-150AB55B4249}"/>
                </a:ext>
              </a:extLst>
            </p:cNvPr>
            <p:cNvSpPr/>
            <p:nvPr userDrawn="1"/>
          </p:nvSpPr>
          <p:spPr>
            <a:xfrm>
              <a:off x="7220599" y="1954124"/>
              <a:ext cx="321036" cy="289717"/>
            </a:xfrm>
            <a:custGeom>
              <a:avLst/>
              <a:gdLst>
                <a:gd name="connsiteX0" fmla="*/ 132202 w 132201"/>
                <a:gd name="connsiteY0" fmla="*/ 87060 h 119304"/>
                <a:gd name="connsiteX1" fmla="*/ 115005 w 132201"/>
                <a:gd name="connsiteY1" fmla="*/ 119304 h 119304"/>
                <a:gd name="connsiteX2" fmla="*/ 84910 w 132201"/>
                <a:gd name="connsiteY2" fmla="*/ 96733 h 119304"/>
                <a:gd name="connsiteX3" fmla="*/ 81148 w 132201"/>
                <a:gd name="connsiteY3" fmla="*/ 80074 h 119304"/>
                <a:gd name="connsiteX4" fmla="*/ 123066 w 132201"/>
                <a:gd name="connsiteY4" fmla="*/ 66638 h 119304"/>
                <a:gd name="connsiteX5" fmla="*/ 132202 w 132201"/>
                <a:gd name="connsiteY5" fmla="*/ 87060 h 119304"/>
                <a:gd name="connsiteX6" fmla="*/ 81148 w 132201"/>
                <a:gd name="connsiteY6" fmla="*/ 52666 h 119304"/>
                <a:gd name="connsiteX7" fmla="*/ 74162 w 132201"/>
                <a:gd name="connsiteY7" fmla="*/ 67713 h 119304"/>
                <a:gd name="connsiteX8" fmla="*/ 65564 w 132201"/>
                <a:gd name="connsiteY8" fmla="*/ 63414 h 119304"/>
                <a:gd name="connsiteX9" fmla="*/ 45142 w 132201"/>
                <a:gd name="connsiteY9" fmla="*/ 92434 h 119304"/>
                <a:gd name="connsiteX10" fmla="*/ 52666 w 132201"/>
                <a:gd name="connsiteY10" fmla="*/ 111780 h 119304"/>
                <a:gd name="connsiteX11" fmla="*/ 34394 w 132201"/>
                <a:gd name="connsiteY11" fmla="*/ 117692 h 119304"/>
                <a:gd name="connsiteX12" fmla="*/ 12898 w 132201"/>
                <a:gd name="connsiteY12" fmla="*/ 112318 h 119304"/>
                <a:gd name="connsiteX13" fmla="*/ 1075 w 132201"/>
                <a:gd name="connsiteY13" fmla="*/ 90284 h 119304"/>
                <a:gd name="connsiteX14" fmla="*/ 0 w 132201"/>
                <a:gd name="connsiteY14" fmla="*/ 48904 h 119304"/>
                <a:gd name="connsiteX15" fmla="*/ 4836 w 132201"/>
                <a:gd name="connsiteY15" fmla="*/ 38156 h 119304"/>
                <a:gd name="connsiteX16" fmla="*/ 12898 w 132201"/>
                <a:gd name="connsiteY16" fmla="*/ 25795 h 119304"/>
                <a:gd name="connsiteX17" fmla="*/ 38156 w 132201"/>
                <a:gd name="connsiteY17" fmla="*/ 23108 h 119304"/>
                <a:gd name="connsiteX18" fmla="*/ 48367 w 132201"/>
                <a:gd name="connsiteY18" fmla="*/ 11823 h 119304"/>
                <a:gd name="connsiteX19" fmla="*/ 71475 w 132201"/>
                <a:gd name="connsiteY19" fmla="*/ 0 h 119304"/>
                <a:gd name="connsiteX20" fmla="*/ 70400 w 132201"/>
                <a:gd name="connsiteY20" fmla="*/ 20959 h 119304"/>
                <a:gd name="connsiteX21" fmla="*/ 61802 w 132201"/>
                <a:gd name="connsiteY21" fmla="*/ 34394 h 119304"/>
                <a:gd name="connsiteX22" fmla="*/ 65026 w 132201"/>
                <a:gd name="connsiteY22" fmla="*/ 45680 h 119304"/>
                <a:gd name="connsiteX23" fmla="*/ 81148 w 132201"/>
                <a:gd name="connsiteY23" fmla="*/ 52666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2201" h="119304">
                  <a:moveTo>
                    <a:pt x="132202" y="87060"/>
                  </a:moveTo>
                  <a:lnTo>
                    <a:pt x="115005" y="119304"/>
                  </a:lnTo>
                  <a:lnTo>
                    <a:pt x="84910" y="96733"/>
                  </a:lnTo>
                  <a:lnTo>
                    <a:pt x="81148" y="80074"/>
                  </a:lnTo>
                  <a:lnTo>
                    <a:pt x="123066" y="66638"/>
                  </a:lnTo>
                  <a:lnTo>
                    <a:pt x="132202" y="87060"/>
                  </a:lnTo>
                  <a:close/>
                  <a:moveTo>
                    <a:pt x="81148" y="52666"/>
                  </a:moveTo>
                  <a:lnTo>
                    <a:pt x="74162" y="67713"/>
                  </a:lnTo>
                  <a:lnTo>
                    <a:pt x="65564" y="63414"/>
                  </a:lnTo>
                  <a:lnTo>
                    <a:pt x="45142" y="92434"/>
                  </a:lnTo>
                  <a:lnTo>
                    <a:pt x="52666" y="111780"/>
                  </a:lnTo>
                  <a:lnTo>
                    <a:pt x="34394" y="117692"/>
                  </a:lnTo>
                  <a:lnTo>
                    <a:pt x="12898" y="112318"/>
                  </a:lnTo>
                  <a:lnTo>
                    <a:pt x="1075" y="90284"/>
                  </a:lnTo>
                  <a:lnTo>
                    <a:pt x="0" y="48904"/>
                  </a:lnTo>
                  <a:lnTo>
                    <a:pt x="4836" y="38156"/>
                  </a:lnTo>
                  <a:lnTo>
                    <a:pt x="12898" y="25795"/>
                  </a:lnTo>
                  <a:lnTo>
                    <a:pt x="38156" y="23108"/>
                  </a:lnTo>
                  <a:lnTo>
                    <a:pt x="48367" y="11823"/>
                  </a:lnTo>
                  <a:lnTo>
                    <a:pt x="71475" y="0"/>
                  </a:lnTo>
                  <a:lnTo>
                    <a:pt x="70400" y="20959"/>
                  </a:lnTo>
                  <a:lnTo>
                    <a:pt x="61802" y="34394"/>
                  </a:lnTo>
                  <a:lnTo>
                    <a:pt x="65026" y="45680"/>
                  </a:lnTo>
                  <a:lnTo>
                    <a:pt x="81148" y="5266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8" name="Freeform: Shape 305">
              <a:extLst>
                <a:ext uri="{FF2B5EF4-FFF2-40B4-BE49-F238E27FC236}">
                  <a16:creationId xmlns:a16="http://schemas.microsoft.com/office/drawing/2014/main" id="{D5D79249-768C-5449-976D-BBB0B0DECB00}"/>
                </a:ext>
              </a:extLst>
            </p:cNvPr>
            <p:cNvSpPr/>
            <p:nvPr userDrawn="1"/>
          </p:nvSpPr>
          <p:spPr>
            <a:xfrm>
              <a:off x="6051288" y="3785087"/>
              <a:ext cx="1442063" cy="1359845"/>
            </a:xfrm>
            <a:custGeom>
              <a:avLst/>
              <a:gdLst>
                <a:gd name="connsiteX0" fmla="*/ 593834 w 593834"/>
                <a:gd name="connsiteY0" fmla="*/ 428313 h 559977"/>
                <a:gd name="connsiteX1" fmla="*/ 495489 w 593834"/>
                <a:gd name="connsiteY1" fmla="*/ 485278 h 559977"/>
                <a:gd name="connsiteX2" fmla="*/ 412191 w 593834"/>
                <a:gd name="connsiteY2" fmla="*/ 543855 h 559977"/>
                <a:gd name="connsiteX3" fmla="*/ 371885 w 593834"/>
                <a:gd name="connsiteY3" fmla="*/ 557291 h 559977"/>
                <a:gd name="connsiteX4" fmla="*/ 340179 w 593834"/>
                <a:gd name="connsiteY4" fmla="*/ 559978 h 559977"/>
                <a:gd name="connsiteX5" fmla="*/ 339641 w 593834"/>
                <a:gd name="connsiteY5" fmla="*/ 541168 h 559977"/>
                <a:gd name="connsiteX6" fmla="*/ 326206 w 593834"/>
                <a:gd name="connsiteY6" fmla="*/ 536332 h 559977"/>
                <a:gd name="connsiteX7" fmla="*/ 308471 w 593834"/>
                <a:gd name="connsiteY7" fmla="*/ 527733 h 559977"/>
                <a:gd name="connsiteX8" fmla="*/ 301485 w 593834"/>
                <a:gd name="connsiteY8" fmla="*/ 513761 h 559977"/>
                <a:gd name="connsiteX9" fmla="*/ 204752 w 593834"/>
                <a:gd name="connsiteY9" fmla="*/ 448734 h 559977"/>
                <a:gd name="connsiteX10" fmla="*/ 108019 w 593834"/>
                <a:gd name="connsiteY10" fmla="*/ 382633 h 559977"/>
                <a:gd name="connsiteX11" fmla="*/ 0 w 593834"/>
                <a:gd name="connsiteY11" fmla="*/ 308471 h 559977"/>
                <a:gd name="connsiteX12" fmla="*/ 538 w 593834"/>
                <a:gd name="connsiteY12" fmla="*/ 302560 h 559977"/>
                <a:gd name="connsiteX13" fmla="*/ 538 w 593834"/>
                <a:gd name="connsiteY13" fmla="*/ 300410 h 559977"/>
                <a:gd name="connsiteX14" fmla="*/ 0 w 593834"/>
                <a:gd name="connsiteY14" fmla="*/ 263867 h 559977"/>
                <a:gd name="connsiteX15" fmla="*/ 46217 w 593834"/>
                <a:gd name="connsiteY15" fmla="*/ 240758 h 559977"/>
                <a:gd name="connsiteX16" fmla="*/ 74700 w 593834"/>
                <a:gd name="connsiteY16" fmla="*/ 235922 h 559977"/>
                <a:gd name="connsiteX17" fmla="*/ 98346 w 593834"/>
                <a:gd name="connsiteY17" fmla="*/ 227323 h 559977"/>
                <a:gd name="connsiteX18" fmla="*/ 109094 w 593834"/>
                <a:gd name="connsiteY18" fmla="*/ 211738 h 559977"/>
                <a:gd name="connsiteX19" fmla="*/ 142413 w 593834"/>
                <a:gd name="connsiteY19" fmla="*/ 199378 h 559977"/>
                <a:gd name="connsiteX20" fmla="*/ 143488 w 593834"/>
                <a:gd name="connsiteY20" fmla="*/ 176269 h 559977"/>
                <a:gd name="connsiteX21" fmla="*/ 160147 w 593834"/>
                <a:gd name="connsiteY21" fmla="*/ 173582 h 559977"/>
                <a:gd name="connsiteX22" fmla="*/ 173045 w 593834"/>
                <a:gd name="connsiteY22" fmla="*/ 161759 h 559977"/>
                <a:gd name="connsiteX23" fmla="*/ 210663 w 593834"/>
                <a:gd name="connsiteY23" fmla="*/ 156385 h 559977"/>
                <a:gd name="connsiteX24" fmla="*/ 216037 w 593834"/>
                <a:gd name="connsiteY24" fmla="*/ 144025 h 559977"/>
                <a:gd name="connsiteX25" fmla="*/ 208514 w 593834"/>
                <a:gd name="connsiteY25" fmla="*/ 137039 h 559977"/>
                <a:gd name="connsiteX26" fmla="*/ 198840 w 593834"/>
                <a:gd name="connsiteY26" fmla="*/ 103182 h 559977"/>
                <a:gd name="connsiteX27" fmla="*/ 198303 w 593834"/>
                <a:gd name="connsiteY27" fmla="*/ 84373 h 559977"/>
                <a:gd name="connsiteX28" fmla="*/ 187555 w 593834"/>
                <a:gd name="connsiteY28" fmla="*/ 63414 h 559977"/>
                <a:gd name="connsiteX29" fmla="*/ 214963 w 593834"/>
                <a:gd name="connsiteY29" fmla="*/ 45680 h 559977"/>
                <a:gd name="connsiteX30" fmla="*/ 246132 w 593834"/>
                <a:gd name="connsiteY30" fmla="*/ 40305 h 559977"/>
                <a:gd name="connsiteX31" fmla="*/ 264404 w 593834"/>
                <a:gd name="connsiteY31" fmla="*/ 26870 h 559977"/>
                <a:gd name="connsiteX32" fmla="*/ 291812 w 593834"/>
                <a:gd name="connsiteY32" fmla="*/ 17197 h 559977"/>
                <a:gd name="connsiteX33" fmla="*/ 340179 w 593834"/>
                <a:gd name="connsiteY33" fmla="*/ 11286 h 559977"/>
                <a:gd name="connsiteX34" fmla="*/ 387470 w 593834"/>
                <a:gd name="connsiteY34" fmla="*/ 8599 h 559977"/>
                <a:gd name="connsiteX35" fmla="*/ 401980 w 593834"/>
                <a:gd name="connsiteY35" fmla="*/ 13435 h 559977"/>
                <a:gd name="connsiteX36" fmla="*/ 428851 w 593834"/>
                <a:gd name="connsiteY36" fmla="*/ 537 h 559977"/>
                <a:gd name="connsiteX37" fmla="*/ 459483 w 593834"/>
                <a:gd name="connsiteY37" fmla="*/ 0 h 559977"/>
                <a:gd name="connsiteX38" fmla="*/ 471306 w 593834"/>
                <a:gd name="connsiteY38" fmla="*/ 7524 h 559977"/>
                <a:gd name="connsiteX39" fmla="*/ 490652 w 593834"/>
                <a:gd name="connsiteY39" fmla="*/ 5374 h 559977"/>
                <a:gd name="connsiteX40" fmla="*/ 484741 w 593834"/>
                <a:gd name="connsiteY40" fmla="*/ 22034 h 559977"/>
                <a:gd name="connsiteX41" fmla="*/ 489577 w 593834"/>
                <a:gd name="connsiteY41" fmla="*/ 53203 h 559977"/>
                <a:gd name="connsiteX42" fmla="*/ 482591 w 593834"/>
                <a:gd name="connsiteY42" fmla="*/ 80074 h 559977"/>
                <a:gd name="connsiteX43" fmla="*/ 464857 w 593834"/>
                <a:gd name="connsiteY43" fmla="*/ 97808 h 559977"/>
                <a:gd name="connsiteX44" fmla="*/ 467544 w 593834"/>
                <a:gd name="connsiteY44" fmla="*/ 121991 h 559977"/>
                <a:gd name="connsiteX45" fmla="*/ 491190 w 593834"/>
                <a:gd name="connsiteY45" fmla="*/ 140801 h 559977"/>
                <a:gd name="connsiteX46" fmla="*/ 491190 w 593834"/>
                <a:gd name="connsiteY46" fmla="*/ 148324 h 559977"/>
                <a:gd name="connsiteX47" fmla="*/ 508924 w 593834"/>
                <a:gd name="connsiteY47" fmla="*/ 161222 h 559977"/>
                <a:gd name="connsiteX48" fmla="*/ 521284 w 593834"/>
                <a:gd name="connsiteY48" fmla="*/ 217650 h 559977"/>
                <a:gd name="connsiteX49" fmla="*/ 530420 w 593834"/>
                <a:gd name="connsiteY49" fmla="*/ 245057 h 559977"/>
                <a:gd name="connsiteX50" fmla="*/ 532032 w 593834"/>
                <a:gd name="connsiteY50" fmla="*/ 259567 h 559977"/>
                <a:gd name="connsiteX51" fmla="*/ 527196 w 593834"/>
                <a:gd name="connsiteY51" fmla="*/ 284825 h 559977"/>
                <a:gd name="connsiteX52" fmla="*/ 529345 w 593834"/>
                <a:gd name="connsiteY52" fmla="*/ 298798 h 559977"/>
                <a:gd name="connsiteX53" fmla="*/ 525584 w 593834"/>
                <a:gd name="connsiteY53" fmla="*/ 315458 h 559977"/>
                <a:gd name="connsiteX54" fmla="*/ 528271 w 593834"/>
                <a:gd name="connsiteY54" fmla="*/ 334804 h 559977"/>
                <a:gd name="connsiteX55" fmla="*/ 516985 w 593834"/>
                <a:gd name="connsiteY55" fmla="*/ 347702 h 559977"/>
                <a:gd name="connsiteX56" fmla="*/ 534182 w 593834"/>
                <a:gd name="connsiteY56" fmla="*/ 370273 h 559977"/>
                <a:gd name="connsiteX57" fmla="*/ 535257 w 593834"/>
                <a:gd name="connsiteY57" fmla="*/ 383171 h 559977"/>
                <a:gd name="connsiteX58" fmla="*/ 545468 w 593834"/>
                <a:gd name="connsiteY58" fmla="*/ 399831 h 559977"/>
                <a:gd name="connsiteX59" fmla="*/ 558903 w 593834"/>
                <a:gd name="connsiteY59" fmla="*/ 394456 h 559977"/>
                <a:gd name="connsiteX60" fmla="*/ 581474 w 593834"/>
                <a:gd name="connsiteY60" fmla="*/ 408429 h 559977"/>
                <a:gd name="connsiteX61" fmla="*/ 593834 w 593834"/>
                <a:gd name="connsiteY61" fmla="*/ 428313 h 55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93834" h="559977">
                  <a:moveTo>
                    <a:pt x="593834" y="428313"/>
                  </a:moveTo>
                  <a:lnTo>
                    <a:pt x="495489" y="485278"/>
                  </a:lnTo>
                  <a:lnTo>
                    <a:pt x="412191" y="543855"/>
                  </a:lnTo>
                  <a:lnTo>
                    <a:pt x="371885" y="557291"/>
                  </a:lnTo>
                  <a:lnTo>
                    <a:pt x="340179" y="559978"/>
                  </a:lnTo>
                  <a:lnTo>
                    <a:pt x="339641" y="541168"/>
                  </a:lnTo>
                  <a:lnTo>
                    <a:pt x="326206" y="536332"/>
                  </a:lnTo>
                  <a:lnTo>
                    <a:pt x="308471" y="527733"/>
                  </a:lnTo>
                  <a:lnTo>
                    <a:pt x="301485" y="513761"/>
                  </a:lnTo>
                  <a:lnTo>
                    <a:pt x="204752" y="448734"/>
                  </a:lnTo>
                  <a:lnTo>
                    <a:pt x="108019" y="382633"/>
                  </a:lnTo>
                  <a:lnTo>
                    <a:pt x="0" y="308471"/>
                  </a:lnTo>
                  <a:lnTo>
                    <a:pt x="538" y="302560"/>
                  </a:lnTo>
                  <a:lnTo>
                    <a:pt x="538" y="300410"/>
                  </a:lnTo>
                  <a:lnTo>
                    <a:pt x="0" y="263867"/>
                  </a:lnTo>
                  <a:lnTo>
                    <a:pt x="46217" y="240758"/>
                  </a:lnTo>
                  <a:lnTo>
                    <a:pt x="74700" y="235922"/>
                  </a:lnTo>
                  <a:lnTo>
                    <a:pt x="98346" y="227323"/>
                  </a:lnTo>
                  <a:lnTo>
                    <a:pt x="109094" y="211738"/>
                  </a:lnTo>
                  <a:lnTo>
                    <a:pt x="142413" y="199378"/>
                  </a:lnTo>
                  <a:lnTo>
                    <a:pt x="143488" y="176269"/>
                  </a:lnTo>
                  <a:lnTo>
                    <a:pt x="160147" y="173582"/>
                  </a:lnTo>
                  <a:lnTo>
                    <a:pt x="173045" y="161759"/>
                  </a:lnTo>
                  <a:lnTo>
                    <a:pt x="210663" y="156385"/>
                  </a:lnTo>
                  <a:lnTo>
                    <a:pt x="216037" y="144025"/>
                  </a:lnTo>
                  <a:lnTo>
                    <a:pt x="208514" y="137039"/>
                  </a:lnTo>
                  <a:lnTo>
                    <a:pt x="198840" y="103182"/>
                  </a:lnTo>
                  <a:lnTo>
                    <a:pt x="198303" y="84373"/>
                  </a:lnTo>
                  <a:lnTo>
                    <a:pt x="187555" y="63414"/>
                  </a:lnTo>
                  <a:lnTo>
                    <a:pt x="214963" y="45680"/>
                  </a:lnTo>
                  <a:lnTo>
                    <a:pt x="246132" y="40305"/>
                  </a:lnTo>
                  <a:lnTo>
                    <a:pt x="264404" y="26870"/>
                  </a:lnTo>
                  <a:lnTo>
                    <a:pt x="291812" y="17197"/>
                  </a:lnTo>
                  <a:lnTo>
                    <a:pt x="340179" y="11286"/>
                  </a:lnTo>
                  <a:lnTo>
                    <a:pt x="387470" y="8599"/>
                  </a:lnTo>
                  <a:lnTo>
                    <a:pt x="401980" y="13435"/>
                  </a:lnTo>
                  <a:lnTo>
                    <a:pt x="428851" y="537"/>
                  </a:lnTo>
                  <a:lnTo>
                    <a:pt x="459483" y="0"/>
                  </a:lnTo>
                  <a:lnTo>
                    <a:pt x="471306" y="7524"/>
                  </a:lnTo>
                  <a:lnTo>
                    <a:pt x="490652" y="5374"/>
                  </a:lnTo>
                  <a:lnTo>
                    <a:pt x="484741" y="22034"/>
                  </a:lnTo>
                  <a:lnTo>
                    <a:pt x="489577" y="53203"/>
                  </a:lnTo>
                  <a:lnTo>
                    <a:pt x="482591" y="80074"/>
                  </a:lnTo>
                  <a:lnTo>
                    <a:pt x="464857" y="97808"/>
                  </a:lnTo>
                  <a:lnTo>
                    <a:pt x="467544" y="121991"/>
                  </a:lnTo>
                  <a:lnTo>
                    <a:pt x="491190" y="140801"/>
                  </a:lnTo>
                  <a:lnTo>
                    <a:pt x="491190" y="148324"/>
                  </a:lnTo>
                  <a:lnTo>
                    <a:pt x="508924" y="161222"/>
                  </a:lnTo>
                  <a:lnTo>
                    <a:pt x="521284" y="217650"/>
                  </a:lnTo>
                  <a:lnTo>
                    <a:pt x="530420" y="245057"/>
                  </a:lnTo>
                  <a:lnTo>
                    <a:pt x="532032" y="259567"/>
                  </a:lnTo>
                  <a:lnTo>
                    <a:pt x="527196" y="284825"/>
                  </a:lnTo>
                  <a:lnTo>
                    <a:pt x="529345" y="298798"/>
                  </a:lnTo>
                  <a:lnTo>
                    <a:pt x="525584" y="315458"/>
                  </a:lnTo>
                  <a:lnTo>
                    <a:pt x="528271" y="334804"/>
                  </a:lnTo>
                  <a:lnTo>
                    <a:pt x="516985" y="347702"/>
                  </a:lnTo>
                  <a:lnTo>
                    <a:pt x="534182" y="370273"/>
                  </a:lnTo>
                  <a:lnTo>
                    <a:pt x="535257" y="383171"/>
                  </a:lnTo>
                  <a:lnTo>
                    <a:pt x="545468" y="399831"/>
                  </a:lnTo>
                  <a:lnTo>
                    <a:pt x="558903" y="394456"/>
                  </a:lnTo>
                  <a:lnTo>
                    <a:pt x="581474" y="408429"/>
                  </a:lnTo>
                  <a:lnTo>
                    <a:pt x="593834" y="42831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49" name="Freeform: Shape 306">
              <a:extLst>
                <a:ext uri="{FF2B5EF4-FFF2-40B4-BE49-F238E27FC236}">
                  <a16:creationId xmlns:a16="http://schemas.microsoft.com/office/drawing/2014/main" id="{12BDDA32-F8DC-6A42-8C50-24BD7490E4C0}"/>
                </a:ext>
              </a:extLst>
            </p:cNvPr>
            <p:cNvSpPr/>
            <p:nvPr userDrawn="1"/>
          </p:nvSpPr>
          <p:spPr>
            <a:xfrm>
              <a:off x="8281590" y="1763590"/>
              <a:ext cx="334087" cy="216635"/>
            </a:xfrm>
            <a:custGeom>
              <a:avLst/>
              <a:gdLst>
                <a:gd name="connsiteX0" fmla="*/ 28483 w 137575"/>
                <a:gd name="connsiteY0" fmla="*/ 76312 h 89209"/>
                <a:gd name="connsiteX1" fmla="*/ 31707 w 137575"/>
                <a:gd name="connsiteY1" fmla="*/ 51591 h 89209"/>
                <a:gd name="connsiteX2" fmla="*/ 20959 w 137575"/>
                <a:gd name="connsiteY2" fmla="*/ 56965 h 89209"/>
                <a:gd name="connsiteX3" fmla="*/ 2687 w 137575"/>
                <a:gd name="connsiteY3" fmla="*/ 41918 h 89209"/>
                <a:gd name="connsiteX4" fmla="*/ 0 w 137575"/>
                <a:gd name="connsiteY4" fmla="*/ 17734 h 89209"/>
                <a:gd name="connsiteX5" fmla="*/ 36544 w 137575"/>
                <a:gd name="connsiteY5" fmla="*/ 5912 h 89209"/>
                <a:gd name="connsiteX6" fmla="*/ 72550 w 137575"/>
                <a:gd name="connsiteY6" fmla="*/ 0 h 89209"/>
                <a:gd name="connsiteX7" fmla="*/ 103720 w 137575"/>
                <a:gd name="connsiteY7" fmla="*/ 6986 h 89209"/>
                <a:gd name="connsiteX8" fmla="*/ 133277 w 137575"/>
                <a:gd name="connsiteY8" fmla="*/ 5912 h 89209"/>
                <a:gd name="connsiteX9" fmla="*/ 137576 w 137575"/>
                <a:gd name="connsiteY9" fmla="*/ 13435 h 89209"/>
                <a:gd name="connsiteX10" fmla="*/ 117155 w 137575"/>
                <a:gd name="connsiteY10" fmla="*/ 37618 h 89209"/>
                <a:gd name="connsiteX11" fmla="*/ 125753 w 137575"/>
                <a:gd name="connsiteY11" fmla="*/ 76312 h 89209"/>
                <a:gd name="connsiteX12" fmla="*/ 113393 w 137575"/>
                <a:gd name="connsiteY12" fmla="*/ 89209 h 89209"/>
                <a:gd name="connsiteX13" fmla="*/ 89747 w 137575"/>
                <a:gd name="connsiteY13" fmla="*/ 89209 h 89209"/>
                <a:gd name="connsiteX14" fmla="*/ 65026 w 137575"/>
                <a:gd name="connsiteY14" fmla="*/ 73625 h 89209"/>
                <a:gd name="connsiteX15" fmla="*/ 52666 w 137575"/>
                <a:gd name="connsiteY15" fmla="*/ 68251 h 89209"/>
                <a:gd name="connsiteX16" fmla="*/ 28483 w 137575"/>
                <a:gd name="connsiteY16" fmla="*/ 76312 h 8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575" h="89209">
                  <a:moveTo>
                    <a:pt x="28483" y="76312"/>
                  </a:moveTo>
                  <a:lnTo>
                    <a:pt x="31707" y="51591"/>
                  </a:lnTo>
                  <a:lnTo>
                    <a:pt x="20959" y="56965"/>
                  </a:lnTo>
                  <a:lnTo>
                    <a:pt x="2687" y="41918"/>
                  </a:lnTo>
                  <a:lnTo>
                    <a:pt x="0" y="17734"/>
                  </a:lnTo>
                  <a:lnTo>
                    <a:pt x="36544" y="5912"/>
                  </a:lnTo>
                  <a:lnTo>
                    <a:pt x="72550" y="0"/>
                  </a:lnTo>
                  <a:lnTo>
                    <a:pt x="103720" y="6986"/>
                  </a:lnTo>
                  <a:lnTo>
                    <a:pt x="133277" y="5912"/>
                  </a:lnTo>
                  <a:lnTo>
                    <a:pt x="137576" y="13435"/>
                  </a:lnTo>
                  <a:lnTo>
                    <a:pt x="117155" y="37618"/>
                  </a:lnTo>
                  <a:lnTo>
                    <a:pt x="125753" y="76312"/>
                  </a:lnTo>
                  <a:lnTo>
                    <a:pt x="113393" y="89209"/>
                  </a:lnTo>
                  <a:lnTo>
                    <a:pt x="89747" y="89209"/>
                  </a:lnTo>
                  <a:lnTo>
                    <a:pt x="65026" y="73625"/>
                  </a:lnTo>
                  <a:lnTo>
                    <a:pt x="52666" y="68251"/>
                  </a:lnTo>
                  <a:lnTo>
                    <a:pt x="28483" y="763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0" name="Freeform: Shape 307">
              <a:extLst>
                <a:ext uri="{FF2B5EF4-FFF2-40B4-BE49-F238E27FC236}">
                  <a16:creationId xmlns:a16="http://schemas.microsoft.com/office/drawing/2014/main" id="{AEA8DE77-669D-9B42-945A-692E8CD2131C}"/>
                </a:ext>
              </a:extLst>
            </p:cNvPr>
            <p:cNvSpPr/>
            <p:nvPr userDrawn="1"/>
          </p:nvSpPr>
          <p:spPr>
            <a:xfrm>
              <a:off x="9188591" y="5219321"/>
              <a:ext cx="471116" cy="390204"/>
            </a:xfrm>
            <a:custGeom>
              <a:avLst/>
              <a:gdLst>
                <a:gd name="connsiteX0" fmla="*/ 173045 w 194003"/>
                <a:gd name="connsiteY0" fmla="*/ 159610 h 160684"/>
                <a:gd name="connsiteX1" fmla="*/ 163372 w 194003"/>
                <a:gd name="connsiteY1" fmla="*/ 150474 h 160684"/>
                <a:gd name="connsiteX2" fmla="*/ 151548 w 194003"/>
                <a:gd name="connsiteY2" fmla="*/ 133277 h 160684"/>
                <a:gd name="connsiteX3" fmla="*/ 138651 w 194003"/>
                <a:gd name="connsiteY3" fmla="*/ 124141 h 160684"/>
                <a:gd name="connsiteX4" fmla="*/ 131127 w 194003"/>
                <a:gd name="connsiteY4" fmla="*/ 113930 h 160684"/>
                <a:gd name="connsiteX5" fmla="*/ 106407 w 194003"/>
                <a:gd name="connsiteY5" fmla="*/ 102107 h 160684"/>
                <a:gd name="connsiteX6" fmla="*/ 86522 w 194003"/>
                <a:gd name="connsiteY6" fmla="*/ 101570 h 160684"/>
                <a:gd name="connsiteX7" fmla="*/ 79536 w 194003"/>
                <a:gd name="connsiteY7" fmla="*/ 95658 h 160684"/>
                <a:gd name="connsiteX8" fmla="*/ 62876 w 194003"/>
                <a:gd name="connsiteY8" fmla="*/ 102644 h 160684"/>
                <a:gd name="connsiteX9" fmla="*/ 45680 w 194003"/>
                <a:gd name="connsiteY9" fmla="*/ 89209 h 160684"/>
                <a:gd name="connsiteX10" fmla="*/ 36544 w 194003"/>
                <a:gd name="connsiteY10" fmla="*/ 110706 h 160684"/>
                <a:gd name="connsiteX11" fmla="*/ 3224 w 194003"/>
                <a:gd name="connsiteY11" fmla="*/ 104794 h 160684"/>
                <a:gd name="connsiteX12" fmla="*/ 0 w 194003"/>
                <a:gd name="connsiteY12" fmla="*/ 92971 h 160684"/>
                <a:gd name="connsiteX13" fmla="*/ 12361 w 194003"/>
                <a:gd name="connsiteY13" fmla="*/ 49979 h 160684"/>
                <a:gd name="connsiteX14" fmla="*/ 15048 w 194003"/>
                <a:gd name="connsiteY14" fmla="*/ 30632 h 160684"/>
                <a:gd name="connsiteX15" fmla="*/ 24183 w 194003"/>
                <a:gd name="connsiteY15" fmla="*/ 21496 h 160684"/>
                <a:gd name="connsiteX16" fmla="*/ 45142 w 194003"/>
                <a:gd name="connsiteY16" fmla="*/ 16659 h 160684"/>
                <a:gd name="connsiteX17" fmla="*/ 59652 w 194003"/>
                <a:gd name="connsiteY17" fmla="*/ 0 h 160684"/>
                <a:gd name="connsiteX18" fmla="*/ 76311 w 194003"/>
                <a:gd name="connsiteY18" fmla="*/ 33857 h 160684"/>
                <a:gd name="connsiteX19" fmla="*/ 84373 w 194003"/>
                <a:gd name="connsiteY19" fmla="*/ 60727 h 160684"/>
                <a:gd name="connsiteX20" fmla="*/ 99957 w 194003"/>
                <a:gd name="connsiteY20" fmla="*/ 74699 h 160684"/>
                <a:gd name="connsiteX21" fmla="*/ 139188 w 194003"/>
                <a:gd name="connsiteY21" fmla="*/ 102107 h 160684"/>
                <a:gd name="connsiteX22" fmla="*/ 155311 w 194003"/>
                <a:gd name="connsiteY22" fmla="*/ 118767 h 160684"/>
                <a:gd name="connsiteX23" fmla="*/ 170896 w 194003"/>
                <a:gd name="connsiteY23" fmla="*/ 135426 h 160684"/>
                <a:gd name="connsiteX24" fmla="*/ 180031 w 194003"/>
                <a:gd name="connsiteY24" fmla="*/ 145100 h 160684"/>
                <a:gd name="connsiteX25" fmla="*/ 194004 w 194003"/>
                <a:gd name="connsiteY25" fmla="*/ 153698 h 160684"/>
                <a:gd name="connsiteX26" fmla="*/ 185405 w 194003"/>
                <a:gd name="connsiteY26" fmla="*/ 160684 h 160684"/>
                <a:gd name="connsiteX27" fmla="*/ 173045 w 194003"/>
                <a:gd name="connsiteY27" fmla="*/ 159610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003" h="160684">
                  <a:moveTo>
                    <a:pt x="173045" y="159610"/>
                  </a:moveTo>
                  <a:lnTo>
                    <a:pt x="163372" y="150474"/>
                  </a:lnTo>
                  <a:lnTo>
                    <a:pt x="151548" y="133277"/>
                  </a:lnTo>
                  <a:lnTo>
                    <a:pt x="138651" y="124141"/>
                  </a:lnTo>
                  <a:lnTo>
                    <a:pt x="131127" y="113930"/>
                  </a:lnTo>
                  <a:lnTo>
                    <a:pt x="106407" y="102107"/>
                  </a:lnTo>
                  <a:lnTo>
                    <a:pt x="86522" y="101570"/>
                  </a:lnTo>
                  <a:lnTo>
                    <a:pt x="79536" y="95658"/>
                  </a:lnTo>
                  <a:lnTo>
                    <a:pt x="62876" y="102644"/>
                  </a:lnTo>
                  <a:lnTo>
                    <a:pt x="45680" y="89209"/>
                  </a:lnTo>
                  <a:lnTo>
                    <a:pt x="36544" y="110706"/>
                  </a:lnTo>
                  <a:lnTo>
                    <a:pt x="3224" y="104794"/>
                  </a:lnTo>
                  <a:lnTo>
                    <a:pt x="0" y="92971"/>
                  </a:lnTo>
                  <a:lnTo>
                    <a:pt x="12361" y="49979"/>
                  </a:lnTo>
                  <a:lnTo>
                    <a:pt x="15048" y="30632"/>
                  </a:lnTo>
                  <a:lnTo>
                    <a:pt x="24183" y="21496"/>
                  </a:lnTo>
                  <a:lnTo>
                    <a:pt x="45142" y="16659"/>
                  </a:lnTo>
                  <a:lnTo>
                    <a:pt x="59652" y="0"/>
                  </a:lnTo>
                  <a:lnTo>
                    <a:pt x="76311" y="33857"/>
                  </a:lnTo>
                  <a:lnTo>
                    <a:pt x="84373" y="60727"/>
                  </a:lnTo>
                  <a:lnTo>
                    <a:pt x="99957" y="74699"/>
                  </a:lnTo>
                  <a:lnTo>
                    <a:pt x="139188" y="102107"/>
                  </a:lnTo>
                  <a:lnTo>
                    <a:pt x="155311" y="118767"/>
                  </a:lnTo>
                  <a:lnTo>
                    <a:pt x="170896" y="135426"/>
                  </a:lnTo>
                  <a:lnTo>
                    <a:pt x="180031" y="145100"/>
                  </a:lnTo>
                  <a:lnTo>
                    <a:pt x="194004" y="153698"/>
                  </a:lnTo>
                  <a:lnTo>
                    <a:pt x="185405" y="160684"/>
                  </a:lnTo>
                  <a:lnTo>
                    <a:pt x="173045" y="15961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1" name="Freeform: Shape 308">
              <a:extLst>
                <a:ext uri="{FF2B5EF4-FFF2-40B4-BE49-F238E27FC236}">
                  <a16:creationId xmlns:a16="http://schemas.microsoft.com/office/drawing/2014/main" id="{51B80F08-5530-7845-972A-4008D1020106}"/>
                </a:ext>
              </a:extLst>
            </p:cNvPr>
            <p:cNvSpPr/>
            <p:nvPr userDrawn="1"/>
          </p:nvSpPr>
          <p:spPr>
            <a:xfrm>
              <a:off x="6003003" y="3238279"/>
              <a:ext cx="863930" cy="638160"/>
            </a:xfrm>
            <a:custGeom>
              <a:avLst/>
              <a:gdLst>
                <a:gd name="connsiteX0" fmla="*/ 10211 w 355762"/>
                <a:gd name="connsiteY0" fmla="*/ 65026 h 262791"/>
                <a:gd name="connsiteX1" fmla="*/ 11823 w 355762"/>
                <a:gd name="connsiteY1" fmla="*/ 40305 h 262791"/>
                <a:gd name="connsiteX2" fmla="*/ 0 w 355762"/>
                <a:gd name="connsiteY2" fmla="*/ 25258 h 262791"/>
                <a:gd name="connsiteX3" fmla="*/ 40305 w 355762"/>
                <a:gd name="connsiteY3" fmla="*/ 0 h 262791"/>
                <a:gd name="connsiteX4" fmla="*/ 75237 w 355762"/>
                <a:gd name="connsiteY4" fmla="*/ 6449 h 262791"/>
                <a:gd name="connsiteX5" fmla="*/ 113930 w 355762"/>
                <a:gd name="connsiteY5" fmla="*/ 6449 h 262791"/>
                <a:gd name="connsiteX6" fmla="*/ 144562 w 355762"/>
                <a:gd name="connsiteY6" fmla="*/ 12360 h 262791"/>
                <a:gd name="connsiteX7" fmla="*/ 168208 w 355762"/>
                <a:gd name="connsiteY7" fmla="*/ 10748 h 262791"/>
                <a:gd name="connsiteX8" fmla="*/ 214425 w 355762"/>
                <a:gd name="connsiteY8" fmla="*/ 11823 h 262791"/>
                <a:gd name="connsiteX9" fmla="*/ 225711 w 355762"/>
                <a:gd name="connsiteY9" fmla="*/ 25258 h 262791"/>
                <a:gd name="connsiteX10" fmla="*/ 278376 w 355762"/>
                <a:gd name="connsiteY10" fmla="*/ 40843 h 262791"/>
                <a:gd name="connsiteX11" fmla="*/ 288587 w 355762"/>
                <a:gd name="connsiteY11" fmla="*/ 33319 h 262791"/>
                <a:gd name="connsiteX12" fmla="*/ 320831 w 355762"/>
                <a:gd name="connsiteY12" fmla="*/ 48904 h 262791"/>
                <a:gd name="connsiteX13" fmla="*/ 354151 w 355762"/>
                <a:gd name="connsiteY13" fmla="*/ 44605 h 262791"/>
                <a:gd name="connsiteX14" fmla="*/ 355763 w 355762"/>
                <a:gd name="connsiteY14" fmla="*/ 64489 h 262791"/>
                <a:gd name="connsiteX15" fmla="*/ 328355 w 355762"/>
                <a:gd name="connsiteY15" fmla="*/ 87060 h 262791"/>
                <a:gd name="connsiteX16" fmla="*/ 291274 w 355762"/>
                <a:gd name="connsiteY16" fmla="*/ 94046 h 262791"/>
                <a:gd name="connsiteX17" fmla="*/ 288587 w 355762"/>
                <a:gd name="connsiteY17" fmla="*/ 105332 h 262791"/>
                <a:gd name="connsiteX18" fmla="*/ 270853 w 355762"/>
                <a:gd name="connsiteY18" fmla="*/ 124141 h 262791"/>
                <a:gd name="connsiteX19" fmla="*/ 259567 w 355762"/>
                <a:gd name="connsiteY19" fmla="*/ 151549 h 262791"/>
                <a:gd name="connsiteX20" fmla="*/ 270853 w 355762"/>
                <a:gd name="connsiteY20" fmla="*/ 170358 h 262791"/>
                <a:gd name="connsiteX21" fmla="*/ 254193 w 355762"/>
                <a:gd name="connsiteY21" fmla="*/ 185405 h 262791"/>
                <a:gd name="connsiteX22" fmla="*/ 248282 w 355762"/>
                <a:gd name="connsiteY22" fmla="*/ 206901 h 262791"/>
                <a:gd name="connsiteX23" fmla="*/ 226785 w 355762"/>
                <a:gd name="connsiteY23" fmla="*/ 213350 h 262791"/>
                <a:gd name="connsiteX24" fmla="*/ 206364 w 355762"/>
                <a:gd name="connsiteY24" fmla="*/ 238608 h 262791"/>
                <a:gd name="connsiteX25" fmla="*/ 169820 w 355762"/>
                <a:gd name="connsiteY25" fmla="*/ 239146 h 262791"/>
                <a:gd name="connsiteX26" fmla="*/ 142413 w 355762"/>
                <a:gd name="connsiteY26" fmla="*/ 238608 h 262791"/>
                <a:gd name="connsiteX27" fmla="*/ 124678 w 355762"/>
                <a:gd name="connsiteY27" fmla="*/ 250431 h 262791"/>
                <a:gd name="connsiteX28" fmla="*/ 113930 w 355762"/>
                <a:gd name="connsiteY28" fmla="*/ 262792 h 262791"/>
                <a:gd name="connsiteX29" fmla="*/ 99957 w 355762"/>
                <a:gd name="connsiteY29" fmla="*/ 260105 h 262791"/>
                <a:gd name="connsiteX30" fmla="*/ 89209 w 355762"/>
                <a:gd name="connsiteY30" fmla="*/ 248819 h 262791"/>
                <a:gd name="connsiteX31" fmla="*/ 81148 w 355762"/>
                <a:gd name="connsiteY31" fmla="*/ 230010 h 262791"/>
                <a:gd name="connsiteX32" fmla="*/ 54278 w 355762"/>
                <a:gd name="connsiteY32" fmla="*/ 224636 h 262791"/>
                <a:gd name="connsiteX33" fmla="*/ 52128 w 355762"/>
                <a:gd name="connsiteY33" fmla="*/ 213888 h 262791"/>
                <a:gd name="connsiteX34" fmla="*/ 62876 w 355762"/>
                <a:gd name="connsiteY34" fmla="*/ 201527 h 262791"/>
                <a:gd name="connsiteX35" fmla="*/ 66638 w 355762"/>
                <a:gd name="connsiteY35" fmla="*/ 192392 h 262791"/>
                <a:gd name="connsiteX36" fmla="*/ 56965 w 355762"/>
                <a:gd name="connsiteY36" fmla="*/ 182718 h 262791"/>
                <a:gd name="connsiteX37" fmla="*/ 65026 w 355762"/>
                <a:gd name="connsiteY37" fmla="*/ 160684 h 262791"/>
                <a:gd name="connsiteX38" fmla="*/ 53741 w 355762"/>
                <a:gd name="connsiteY38" fmla="*/ 140801 h 262791"/>
                <a:gd name="connsiteX39" fmla="*/ 66101 w 355762"/>
                <a:gd name="connsiteY39" fmla="*/ 138114 h 262791"/>
                <a:gd name="connsiteX40" fmla="*/ 67176 w 355762"/>
                <a:gd name="connsiteY40" fmla="*/ 121991 h 262791"/>
                <a:gd name="connsiteX41" fmla="*/ 72012 w 355762"/>
                <a:gd name="connsiteY41" fmla="*/ 117155 h 262791"/>
                <a:gd name="connsiteX42" fmla="*/ 72550 w 355762"/>
                <a:gd name="connsiteY42" fmla="*/ 90822 h 262791"/>
                <a:gd name="connsiteX43" fmla="*/ 85985 w 355762"/>
                <a:gd name="connsiteY43" fmla="*/ 81686 h 262791"/>
                <a:gd name="connsiteX44" fmla="*/ 77924 w 355762"/>
                <a:gd name="connsiteY44" fmla="*/ 64489 h 262791"/>
                <a:gd name="connsiteX45" fmla="*/ 61264 w 355762"/>
                <a:gd name="connsiteY45" fmla="*/ 63414 h 262791"/>
                <a:gd name="connsiteX46" fmla="*/ 56428 w 355762"/>
                <a:gd name="connsiteY46" fmla="*/ 67713 h 262791"/>
                <a:gd name="connsiteX47" fmla="*/ 39231 w 355762"/>
                <a:gd name="connsiteY47" fmla="*/ 67713 h 262791"/>
                <a:gd name="connsiteX48" fmla="*/ 32244 w 355762"/>
                <a:gd name="connsiteY48" fmla="*/ 51054 h 262791"/>
                <a:gd name="connsiteX49" fmla="*/ 20421 w 355762"/>
                <a:gd name="connsiteY49" fmla="*/ 55890 h 262791"/>
                <a:gd name="connsiteX50" fmla="*/ 10211 w 355762"/>
                <a:gd name="connsiteY50" fmla="*/ 65026 h 26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762" h="262791">
                  <a:moveTo>
                    <a:pt x="10211" y="65026"/>
                  </a:moveTo>
                  <a:lnTo>
                    <a:pt x="11823" y="40305"/>
                  </a:lnTo>
                  <a:lnTo>
                    <a:pt x="0" y="25258"/>
                  </a:lnTo>
                  <a:lnTo>
                    <a:pt x="40305" y="0"/>
                  </a:lnTo>
                  <a:lnTo>
                    <a:pt x="75237" y="6449"/>
                  </a:lnTo>
                  <a:lnTo>
                    <a:pt x="113930" y="6449"/>
                  </a:lnTo>
                  <a:lnTo>
                    <a:pt x="144562" y="12360"/>
                  </a:lnTo>
                  <a:lnTo>
                    <a:pt x="168208" y="10748"/>
                  </a:lnTo>
                  <a:lnTo>
                    <a:pt x="214425" y="11823"/>
                  </a:lnTo>
                  <a:lnTo>
                    <a:pt x="225711" y="25258"/>
                  </a:lnTo>
                  <a:lnTo>
                    <a:pt x="278376" y="40843"/>
                  </a:lnTo>
                  <a:lnTo>
                    <a:pt x="288587" y="33319"/>
                  </a:lnTo>
                  <a:lnTo>
                    <a:pt x="320831" y="48904"/>
                  </a:lnTo>
                  <a:lnTo>
                    <a:pt x="354151" y="44605"/>
                  </a:lnTo>
                  <a:lnTo>
                    <a:pt x="355763" y="64489"/>
                  </a:lnTo>
                  <a:lnTo>
                    <a:pt x="328355" y="87060"/>
                  </a:lnTo>
                  <a:lnTo>
                    <a:pt x="291274" y="94046"/>
                  </a:lnTo>
                  <a:lnTo>
                    <a:pt x="288587" y="105332"/>
                  </a:lnTo>
                  <a:lnTo>
                    <a:pt x="270853" y="124141"/>
                  </a:lnTo>
                  <a:lnTo>
                    <a:pt x="259567" y="151549"/>
                  </a:lnTo>
                  <a:lnTo>
                    <a:pt x="270853" y="170358"/>
                  </a:lnTo>
                  <a:lnTo>
                    <a:pt x="254193" y="185405"/>
                  </a:lnTo>
                  <a:lnTo>
                    <a:pt x="248282" y="206901"/>
                  </a:lnTo>
                  <a:lnTo>
                    <a:pt x="226785" y="213350"/>
                  </a:lnTo>
                  <a:lnTo>
                    <a:pt x="206364" y="238608"/>
                  </a:lnTo>
                  <a:lnTo>
                    <a:pt x="169820" y="239146"/>
                  </a:lnTo>
                  <a:lnTo>
                    <a:pt x="142413" y="238608"/>
                  </a:lnTo>
                  <a:lnTo>
                    <a:pt x="124678" y="250431"/>
                  </a:lnTo>
                  <a:lnTo>
                    <a:pt x="113930" y="262792"/>
                  </a:lnTo>
                  <a:lnTo>
                    <a:pt x="99957" y="260105"/>
                  </a:lnTo>
                  <a:lnTo>
                    <a:pt x="89209" y="248819"/>
                  </a:lnTo>
                  <a:lnTo>
                    <a:pt x="81148" y="230010"/>
                  </a:lnTo>
                  <a:lnTo>
                    <a:pt x="54278" y="224636"/>
                  </a:lnTo>
                  <a:lnTo>
                    <a:pt x="52128" y="213888"/>
                  </a:lnTo>
                  <a:lnTo>
                    <a:pt x="62876" y="201527"/>
                  </a:lnTo>
                  <a:lnTo>
                    <a:pt x="66638" y="192392"/>
                  </a:lnTo>
                  <a:lnTo>
                    <a:pt x="56965" y="182718"/>
                  </a:lnTo>
                  <a:lnTo>
                    <a:pt x="65026" y="160684"/>
                  </a:lnTo>
                  <a:lnTo>
                    <a:pt x="53741" y="140801"/>
                  </a:lnTo>
                  <a:lnTo>
                    <a:pt x="66101" y="138114"/>
                  </a:lnTo>
                  <a:lnTo>
                    <a:pt x="67176" y="121991"/>
                  </a:lnTo>
                  <a:lnTo>
                    <a:pt x="72012" y="117155"/>
                  </a:lnTo>
                  <a:lnTo>
                    <a:pt x="72550" y="90822"/>
                  </a:lnTo>
                  <a:lnTo>
                    <a:pt x="85985" y="81686"/>
                  </a:lnTo>
                  <a:lnTo>
                    <a:pt x="77924" y="64489"/>
                  </a:lnTo>
                  <a:lnTo>
                    <a:pt x="61264" y="63414"/>
                  </a:lnTo>
                  <a:lnTo>
                    <a:pt x="56428" y="67713"/>
                  </a:lnTo>
                  <a:lnTo>
                    <a:pt x="39231" y="67713"/>
                  </a:lnTo>
                  <a:lnTo>
                    <a:pt x="32244" y="51054"/>
                  </a:lnTo>
                  <a:lnTo>
                    <a:pt x="20421" y="55890"/>
                  </a:lnTo>
                  <a:lnTo>
                    <a:pt x="10211" y="6502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52" name="Freeform: Shape 309">
              <a:extLst>
                <a:ext uri="{FF2B5EF4-FFF2-40B4-BE49-F238E27FC236}">
                  <a16:creationId xmlns:a16="http://schemas.microsoft.com/office/drawing/2014/main" id="{7399F493-FA1C-524D-B380-3C8ECE86C5B4}"/>
                </a:ext>
              </a:extLst>
            </p:cNvPr>
            <p:cNvSpPr/>
            <p:nvPr userDrawn="1"/>
          </p:nvSpPr>
          <p:spPr>
            <a:xfrm>
              <a:off x="8949768" y="5437263"/>
              <a:ext cx="1037503" cy="806511"/>
            </a:xfrm>
            <a:custGeom>
              <a:avLst/>
              <a:gdLst>
                <a:gd name="connsiteX0" fmla="*/ 143488 w 427238"/>
                <a:gd name="connsiteY0" fmla="*/ 0 h 332117"/>
                <a:gd name="connsiteX1" fmla="*/ 160685 w 427238"/>
                <a:gd name="connsiteY1" fmla="*/ 13435 h 332117"/>
                <a:gd name="connsiteX2" fmla="*/ 177344 w 427238"/>
                <a:gd name="connsiteY2" fmla="*/ 6449 h 332117"/>
                <a:gd name="connsiteX3" fmla="*/ 184331 w 427238"/>
                <a:gd name="connsiteY3" fmla="*/ 12360 h 332117"/>
                <a:gd name="connsiteX4" fmla="*/ 204214 w 427238"/>
                <a:gd name="connsiteY4" fmla="*/ 12898 h 332117"/>
                <a:gd name="connsiteX5" fmla="*/ 228936 w 427238"/>
                <a:gd name="connsiteY5" fmla="*/ 24721 h 332117"/>
                <a:gd name="connsiteX6" fmla="*/ 236459 w 427238"/>
                <a:gd name="connsiteY6" fmla="*/ 34931 h 332117"/>
                <a:gd name="connsiteX7" fmla="*/ 249357 w 427238"/>
                <a:gd name="connsiteY7" fmla="*/ 44067 h 332117"/>
                <a:gd name="connsiteX8" fmla="*/ 261180 w 427238"/>
                <a:gd name="connsiteY8" fmla="*/ 61264 h 332117"/>
                <a:gd name="connsiteX9" fmla="*/ 270853 w 427238"/>
                <a:gd name="connsiteY9" fmla="*/ 70400 h 332117"/>
                <a:gd name="connsiteX10" fmla="*/ 260642 w 427238"/>
                <a:gd name="connsiteY10" fmla="*/ 83298 h 332117"/>
                <a:gd name="connsiteX11" fmla="*/ 250969 w 427238"/>
                <a:gd name="connsiteY11" fmla="*/ 96733 h 332117"/>
                <a:gd name="connsiteX12" fmla="*/ 253119 w 427238"/>
                <a:gd name="connsiteY12" fmla="*/ 104794 h 332117"/>
                <a:gd name="connsiteX13" fmla="*/ 253656 w 427238"/>
                <a:gd name="connsiteY13" fmla="*/ 113393 h 332117"/>
                <a:gd name="connsiteX14" fmla="*/ 269778 w 427238"/>
                <a:gd name="connsiteY14" fmla="*/ 113930 h 332117"/>
                <a:gd name="connsiteX15" fmla="*/ 276764 w 427238"/>
                <a:gd name="connsiteY15" fmla="*/ 111780 h 332117"/>
                <a:gd name="connsiteX16" fmla="*/ 283214 w 427238"/>
                <a:gd name="connsiteY16" fmla="*/ 117155 h 332117"/>
                <a:gd name="connsiteX17" fmla="*/ 276764 w 427238"/>
                <a:gd name="connsiteY17" fmla="*/ 127365 h 332117"/>
                <a:gd name="connsiteX18" fmla="*/ 287512 w 427238"/>
                <a:gd name="connsiteY18" fmla="*/ 143487 h 332117"/>
                <a:gd name="connsiteX19" fmla="*/ 298261 w 427238"/>
                <a:gd name="connsiteY19" fmla="*/ 157460 h 332117"/>
                <a:gd name="connsiteX20" fmla="*/ 309009 w 427238"/>
                <a:gd name="connsiteY20" fmla="*/ 167671 h 332117"/>
                <a:gd name="connsiteX21" fmla="*/ 403055 w 427238"/>
                <a:gd name="connsiteY21" fmla="*/ 201527 h 332117"/>
                <a:gd name="connsiteX22" fmla="*/ 427238 w 427238"/>
                <a:gd name="connsiteY22" fmla="*/ 201527 h 332117"/>
                <a:gd name="connsiteX23" fmla="*/ 346090 w 427238"/>
                <a:gd name="connsiteY23" fmla="*/ 287512 h 332117"/>
                <a:gd name="connsiteX24" fmla="*/ 308471 w 427238"/>
                <a:gd name="connsiteY24" fmla="*/ 288587 h 332117"/>
                <a:gd name="connsiteX25" fmla="*/ 282676 w 427238"/>
                <a:gd name="connsiteY25" fmla="*/ 308471 h 332117"/>
                <a:gd name="connsiteX26" fmla="*/ 264404 w 427238"/>
                <a:gd name="connsiteY26" fmla="*/ 309009 h 332117"/>
                <a:gd name="connsiteX27" fmla="*/ 256881 w 427238"/>
                <a:gd name="connsiteY27" fmla="*/ 318144 h 332117"/>
                <a:gd name="connsiteX28" fmla="*/ 236997 w 427238"/>
                <a:gd name="connsiteY28" fmla="*/ 318144 h 332117"/>
                <a:gd name="connsiteX29" fmla="*/ 225173 w 427238"/>
                <a:gd name="connsiteY29" fmla="*/ 308471 h 332117"/>
                <a:gd name="connsiteX30" fmla="*/ 198840 w 427238"/>
                <a:gd name="connsiteY30" fmla="*/ 320294 h 332117"/>
                <a:gd name="connsiteX31" fmla="*/ 190242 w 427238"/>
                <a:gd name="connsiteY31" fmla="*/ 332117 h 332117"/>
                <a:gd name="connsiteX32" fmla="*/ 170896 w 427238"/>
                <a:gd name="connsiteY32" fmla="*/ 329967 h 332117"/>
                <a:gd name="connsiteX33" fmla="*/ 164447 w 427238"/>
                <a:gd name="connsiteY33" fmla="*/ 326743 h 332117"/>
                <a:gd name="connsiteX34" fmla="*/ 157460 w 427238"/>
                <a:gd name="connsiteY34" fmla="*/ 327818 h 332117"/>
                <a:gd name="connsiteX35" fmla="*/ 148325 w 427238"/>
                <a:gd name="connsiteY35" fmla="*/ 327280 h 332117"/>
                <a:gd name="connsiteX36" fmla="*/ 111781 w 427238"/>
                <a:gd name="connsiteY36" fmla="*/ 303097 h 332117"/>
                <a:gd name="connsiteX37" fmla="*/ 91897 w 427238"/>
                <a:gd name="connsiteY37" fmla="*/ 303097 h 332117"/>
                <a:gd name="connsiteX38" fmla="*/ 82223 w 427238"/>
                <a:gd name="connsiteY38" fmla="*/ 293424 h 332117"/>
                <a:gd name="connsiteX39" fmla="*/ 82223 w 427238"/>
                <a:gd name="connsiteY39" fmla="*/ 277302 h 332117"/>
                <a:gd name="connsiteX40" fmla="*/ 67176 w 427238"/>
                <a:gd name="connsiteY40" fmla="*/ 272465 h 332117"/>
                <a:gd name="connsiteX41" fmla="*/ 50516 w 427238"/>
                <a:gd name="connsiteY41" fmla="*/ 241295 h 332117"/>
                <a:gd name="connsiteX42" fmla="*/ 37618 w 427238"/>
                <a:gd name="connsiteY42" fmla="*/ 234846 h 332117"/>
                <a:gd name="connsiteX43" fmla="*/ 32244 w 427238"/>
                <a:gd name="connsiteY43" fmla="*/ 223561 h 332117"/>
                <a:gd name="connsiteX44" fmla="*/ 17735 w 427238"/>
                <a:gd name="connsiteY44" fmla="*/ 209589 h 332117"/>
                <a:gd name="connsiteX45" fmla="*/ 0 w 427238"/>
                <a:gd name="connsiteY45" fmla="*/ 207439 h 332117"/>
                <a:gd name="connsiteX46" fmla="*/ 9674 w 427238"/>
                <a:gd name="connsiteY46" fmla="*/ 191317 h 332117"/>
                <a:gd name="connsiteX47" fmla="*/ 24721 w 427238"/>
                <a:gd name="connsiteY47" fmla="*/ 190779 h 332117"/>
                <a:gd name="connsiteX48" fmla="*/ 29020 w 427238"/>
                <a:gd name="connsiteY48" fmla="*/ 182181 h 332117"/>
                <a:gd name="connsiteX49" fmla="*/ 28483 w 427238"/>
                <a:gd name="connsiteY49" fmla="*/ 156385 h 332117"/>
                <a:gd name="connsiteX50" fmla="*/ 37081 w 427238"/>
                <a:gd name="connsiteY50" fmla="*/ 126291 h 332117"/>
                <a:gd name="connsiteX51" fmla="*/ 50516 w 427238"/>
                <a:gd name="connsiteY51" fmla="*/ 118229 h 332117"/>
                <a:gd name="connsiteX52" fmla="*/ 53741 w 427238"/>
                <a:gd name="connsiteY52" fmla="*/ 106406 h 332117"/>
                <a:gd name="connsiteX53" fmla="*/ 66101 w 427238"/>
                <a:gd name="connsiteY53" fmla="*/ 84373 h 332117"/>
                <a:gd name="connsiteX54" fmla="*/ 83298 w 427238"/>
                <a:gd name="connsiteY54" fmla="*/ 69863 h 332117"/>
                <a:gd name="connsiteX55" fmla="*/ 95121 w 427238"/>
                <a:gd name="connsiteY55" fmla="*/ 41380 h 332117"/>
                <a:gd name="connsiteX56" fmla="*/ 99958 w 427238"/>
                <a:gd name="connsiteY56" fmla="*/ 16659 h 332117"/>
                <a:gd name="connsiteX57" fmla="*/ 133277 w 427238"/>
                <a:gd name="connsiteY57" fmla="*/ 22571 h 332117"/>
                <a:gd name="connsiteX58" fmla="*/ 143488 w 427238"/>
                <a:gd name="connsiteY58" fmla="*/ 0 h 33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27238" h="332117">
                  <a:moveTo>
                    <a:pt x="143488" y="0"/>
                  </a:moveTo>
                  <a:lnTo>
                    <a:pt x="160685" y="13435"/>
                  </a:lnTo>
                  <a:lnTo>
                    <a:pt x="177344" y="6449"/>
                  </a:lnTo>
                  <a:lnTo>
                    <a:pt x="184331" y="12360"/>
                  </a:lnTo>
                  <a:lnTo>
                    <a:pt x="204214" y="12898"/>
                  </a:lnTo>
                  <a:lnTo>
                    <a:pt x="228936" y="24721"/>
                  </a:lnTo>
                  <a:lnTo>
                    <a:pt x="236459" y="34931"/>
                  </a:lnTo>
                  <a:lnTo>
                    <a:pt x="249357" y="44067"/>
                  </a:lnTo>
                  <a:lnTo>
                    <a:pt x="261180" y="61264"/>
                  </a:lnTo>
                  <a:lnTo>
                    <a:pt x="270853" y="70400"/>
                  </a:lnTo>
                  <a:lnTo>
                    <a:pt x="260642" y="83298"/>
                  </a:lnTo>
                  <a:lnTo>
                    <a:pt x="250969" y="96733"/>
                  </a:lnTo>
                  <a:lnTo>
                    <a:pt x="253119" y="104794"/>
                  </a:lnTo>
                  <a:lnTo>
                    <a:pt x="253656" y="113393"/>
                  </a:lnTo>
                  <a:lnTo>
                    <a:pt x="269778" y="113930"/>
                  </a:lnTo>
                  <a:lnTo>
                    <a:pt x="276764" y="111780"/>
                  </a:lnTo>
                  <a:lnTo>
                    <a:pt x="283214" y="117155"/>
                  </a:lnTo>
                  <a:lnTo>
                    <a:pt x="276764" y="127365"/>
                  </a:lnTo>
                  <a:lnTo>
                    <a:pt x="287512" y="143487"/>
                  </a:lnTo>
                  <a:lnTo>
                    <a:pt x="298261" y="157460"/>
                  </a:lnTo>
                  <a:lnTo>
                    <a:pt x="309009" y="167671"/>
                  </a:lnTo>
                  <a:lnTo>
                    <a:pt x="403055" y="201527"/>
                  </a:lnTo>
                  <a:lnTo>
                    <a:pt x="427238" y="201527"/>
                  </a:lnTo>
                  <a:lnTo>
                    <a:pt x="346090" y="287512"/>
                  </a:lnTo>
                  <a:lnTo>
                    <a:pt x="308471" y="288587"/>
                  </a:lnTo>
                  <a:lnTo>
                    <a:pt x="282676" y="308471"/>
                  </a:lnTo>
                  <a:lnTo>
                    <a:pt x="264404" y="309009"/>
                  </a:lnTo>
                  <a:lnTo>
                    <a:pt x="256881" y="318144"/>
                  </a:lnTo>
                  <a:lnTo>
                    <a:pt x="236997" y="318144"/>
                  </a:lnTo>
                  <a:lnTo>
                    <a:pt x="225173" y="308471"/>
                  </a:lnTo>
                  <a:lnTo>
                    <a:pt x="198840" y="320294"/>
                  </a:lnTo>
                  <a:lnTo>
                    <a:pt x="190242" y="332117"/>
                  </a:lnTo>
                  <a:lnTo>
                    <a:pt x="170896" y="329967"/>
                  </a:lnTo>
                  <a:lnTo>
                    <a:pt x="164447" y="326743"/>
                  </a:lnTo>
                  <a:lnTo>
                    <a:pt x="157460" y="327818"/>
                  </a:lnTo>
                  <a:lnTo>
                    <a:pt x="148325" y="327280"/>
                  </a:lnTo>
                  <a:lnTo>
                    <a:pt x="111781" y="303097"/>
                  </a:lnTo>
                  <a:lnTo>
                    <a:pt x="91897" y="303097"/>
                  </a:lnTo>
                  <a:lnTo>
                    <a:pt x="82223" y="293424"/>
                  </a:lnTo>
                  <a:lnTo>
                    <a:pt x="82223" y="277302"/>
                  </a:lnTo>
                  <a:lnTo>
                    <a:pt x="67176" y="272465"/>
                  </a:lnTo>
                  <a:lnTo>
                    <a:pt x="50516" y="241295"/>
                  </a:lnTo>
                  <a:lnTo>
                    <a:pt x="37618" y="234846"/>
                  </a:lnTo>
                  <a:lnTo>
                    <a:pt x="32244" y="223561"/>
                  </a:lnTo>
                  <a:lnTo>
                    <a:pt x="17735" y="209589"/>
                  </a:lnTo>
                  <a:lnTo>
                    <a:pt x="0" y="207439"/>
                  </a:lnTo>
                  <a:lnTo>
                    <a:pt x="9674" y="191317"/>
                  </a:lnTo>
                  <a:lnTo>
                    <a:pt x="24721" y="190779"/>
                  </a:lnTo>
                  <a:lnTo>
                    <a:pt x="29020" y="182181"/>
                  </a:lnTo>
                  <a:lnTo>
                    <a:pt x="28483" y="156385"/>
                  </a:lnTo>
                  <a:lnTo>
                    <a:pt x="37081" y="126291"/>
                  </a:lnTo>
                  <a:lnTo>
                    <a:pt x="50516" y="118229"/>
                  </a:lnTo>
                  <a:lnTo>
                    <a:pt x="53741" y="106406"/>
                  </a:lnTo>
                  <a:lnTo>
                    <a:pt x="66101" y="84373"/>
                  </a:lnTo>
                  <a:lnTo>
                    <a:pt x="83298" y="69863"/>
                  </a:lnTo>
                  <a:lnTo>
                    <a:pt x="95121" y="41380"/>
                  </a:lnTo>
                  <a:lnTo>
                    <a:pt x="99958" y="16659"/>
                  </a:lnTo>
                  <a:lnTo>
                    <a:pt x="133277" y="22571"/>
                  </a:lnTo>
                  <a:lnTo>
                    <a:pt x="143488"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3" name="Freeform: Shape 310">
              <a:extLst>
                <a:ext uri="{FF2B5EF4-FFF2-40B4-BE49-F238E27FC236}">
                  <a16:creationId xmlns:a16="http://schemas.microsoft.com/office/drawing/2014/main" id="{B32A9FDA-EB51-4141-9F04-D1F187D19301}"/>
                </a:ext>
              </a:extLst>
            </p:cNvPr>
            <p:cNvSpPr/>
            <p:nvPr userDrawn="1"/>
          </p:nvSpPr>
          <p:spPr>
            <a:xfrm>
              <a:off x="8094971" y="566872"/>
              <a:ext cx="758224" cy="1173226"/>
            </a:xfrm>
            <a:custGeom>
              <a:avLst/>
              <a:gdLst>
                <a:gd name="connsiteX0" fmla="*/ 228397 w 312233"/>
                <a:gd name="connsiteY0" fmla="*/ 56965 h 483128"/>
                <a:gd name="connsiteX1" fmla="*/ 224099 w 312233"/>
                <a:gd name="connsiteY1" fmla="*/ 91897 h 483128"/>
                <a:gd name="connsiteX2" fmla="*/ 268166 w 312233"/>
                <a:gd name="connsiteY2" fmla="*/ 124678 h 483128"/>
                <a:gd name="connsiteX3" fmla="*/ 241833 w 312233"/>
                <a:gd name="connsiteY3" fmla="*/ 161222 h 483128"/>
                <a:gd name="connsiteX4" fmla="*/ 275152 w 312233"/>
                <a:gd name="connsiteY4" fmla="*/ 215500 h 483128"/>
                <a:gd name="connsiteX5" fmla="*/ 255806 w 312233"/>
                <a:gd name="connsiteY5" fmla="*/ 255805 h 483128"/>
                <a:gd name="connsiteX6" fmla="*/ 281601 w 312233"/>
                <a:gd name="connsiteY6" fmla="*/ 290199 h 483128"/>
                <a:gd name="connsiteX7" fmla="*/ 269778 w 312233"/>
                <a:gd name="connsiteY7" fmla="*/ 319757 h 483128"/>
                <a:gd name="connsiteX8" fmla="*/ 312233 w 312233"/>
                <a:gd name="connsiteY8" fmla="*/ 350926 h 483128"/>
                <a:gd name="connsiteX9" fmla="*/ 301485 w 312233"/>
                <a:gd name="connsiteY9" fmla="*/ 373497 h 483128"/>
                <a:gd name="connsiteX10" fmla="*/ 274615 w 312233"/>
                <a:gd name="connsiteY10" fmla="*/ 399293 h 483128"/>
                <a:gd name="connsiteX11" fmla="*/ 213350 w 312233"/>
                <a:gd name="connsiteY11" fmla="*/ 455183 h 483128"/>
                <a:gd name="connsiteX12" fmla="*/ 161222 w 312233"/>
                <a:gd name="connsiteY12" fmla="*/ 458408 h 483128"/>
                <a:gd name="connsiteX13" fmla="*/ 110706 w 312233"/>
                <a:gd name="connsiteY13" fmla="*/ 473992 h 483128"/>
                <a:gd name="connsiteX14" fmla="*/ 63951 w 312233"/>
                <a:gd name="connsiteY14" fmla="*/ 483128 h 483128"/>
                <a:gd name="connsiteX15" fmla="*/ 47292 w 312233"/>
                <a:gd name="connsiteY15" fmla="*/ 459482 h 483128"/>
                <a:gd name="connsiteX16" fmla="*/ 19347 w 312233"/>
                <a:gd name="connsiteY16" fmla="*/ 445510 h 483128"/>
                <a:gd name="connsiteX17" fmla="*/ 25795 w 312233"/>
                <a:gd name="connsiteY17" fmla="*/ 402517 h 483128"/>
                <a:gd name="connsiteX18" fmla="*/ 11823 w 312233"/>
                <a:gd name="connsiteY18" fmla="*/ 362749 h 483128"/>
                <a:gd name="connsiteX19" fmla="*/ 25795 w 312233"/>
                <a:gd name="connsiteY19" fmla="*/ 336416 h 483128"/>
                <a:gd name="connsiteX20" fmla="*/ 51591 w 312233"/>
                <a:gd name="connsiteY20" fmla="*/ 307934 h 483128"/>
                <a:gd name="connsiteX21" fmla="*/ 117155 w 312233"/>
                <a:gd name="connsiteY21" fmla="*/ 257955 h 483128"/>
                <a:gd name="connsiteX22" fmla="*/ 136501 w 312233"/>
                <a:gd name="connsiteY22" fmla="*/ 248282 h 483128"/>
                <a:gd name="connsiteX23" fmla="*/ 133277 w 312233"/>
                <a:gd name="connsiteY23" fmla="*/ 228398 h 483128"/>
                <a:gd name="connsiteX24" fmla="*/ 93509 w 312233"/>
                <a:gd name="connsiteY24" fmla="*/ 205827 h 483128"/>
                <a:gd name="connsiteX25" fmla="*/ 83836 w 312233"/>
                <a:gd name="connsiteY25" fmla="*/ 187555 h 483128"/>
                <a:gd name="connsiteX26" fmla="*/ 82760 w 312233"/>
                <a:gd name="connsiteY26" fmla="*/ 112855 h 483128"/>
                <a:gd name="connsiteX27" fmla="*/ 38156 w 312233"/>
                <a:gd name="connsiteY27" fmla="*/ 78999 h 483128"/>
                <a:gd name="connsiteX28" fmla="*/ 0 w 312233"/>
                <a:gd name="connsiteY28" fmla="*/ 54278 h 483128"/>
                <a:gd name="connsiteX29" fmla="*/ 17197 w 312233"/>
                <a:gd name="connsiteY29" fmla="*/ 40843 h 483128"/>
                <a:gd name="connsiteX30" fmla="*/ 48904 w 312233"/>
                <a:gd name="connsiteY30" fmla="*/ 67176 h 483128"/>
                <a:gd name="connsiteX31" fmla="*/ 86523 w 312233"/>
                <a:gd name="connsiteY31" fmla="*/ 64489 h 483128"/>
                <a:gd name="connsiteX32" fmla="*/ 117155 w 312233"/>
                <a:gd name="connsiteY32" fmla="*/ 76312 h 483128"/>
                <a:gd name="connsiteX33" fmla="*/ 144562 w 312233"/>
                <a:gd name="connsiteY33" fmla="*/ 54278 h 483128"/>
                <a:gd name="connsiteX34" fmla="*/ 158535 w 312233"/>
                <a:gd name="connsiteY34" fmla="*/ 17197 h 483128"/>
                <a:gd name="connsiteX35" fmla="*/ 203140 w 312233"/>
                <a:gd name="connsiteY35" fmla="*/ 0 h 483128"/>
                <a:gd name="connsiteX36" fmla="*/ 240221 w 312233"/>
                <a:gd name="connsiteY36" fmla="*/ 20421 h 483128"/>
                <a:gd name="connsiteX37" fmla="*/ 228397 w 312233"/>
                <a:gd name="connsiteY37" fmla="*/ 56965 h 48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2233" h="483128">
                  <a:moveTo>
                    <a:pt x="228397" y="56965"/>
                  </a:moveTo>
                  <a:lnTo>
                    <a:pt x="224099" y="91897"/>
                  </a:lnTo>
                  <a:lnTo>
                    <a:pt x="268166" y="124678"/>
                  </a:lnTo>
                  <a:lnTo>
                    <a:pt x="241833" y="161222"/>
                  </a:lnTo>
                  <a:lnTo>
                    <a:pt x="275152" y="215500"/>
                  </a:lnTo>
                  <a:lnTo>
                    <a:pt x="255806" y="255805"/>
                  </a:lnTo>
                  <a:lnTo>
                    <a:pt x="281601" y="290199"/>
                  </a:lnTo>
                  <a:lnTo>
                    <a:pt x="269778" y="319757"/>
                  </a:lnTo>
                  <a:lnTo>
                    <a:pt x="312233" y="350926"/>
                  </a:lnTo>
                  <a:lnTo>
                    <a:pt x="301485" y="373497"/>
                  </a:lnTo>
                  <a:lnTo>
                    <a:pt x="274615" y="399293"/>
                  </a:lnTo>
                  <a:lnTo>
                    <a:pt x="213350" y="455183"/>
                  </a:lnTo>
                  <a:lnTo>
                    <a:pt x="161222" y="458408"/>
                  </a:lnTo>
                  <a:lnTo>
                    <a:pt x="110706" y="473992"/>
                  </a:lnTo>
                  <a:lnTo>
                    <a:pt x="63951" y="483128"/>
                  </a:lnTo>
                  <a:lnTo>
                    <a:pt x="47292" y="459482"/>
                  </a:lnTo>
                  <a:lnTo>
                    <a:pt x="19347" y="445510"/>
                  </a:lnTo>
                  <a:lnTo>
                    <a:pt x="25795" y="402517"/>
                  </a:lnTo>
                  <a:lnTo>
                    <a:pt x="11823" y="362749"/>
                  </a:lnTo>
                  <a:lnTo>
                    <a:pt x="25795" y="336416"/>
                  </a:lnTo>
                  <a:lnTo>
                    <a:pt x="51591" y="307934"/>
                  </a:lnTo>
                  <a:lnTo>
                    <a:pt x="117155" y="257955"/>
                  </a:lnTo>
                  <a:lnTo>
                    <a:pt x="136501" y="248282"/>
                  </a:lnTo>
                  <a:lnTo>
                    <a:pt x="133277" y="228398"/>
                  </a:lnTo>
                  <a:lnTo>
                    <a:pt x="93509" y="205827"/>
                  </a:lnTo>
                  <a:lnTo>
                    <a:pt x="83836" y="187555"/>
                  </a:lnTo>
                  <a:lnTo>
                    <a:pt x="82760" y="112855"/>
                  </a:lnTo>
                  <a:lnTo>
                    <a:pt x="38156" y="78999"/>
                  </a:lnTo>
                  <a:lnTo>
                    <a:pt x="0" y="54278"/>
                  </a:lnTo>
                  <a:lnTo>
                    <a:pt x="17197" y="40843"/>
                  </a:lnTo>
                  <a:lnTo>
                    <a:pt x="48904" y="67176"/>
                  </a:lnTo>
                  <a:lnTo>
                    <a:pt x="86523" y="64489"/>
                  </a:lnTo>
                  <a:lnTo>
                    <a:pt x="117155" y="76312"/>
                  </a:lnTo>
                  <a:lnTo>
                    <a:pt x="144562" y="54278"/>
                  </a:lnTo>
                  <a:lnTo>
                    <a:pt x="158535" y="17197"/>
                  </a:lnTo>
                  <a:lnTo>
                    <a:pt x="203140" y="0"/>
                  </a:lnTo>
                  <a:lnTo>
                    <a:pt x="240221" y="20421"/>
                  </a:lnTo>
                  <a:lnTo>
                    <a:pt x="228397" y="5696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4" name="Freeform: Shape 311">
              <a:extLst>
                <a:ext uri="{FF2B5EF4-FFF2-40B4-BE49-F238E27FC236}">
                  <a16:creationId xmlns:a16="http://schemas.microsoft.com/office/drawing/2014/main" id="{5EEE0000-F5DC-3E4B-8827-F7060598DD1E}"/>
                </a:ext>
              </a:extLst>
            </p:cNvPr>
            <p:cNvSpPr/>
            <p:nvPr userDrawn="1"/>
          </p:nvSpPr>
          <p:spPr>
            <a:xfrm>
              <a:off x="6129590" y="1864076"/>
              <a:ext cx="643381" cy="833916"/>
            </a:xfrm>
            <a:custGeom>
              <a:avLst/>
              <a:gdLst>
                <a:gd name="connsiteX0" fmla="*/ 54816 w 264941"/>
                <a:gd name="connsiteY0" fmla="*/ 166059 h 343402"/>
                <a:gd name="connsiteX1" fmla="*/ 39231 w 264941"/>
                <a:gd name="connsiteY1" fmla="*/ 192929 h 343402"/>
                <a:gd name="connsiteX2" fmla="*/ 17735 w 264941"/>
                <a:gd name="connsiteY2" fmla="*/ 184868 h 343402"/>
                <a:gd name="connsiteX3" fmla="*/ 0 w 264941"/>
                <a:gd name="connsiteY3" fmla="*/ 185405 h 343402"/>
                <a:gd name="connsiteX4" fmla="*/ 5912 w 264941"/>
                <a:gd name="connsiteY4" fmla="*/ 164446 h 343402"/>
                <a:gd name="connsiteX5" fmla="*/ 0 w 264941"/>
                <a:gd name="connsiteY5" fmla="*/ 142950 h 343402"/>
                <a:gd name="connsiteX6" fmla="*/ 24183 w 264941"/>
                <a:gd name="connsiteY6" fmla="*/ 141338 h 343402"/>
                <a:gd name="connsiteX7" fmla="*/ 54816 w 264941"/>
                <a:gd name="connsiteY7" fmla="*/ 166059 h 343402"/>
                <a:gd name="connsiteX8" fmla="*/ 131127 w 264941"/>
                <a:gd name="connsiteY8" fmla="*/ 0 h 343402"/>
                <a:gd name="connsiteX9" fmla="*/ 100495 w 264941"/>
                <a:gd name="connsiteY9" fmla="*/ 45142 h 343402"/>
                <a:gd name="connsiteX10" fmla="*/ 129515 w 264941"/>
                <a:gd name="connsiteY10" fmla="*/ 39768 h 343402"/>
                <a:gd name="connsiteX11" fmla="*/ 160685 w 264941"/>
                <a:gd name="connsiteY11" fmla="*/ 39768 h 343402"/>
                <a:gd name="connsiteX12" fmla="*/ 153161 w 264941"/>
                <a:gd name="connsiteY12" fmla="*/ 73087 h 343402"/>
                <a:gd name="connsiteX13" fmla="*/ 127365 w 264941"/>
                <a:gd name="connsiteY13" fmla="*/ 109631 h 343402"/>
                <a:gd name="connsiteX14" fmla="*/ 156923 w 264941"/>
                <a:gd name="connsiteY14" fmla="*/ 112318 h 343402"/>
                <a:gd name="connsiteX15" fmla="*/ 159073 w 264941"/>
                <a:gd name="connsiteY15" fmla="*/ 116617 h 343402"/>
                <a:gd name="connsiteX16" fmla="*/ 184868 w 264941"/>
                <a:gd name="connsiteY16" fmla="*/ 163909 h 343402"/>
                <a:gd name="connsiteX17" fmla="*/ 204214 w 264941"/>
                <a:gd name="connsiteY17" fmla="*/ 170358 h 343402"/>
                <a:gd name="connsiteX18" fmla="*/ 221949 w 264941"/>
                <a:gd name="connsiteY18" fmla="*/ 214963 h 343402"/>
                <a:gd name="connsiteX19" fmla="*/ 230010 w 264941"/>
                <a:gd name="connsiteY19" fmla="*/ 230547 h 343402"/>
                <a:gd name="connsiteX20" fmla="*/ 264942 w 264941"/>
                <a:gd name="connsiteY20" fmla="*/ 238071 h 343402"/>
                <a:gd name="connsiteX21" fmla="*/ 261180 w 264941"/>
                <a:gd name="connsiteY21" fmla="*/ 262792 h 343402"/>
                <a:gd name="connsiteX22" fmla="*/ 246670 w 264941"/>
                <a:gd name="connsiteY22" fmla="*/ 274077 h 343402"/>
                <a:gd name="connsiteX23" fmla="*/ 257955 w 264941"/>
                <a:gd name="connsiteY23" fmla="*/ 293961 h 343402"/>
                <a:gd name="connsiteX24" fmla="*/ 232160 w 264941"/>
                <a:gd name="connsiteY24" fmla="*/ 313845 h 343402"/>
                <a:gd name="connsiteX25" fmla="*/ 194004 w 264941"/>
                <a:gd name="connsiteY25" fmla="*/ 313308 h 343402"/>
                <a:gd name="connsiteX26" fmla="*/ 145100 w 264941"/>
                <a:gd name="connsiteY26" fmla="*/ 323519 h 343402"/>
                <a:gd name="connsiteX27" fmla="*/ 131665 w 264941"/>
                <a:gd name="connsiteY27" fmla="*/ 315995 h 343402"/>
                <a:gd name="connsiteX28" fmla="*/ 112855 w 264941"/>
                <a:gd name="connsiteY28" fmla="*/ 333729 h 343402"/>
                <a:gd name="connsiteX29" fmla="*/ 86523 w 264941"/>
                <a:gd name="connsiteY29" fmla="*/ 329430 h 343402"/>
                <a:gd name="connsiteX30" fmla="*/ 66101 w 264941"/>
                <a:gd name="connsiteY30" fmla="*/ 343403 h 343402"/>
                <a:gd name="connsiteX31" fmla="*/ 50516 w 264941"/>
                <a:gd name="connsiteY31" fmla="*/ 335879 h 343402"/>
                <a:gd name="connsiteX32" fmla="*/ 92434 w 264941"/>
                <a:gd name="connsiteY32" fmla="*/ 296111 h 343402"/>
                <a:gd name="connsiteX33" fmla="*/ 118229 w 264941"/>
                <a:gd name="connsiteY33" fmla="*/ 288050 h 343402"/>
                <a:gd name="connsiteX34" fmla="*/ 117692 w 264941"/>
                <a:gd name="connsiteY34" fmla="*/ 288050 h 343402"/>
                <a:gd name="connsiteX35" fmla="*/ 73087 w 264941"/>
                <a:gd name="connsiteY35" fmla="*/ 281601 h 343402"/>
                <a:gd name="connsiteX36" fmla="*/ 65026 w 264941"/>
                <a:gd name="connsiteY36" fmla="*/ 266554 h 343402"/>
                <a:gd name="connsiteX37" fmla="*/ 95121 w 264941"/>
                <a:gd name="connsiteY37" fmla="*/ 254731 h 343402"/>
                <a:gd name="connsiteX38" fmla="*/ 79536 w 264941"/>
                <a:gd name="connsiteY38" fmla="*/ 233772 h 343402"/>
                <a:gd name="connsiteX39" fmla="*/ 84910 w 264941"/>
                <a:gd name="connsiteY39" fmla="*/ 208514 h 343402"/>
                <a:gd name="connsiteX40" fmla="*/ 127365 w 264941"/>
                <a:gd name="connsiteY40" fmla="*/ 212276 h 343402"/>
                <a:gd name="connsiteX41" fmla="*/ 127365 w 264941"/>
                <a:gd name="connsiteY41" fmla="*/ 212276 h 343402"/>
                <a:gd name="connsiteX42" fmla="*/ 131665 w 264941"/>
                <a:gd name="connsiteY42" fmla="*/ 189704 h 343402"/>
                <a:gd name="connsiteX43" fmla="*/ 112318 w 264941"/>
                <a:gd name="connsiteY43" fmla="*/ 165521 h 343402"/>
                <a:gd name="connsiteX44" fmla="*/ 111781 w 264941"/>
                <a:gd name="connsiteY44" fmla="*/ 164984 h 343402"/>
                <a:gd name="connsiteX45" fmla="*/ 76849 w 264941"/>
                <a:gd name="connsiteY45" fmla="*/ 157997 h 343402"/>
                <a:gd name="connsiteX46" fmla="*/ 69863 w 264941"/>
                <a:gd name="connsiteY46" fmla="*/ 147249 h 343402"/>
                <a:gd name="connsiteX47" fmla="*/ 80074 w 264941"/>
                <a:gd name="connsiteY47" fmla="*/ 129515 h 343402"/>
                <a:gd name="connsiteX48" fmla="*/ 70400 w 264941"/>
                <a:gd name="connsiteY48" fmla="*/ 118229 h 343402"/>
                <a:gd name="connsiteX49" fmla="*/ 54816 w 264941"/>
                <a:gd name="connsiteY49" fmla="*/ 137039 h 343402"/>
                <a:gd name="connsiteX50" fmla="*/ 53203 w 264941"/>
                <a:gd name="connsiteY50" fmla="*/ 98345 h 343402"/>
                <a:gd name="connsiteX51" fmla="*/ 38693 w 264941"/>
                <a:gd name="connsiteY51" fmla="*/ 77924 h 343402"/>
                <a:gd name="connsiteX52" fmla="*/ 48904 w 264941"/>
                <a:gd name="connsiteY52" fmla="*/ 35469 h 343402"/>
                <a:gd name="connsiteX53" fmla="*/ 70938 w 264941"/>
                <a:gd name="connsiteY53" fmla="*/ 1612 h 343402"/>
                <a:gd name="connsiteX54" fmla="*/ 94046 w 264941"/>
                <a:gd name="connsiteY54" fmla="*/ 4837 h 343402"/>
                <a:gd name="connsiteX55" fmla="*/ 131127 w 264941"/>
                <a:gd name="connsiteY55" fmla="*/ 0 h 34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4941" h="343402">
                  <a:moveTo>
                    <a:pt x="54816" y="166059"/>
                  </a:moveTo>
                  <a:lnTo>
                    <a:pt x="39231" y="192929"/>
                  </a:lnTo>
                  <a:lnTo>
                    <a:pt x="17735" y="184868"/>
                  </a:lnTo>
                  <a:lnTo>
                    <a:pt x="0" y="185405"/>
                  </a:lnTo>
                  <a:lnTo>
                    <a:pt x="5912" y="164446"/>
                  </a:lnTo>
                  <a:lnTo>
                    <a:pt x="0" y="142950"/>
                  </a:lnTo>
                  <a:lnTo>
                    <a:pt x="24183" y="141338"/>
                  </a:lnTo>
                  <a:lnTo>
                    <a:pt x="54816" y="166059"/>
                  </a:lnTo>
                  <a:close/>
                  <a:moveTo>
                    <a:pt x="131127" y="0"/>
                  </a:moveTo>
                  <a:lnTo>
                    <a:pt x="100495" y="45142"/>
                  </a:lnTo>
                  <a:lnTo>
                    <a:pt x="129515" y="39768"/>
                  </a:lnTo>
                  <a:lnTo>
                    <a:pt x="160685" y="39768"/>
                  </a:lnTo>
                  <a:lnTo>
                    <a:pt x="153161" y="73087"/>
                  </a:lnTo>
                  <a:lnTo>
                    <a:pt x="127365" y="109631"/>
                  </a:lnTo>
                  <a:lnTo>
                    <a:pt x="156923" y="112318"/>
                  </a:lnTo>
                  <a:lnTo>
                    <a:pt x="159073" y="116617"/>
                  </a:lnTo>
                  <a:lnTo>
                    <a:pt x="184868" y="163909"/>
                  </a:lnTo>
                  <a:lnTo>
                    <a:pt x="204214" y="170358"/>
                  </a:lnTo>
                  <a:lnTo>
                    <a:pt x="221949" y="214963"/>
                  </a:lnTo>
                  <a:lnTo>
                    <a:pt x="230010" y="230547"/>
                  </a:lnTo>
                  <a:lnTo>
                    <a:pt x="264942" y="238071"/>
                  </a:lnTo>
                  <a:lnTo>
                    <a:pt x="261180" y="262792"/>
                  </a:lnTo>
                  <a:lnTo>
                    <a:pt x="246670" y="274077"/>
                  </a:lnTo>
                  <a:lnTo>
                    <a:pt x="257955" y="293961"/>
                  </a:lnTo>
                  <a:lnTo>
                    <a:pt x="232160" y="313845"/>
                  </a:lnTo>
                  <a:lnTo>
                    <a:pt x="194004" y="313308"/>
                  </a:lnTo>
                  <a:lnTo>
                    <a:pt x="145100" y="323519"/>
                  </a:lnTo>
                  <a:lnTo>
                    <a:pt x="131665" y="315995"/>
                  </a:lnTo>
                  <a:lnTo>
                    <a:pt x="112855" y="333729"/>
                  </a:lnTo>
                  <a:lnTo>
                    <a:pt x="86523" y="329430"/>
                  </a:lnTo>
                  <a:lnTo>
                    <a:pt x="66101" y="343403"/>
                  </a:lnTo>
                  <a:lnTo>
                    <a:pt x="50516" y="335879"/>
                  </a:lnTo>
                  <a:lnTo>
                    <a:pt x="92434" y="296111"/>
                  </a:lnTo>
                  <a:lnTo>
                    <a:pt x="118229" y="288050"/>
                  </a:lnTo>
                  <a:lnTo>
                    <a:pt x="117692" y="288050"/>
                  </a:lnTo>
                  <a:lnTo>
                    <a:pt x="73087" y="281601"/>
                  </a:lnTo>
                  <a:lnTo>
                    <a:pt x="65026" y="266554"/>
                  </a:lnTo>
                  <a:lnTo>
                    <a:pt x="95121" y="254731"/>
                  </a:lnTo>
                  <a:lnTo>
                    <a:pt x="79536" y="233772"/>
                  </a:lnTo>
                  <a:lnTo>
                    <a:pt x="84910" y="208514"/>
                  </a:lnTo>
                  <a:lnTo>
                    <a:pt x="127365" y="212276"/>
                  </a:lnTo>
                  <a:lnTo>
                    <a:pt x="127365" y="212276"/>
                  </a:lnTo>
                  <a:lnTo>
                    <a:pt x="131665" y="189704"/>
                  </a:lnTo>
                  <a:lnTo>
                    <a:pt x="112318" y="165521"/>
                  </a:lnTo>
                  <a:lnTo>
                    <a:pt x="111781" y="164984"/>
                  </a:lnTo>
                  <a:lnTo>
                    <a:pt x="76849" y="157997"/>
                  </a:lnTo>
                  <a:lnTo>
                    <a:pt x="69863" y="147249"/>
                  </a:lnTo>
                  <a:lnTo>
                    <a:pt x="80074" y="129515"/>
                  </a:lnTo>
                  <a:lnTo>
                    <a:pt x="70400" y="118229"/>
                  </a:lnTo>
                  <a:lnTo>
                    <a:pt x="54816" y="137039"/>
                  </a:lnTo>
                  <a:lnTo>
                    <a:pt x="53203" y="98345"/>
                  </a:lnTo>
                  <a:lnTo>
                    <a:pt x="38693" y="77924"/>
                  </a:lnTo>
                  <a:lnTo>
                    <a:pt x="48904" y="35469"/>
                  </a:lnTo>
                  <a:lnTo>
                    <a:pt x="70938" y="1612"/>
                  </a:lnTo>
                  <a:lnTo>
                    <a:pt x="94046" y="4837"/>
                  </a:lnTo>
                  <a:lnTo>
                    <a:pt x="131127" y="0"/>
                  </a:lnTo>
                  <a:close/>
                </a:path>
              </a:pathLst>
            </a:custGeom>
            <a:solidFill>
              <a:srgbClr val="FFFFFF"/>
            </a:solidFill>
            <a:ln w="0" cap="flat">
              <a:solidFill>
                <a:srgbClr val="F4B7C8"/>
              </a:solidFill>
              <a:prstDash val="solid"/>
              <a:miter/>
            </a:ln>
          </p:spPr>
          <p:txBody>
            <a:bodyPr rtlCol="0" anchor="ctr"/>
            <a:lstStyle/>
            <a:p>
              <a:endParaRPr lang="en-GB" sz="1350"/>
            </a:p>
          </p:txBody>
        </p:sp>
        <p:sp>
          <p:nvSpPr>
            <p:cNvPr id="155" name="Freeform: Shape 312">
              <a:extLst>
                <a:ext uri="{FF2B5EF4-FFF2-40B4-BE49-F238E27FC236}">
                  <a16:creationId xmlns:a16="http://schemas.microsoft.com/office/drawing/2014/main" id="{9BD98345-6A34-FA4F-8729-3ACDEBFFC67E}"/>
                </a:ext>
              </a:extLst>
            </p:cNvPr>
            <p:cNvSpPr/>
            <p:nvPr userDrawn="1"/>
          </p:nvSpPr>
          <p:spPr>
            <a:xfrm>
              <a:off x="9440462" y="3256550"/>
              <a:ext cx="464591" cy="206195"/>
            </a:xfrm>
            <a:custGeom>
              <a:avLst/>
              <a:gdLst>
                <a:gd name="connsiteX0" fmla="*/ 46217 w 191316"/>
                <a:gd name="connsiteY0" fmla="*/ 69863 h 84910"/>
                <a:gd name="connsiteX1" fmla="*/ 50516 w 191316"/>
                <a:gd name="connsiteY1" fmla="*/ 55353 h 84910"/>
                <a:gd name="connsiteX2" fmla="*/ 43530 w 191316"/>
                <a:gd name="connsiteY2" fmla="*/ 31707 h 84910"/>
                <a:gd name="connsiteX3" fmla="*/ 26870 w 191316"/>
                <a:gd name="connsiteY3" fmla="*/ 18809 h 84910"/>
                <a:gd name="connsiteX4" fmla="*/ 10748 w 191316"/>
                <a:gd name="connsiteY4" fmla="*/ 15047 h 84910"/>
                <a:gd name="connsiteX5" fmla="*/ 0 w 191316"/>
                <a:gd name="connsiteY5" fmla="*/ 4299 h 84910"/>
                <a:gd name="connsiteX6" fmla="*/ 3224 w 191316"/>
                <a:gd name="connsiteY6" fmla="*/ 0 h 84910"/>
                <a:gd name="connsiteX7" fmla="*/ 27408 w 191316"/>
                <a:gd name="connsiteY7" fmla="*/ 5912 h 84910"/>
                <a:gd name="connsiteX8" fmla="*/ 69863 w 191316"/>
                <a:gd name="connsiteY8" fmla="*/ 11286 h 84910"/>
                <a:gd name="connsiteX9" fmla="*/ 109093 w 191316"/>
                <a:gd name="connsiteY9" fmla="*/ 27945 h 84910"/>
                <a:gd name="connsiteX10" fmla="*/ 113930 w 191316"/>
                <a:gd name="connsiteY10" fmla="*/ 34394 h 84910"/>
                <a:gd name="connsiteX11" fmla="*/ 131127 w 191316"/>
                <a:gd name="connsiteY11" fmla="*/ 29020 h 84910"/>
                <a:gd name="connsiteX12" fmla="*/ 157997 w 191316"/>
                <a:gd name="connsiteY12" fmla="*/ 36006 h 84910"/>
                <a:gd name="connsiteX13" fmla="*/ 166596 w 191316"/>
                <a:gd name="connsiteY13" fmla="*/ 49979 h 84910"/>
                <a:gd name="connsiteX14" fmla="*/ 184867 w 191316"/>
                <a:gd name="connsiteY14" fmla="*/ 58040 h 84910"/>
                <a:gd name="connsiteX15" fmla="*/ 177344 w 191316"/>
                <a:gd name="connsiteY15" fmla="*/ 62877 h 84910"/>
                <a:gd name="connsiteX16" fmla="*/ 191317 w 191316"/>
                <a:gd name="connsiteY16" fmla="*/ 81148 h 84910"/>
                <a:gd name="connsiteX17" fmla="*/ 187554 w 191316"/>
                <a:gd name="connsiteY17" fmla="*/ 84910 h 84910"/>
                <a:gd name="connsiteX18" fmla="*/ 171970 w 191316"/>
                <a:gd name="connsiteY18" fmla="*/ 82761 h 84910"/>
                <a:gd name="connsiteX19" fmla="*/ 150474 w 191316"/>
                <a:gd name="connsiteY19" fmla="*/ 73087 h 84910"/>
                <a:gd name="connsiteX20" fmla="*/ 143487 w 191316"/>
                <a:gd name="connsiteY20" fmla="*/ 78461 h 84910"/>
                <a:gd name="connsiteX21" fmla="*/ 103719 w 191316"/>
                <a:gd name="connsiteY21" fmla="*/ 83835 h 84910"/>
                <a:gd name="connsiteX22" fmla="*/ 76311 w 191316"/>
                <a:gd name="connsiteY22" fmla="*/ 67176 h 84910"/>
                <a:gd name="connsiteX23" fmla="*/ 46217 w 191316"/>
                <a:gd name="connsiteY23" fmla="*/ 69863 h 8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1316" h="84910">
                  <a:moveTo>
                    <a:pt x="46217" y="69863"/>
                  </a:moveTo>
                  <a:lnTo>
                    <a:pt x="50516" y="55353"/>
                  </a:lnTo>
                  <a:lnTo>
                    <a:pt x="43530" y="31707"/>
                  </a:lnTo>
                  <a:lnTo>
                    <a:pt x="26870" y="18809"/>
                  </a:lnTo>
                  <a:lnTo>
                    <a:pt x="10748" y="15047"/>
                  </a:lnTo>
                  <a:lnTo>
                    <a:pt x="0" y="4299"/>
                  </a:lnTo>
                  <a:lnTo>
                    <a:pt x="3224" y="0"/>
                  </a:lnTo>
                  <a:lnTo>
                    <a:pt x="27408" y="5912"/>
                  </a:lnTo>
                  <a:lnTo>
                    <a:pt x="69863" y="11286"/>
                  </a:lnTo>
                  <a:lnTo>
                    <a:pt x="109093" y="27945"/>
                  </a:lnTo>
                  <a:lnTo>
                    <a:pt x="113930" y="34394"/>
                  </a:lnTo>
                  <a:lnTo>
                    <a:pt x="131127" y="29020"/>
                  </a:lnTo>
                  <a:lnTo>
                    <a:pt x="157997" y="36006"/>
                  </a:lnTo>
                  <a:lnTo>
                    <a:pt x="166596" y="49979"/>
                  </a:lnTo>
                  <a:lnTo>
                    <a:pt x="184867" y="58040"/>
                  </a:lnTo>
                  <a:lnTo>
                    <a:pt x="177344" y="62877"/>
                  </a:lnTo>
                  <a:lnTo>
                    <a:pt x="191317" y="81148"/>
                  </a:lnTo>
                  <a:lnTo>
                    <a:pt x="187554" y="84910"/>
                  </a:lnTo>
                  <a:lnTo>
                    <a:pt x="171970" y="82761"/>
                  </a:lnTo>
                  <a:lnTo>
                    <a:pt x="150474" y="73087"/>
                  </a:lnTo>
                  <a:lnTo>
                    <a:pt x="143487" y="78461"/>
                  </a:lnTo>
                  <a:lnTo>
                    <a:pt x="103719" y="83835"/>
                  </a:lnTo>
                  <a:lnTo>
                    <a:pt x="76311" y="67176"/>
                  </a:lnTo>
                  <a:lnTo>
                    <a:pt x="46217"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6" name="Freeform: Shape 313">
              <a:extLst>
                <a:ext uri="{FF2B5EF4-FFF2-40B4-BE49-F238E27FC236}">
                  <a16:creationId xmlns:a16="http://schemas.microsoft.com/office/drawing/2014/main" id="{ECB7D11E-037E-FB43-BBE7-E6C58FC67B7D}"/>
                </a:ext>
              </a:extLst>
            </p:cNvPr>
            <p:cNvSpPr/>
            <p:nvPr userDrawn="1"/>
          </p:nvSpPr>
          <p:spPr>
            <a:xfrm>
              <a:off x="6429746" y="5708708"/>
              <a:ext cx="301463" cy="443712"/>
            </a:xfrm>
            <a:custGeom>
              <a:avLst/>
              <a:gdLst>
                <a:gd name="connsiteX0" fmla="*/ 124141 w 124141"/>
                <a:gd name="connsiteY0" fmla="*/ 148324 h 182718"/>
                <a:gd name="connsiteX1" fmla="*/ 78999 w 124141"/>
                <a:gd name="connsiteY1" fmla="*/ 164984 h 182718"/>
                <a:gd name="connsiteX2" fmla="*/ 62877 w 124141"/>
                <a:gd name="connsiteY2" fmla="*/ 174657 h 182718"/>
                <a:gd name="connsiteX3" fmla="*/ 37081 w 124141"/>
                <a:gd name="connsiteY3" fmla="*/ 182718 h 182718"/>
                <a:gd name="connsiteX4" fmla="*/ 11286 w 124141"/>
                <a:gd name="connsiteY4" fmla="*/ 174657 h 182718"/>
                <a:gd name="connsiteX5" fmla="*/ 12361 w 124141"/>
                <a:gd name="connsiteY5" fmla="*/ 163371 h 182718"/>
                <a:gd name="connsiteX6" fmla="*/ 0 w 124141"/>
                <a:gd name="connsiteY6" fmla="*/ 138651 h 182718"/>
                <a:gd name="connsiteX7" fmla="*/ 7524 w 124141"/>
                <a:gd name="connsiteY7" fmla="*/ 106406 h 182718"/>
                <a:gd name="connsiteX8" fmla="*/ 19347 w 124141"/>
                <a:gd name="connsiteY8" fmla="*/ 82223 h 182718"/>
                <a:gd name="connsiteX9" fmla="*/ 11823 w 124141"/>
                <a:gd name="connsiteY9" fmla="*/ 41380 h 182718"/>
                <a:gd name="connsiteX10" fmla="*/ 8061 w 124141"/>
                <a:gd name="connsiteY10" fmla="*/ 19884 h 182718"/>
                <a:gd name="connsiteX11" fmla="*/ 8599 w 124141"/>
                <a:gd name="connsiteY11" fmla="*/ 3762 h 182718"/>
                <a:gd name="connsiteX12" fmla="*/ 58577 w 124141"/>
                <a:gd name="connsiteY12" fmla="*/ 2687 h 182718"/>
                <a:gd name="connsiteX13" fmla="*/ 71475 w 124141"/>
                <a:gd name="connsiteY13" fmla="*/ 4836 h 182718"/>
                <a:gd name="connsiteX14" fmla="*/ 80611 w 124141"/>
                <a:gd name="connsiteY14" fmla="*/ 0 h 182718"/>
                <a:gd name="connsiteX15" fmla="*/ 94046 w 124141"/>
                <a:gd name="connsiteY15" fmla="*/ 2149 h 182718"/>
                <a:gd name="connsiteX16" fmla="*/ 91897 w 124141"/>
                <a:gd name="connsiteY16" fmla="*/ 11285 h 182718"/>
                <a:gd name="connsiteX17" fmla="*/ 103720 w 124141"/>
                <a:gd name="connsiteY17" fmla="*/ 26333 h 182718"/>
                <a:gd name="connsiteX18" fmla="*/ 103720 w 124141"/>
                <a:gd name="connsiteY18" fmla="*/ 47292 h 182718"/>
                <a:gd name="connsiteX19" fmla="*/ 106407 w 124141"/>
                <a:gd name="connsiteY19" fmla="*/ 69863 h 182718"/>
                <a:gd name="connsiteX20" fmla="*/ 113393 w 124141"/>
                <a:gd name="connsiteY20" fmla="*/ 80073 h 182718"/>
                <a:gd name="connsiteX21" fmla="*/ 106944 w 124141"/>
                <a:gd name="connsiteY21" fmla="*/ 105869 h 182718"/>
                <a:gd name="connsiteX22" fmla="*/ 109094 w 124141"/>
                <a:gd name="connsiteY22" fmla="*/ 119842 h 182718"/>
                <a:gd name="connsiteX23" fmla="*/ 116617 w 124141"/>
                <a:gd name="connsiteY23" fmla="*/ 138114 h 182718"/>
                <a:gd name="connsiteX24" fmla="*/ 124141 w 124141"/>
                <a:gd name="connsiteY24" fmla="*/ 148324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41" h="182718">
                  <a:moveTo>
                    <a:pt x="124141" y="148324"/>
                  </a:moveTo>
                  <a:lnTo>
                    <a:pt x="78999" y="164984"/>
                  </a:lnTo>
                  <a:lnTo>
                    <a:pt x="62877" y="174657"/>
                  </a:lnTo>
                  <a:lnTo>
                    <a:pt x="37081" y="182718"/>
                  </a:lnTo>
                  <a:lnTo>
                    <a:pt x="11286" y="174657"/>
                  </a:lnTo>
                  <a:lnTo>
                    <a:pt x="12361" y="163371"/>
                  </a:lnTo>
                  <a:lnTo>
                    <a:pt x="0" y="138651"/>
                  </a:lnTo>
                  <a:lnTo>
                    <a:pt x="7524" y="106406"/>
                  </a:lnTo>
                  <a:lnTo>
                    <a:pt x="19347" y="82223"/>
                  </a:lnTo>
                  <a:lnTo>
                    <a:pt x="11823" y="41380"/>
                  </a:lnTo>
                  <a:lnTo>
                    <a:pt x="8061" y="19884"/>
                  </a:lnTo>
                  <a:lnTo>
                    <a:pt x="8599" y="3762"/>
                  </a:lnTo>
                  <a:lnTo>
                    <a:pt x="58577" y="2687"/>
                  </a:lnTo>
                  <a:lnTo>
                    <a:pt x="71475" y="4836"/>
                  </a:lnTo>
                  <a:lnTo>
                    <a:pt x="80611" y="0"/>
                  </a:lnTo>
                  <a:lnTo>
                    <a:pt x="94046" y="2149"/>
                  </a:lnTo>
                  <a:lnTo>
                    <a:pt x="91897" y="11285"/>
                  </a:lnTo>
                  <a:lnTo>
                    <a:pt x="103720" y="26333"/>
                  </a:lnTo>
                  <a:lnTo>
                    <a:pt x="103720" y="47292"/>
                  </a:lnTo>
                  <a:lnTo>
                    <a:pt x="106407" y="69863"/>
                  </a:lnTo>
                  <a:lnTo>
                    <a:pt x="113393" y="80073"/>
                  </a:lnTo>
                  <a:lnTo>
                    <a:pt x="106944" y="105869"/>
                  </a:lnTo>
                  <a:lnTo>
                    <a:pt x="109094" y="119842"/>
                  </a:lnTo>
                  <a:lnTo>
                    <a:pt x="116617" y="138114"/>
                  </a:lnTo>
                  <a:lnTo>
                    <a:pt x="124141" y="14832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7" name="Freeform: Shape 475">
              <a:extLst>
                <a:ext uri="{FF2B5EF4-FFF2-40B4-BE49-F238E27FC236}">
                  <a16:creationId xmlns:a16="http://schemas.microsoft.com/office/drawing/2014/main" id="{2B5BAEA7-A330-4144-A907-7846F2B15859}"/>
                </a:ext>
              </a:extLst>
            </p:cNvPr>
            <p:cNvSpPr/>
            <p:nvPr userDrawn="1"/>
          </p:nvSpPr>
          <p:spPr>
            <a:xfrm>
              <a:off x="5726161" y="5604050"/>
              <a:ext cx="382550" cy="369583"/>
            </a:xfrm>
            <a:custGeom>
              <a:avLst/>
              <a:gdLst>
                <a:gd name="connsiteX0" fmla="*/ 0 w 382550"/>
                <a:gd name="connsiteY0" fmla="*/ 0 h 369583"/>
                <a:gd name="connsiteX1" fmla="*/ 6700 w 382550"/>
                <a:gd name="connsiteY1" fmla="*/ 258 h 369583"/>
                <a:gd name="connsiteX2" fmla="*/ 56290 w 382550"/>
                <a:gd name="connsiteY2" fmla="*/ 17222 h 369583"/>
                <a:gd name="connsiteX3" fmla="*/ 71951 w 382550"/>
                <a:gd name="connsiteY3" fmla="*/ 15918 h 369583"/>
                <a:gd name="connsiteX4" fmla="*/ 77170 w 382550"/>
                <a:gd name="connsiteY4" fmla="*/ 8087 h 369583"/>
                <a:gd name="connsiteX5" fmla="*/ 115016 w 382550"/>
                <a:gd name="connsiteY5" fmla="*/ 13308 h 369583"/>
                <a:gd name="connsiteX6" fmla="*/ 125456 w 382550"/>
                <a:gd name="connsiteY6" fmla="*/ 9393 h 369583"/>
                <a:gd name="connsiteX7" fmla="*/ 129373 w 382550"/>
                <a:gd name="connsiteY7" fmla="*/ 35494 h 369583"/>
                <a:gd name="connsiteX8" fmla="*/ 141116 w 382550"/>
                <a:gd name="connsiteY8" fmla="*/ 35494 h 369583"/>
                <a:gd name="connsiteX9" fmla="*/ 159388 w 382550"/>
                <a:gd name="connsiteY9" fmla="*/ 26358 h 369583"/>
                <a:gd name="connsiteX10" fmla="*/ 171134 w 382550"/>
                <a:gd name="connsiteY10" fmla="*/ 28969 h 369583"/>
                <a:gd name="connsiteX11" fmla="*/ 190709 w 382550"/>
                <a:gd name="connsiteY11" fmla="*/ 47237 h 369583"/>
                <a:gd name="connsiteX12" fmla="*/ 220724 w 382550"/>
                <a:gd name="connsiteY12" fmla="*/ 52459 h 369583"/>
                <a:gd name="connsiteX13" fmla="*/ 240299 w 382550"/>
                <a:gd name="connsiteY13" fmla="*/ 36798 h 369583"/>
                <a:gd name="connsiteX14" fmla="*/ 262485 w 382550"/>
                <a:gd name="connsiteY14" fmla="*/ 27662 h 369583"/>
                <a:gd name="connsiteX15" fmla="*/ 279450 w 382550"/>
                <a:gd name="connsiteY15" fmla="*/ 17222 h 369583"/>
                <a:gd name="connsiteX16" fmla="*/ 293806 w 382550"/>
                <a:gd name="connsiteY16" fmla="*/ 18527 h 369583"/>
                <a:gd name="connsiteX17" fmla="*/ 309467 w 382550"/>
                <a:gd name="connsiteY17" fmla="*/ 34187 h 369583"/>
                <a:gd name="connsiteX18" fmla="*/ 317296 w 382550"/>
                <a:gd name="connsiteY18" fmla="*/ 53763 h 369583"/>
                <a:gd name="connsiteX19" fmla="*/ 346007 w 382550"/>
                <a:gd name="connsiteY19" fmla="*/ 83778 h 369583"/>
                <a:gd name="connsiteX20" fmla="*/ 331653 w 382550"/>
                <a:gd name="connsiteY20" fmla="*/ 102049 h 369583"/>
                <a:gd name="connsiteX21" fmla="*/ 329042 w 382550"/>
                <a:gd name="connsiteY21" fmla="*/ 125539 h 369583"/>
                <a:gd name="connsiteX22" fmla="*/ 343397 w 382550"/>
                <a:gd name="connsiteY22" fmla="*/ 119014 h 369583"/>
                <a:gd name="connsiteX23" fmla="*/ 352532 w 382550"/>
                <a:gd name="connsiteY23" fmla="*/ 126845 h 369583"/>
                <a:gd name="connsiteX24" fmla="*/ 348618 w 382550"/>
                <a:gd name="connsiteY24" fmla="*/ 147724 h 369583"/>
                <a:gd name="connsiteX25" fmla="*/ 369497 w 382550"/>
                <a:gd name="connsiteY25" fmla="*/ 167302 h 369583"/>
                <a:gd name="connsiteX26" fmla="*/ 355143 w 382550"/>
                <a:gd name="connsiteY26" fmla="*/ 172521 h 369583"/>
                <a:gd name="connsiteX27" fmla="*/ 349922 w 382550"/>
                <a:gd name="connsiteY27" fmla="*/ 196013 h 369583"/>
                <a:gd name="connsiteX28" fmla="*/ 365582 w 382550"/>
                <a:gd name="connsiteY28" fmla="*/ 224724 h 369583"/>
                <a:gd name="connsiteX29" fmla="*/ 382550 w 382550"/>
                <a:gd name="connsiteY29" fmla="*/ 280839 h 369583"/>
                <a:gd name="connsiteX30" fmla="*/ 356447 w 382550"/>
                <a:gd name="connsiteY30" fmla="*/ 288669 h 369583"/>
                <a:gd name="connsiteX31" fmla="*/ 349922 w 382550"/>
                <a:gd name="connsiteY31" fmla="*/ 297804 h 369583"/>
                <a:gd name="connsiteX32" fmla="*/ 355143 w 382550"/>
                <a:gd name="connsiteY32" fmla="*/ 310854 h 369583"/>
                <a:gd name="connsiteX33" fmla="*/ 351228 w 382550"/>
                <a:gd name="connsiteY33" fmla="*/ 340872 h 369583"/>
                <a:gd name="connsiteX34" fmla="*/ 343397 w 382550"/>
                <a:gd name="connsiteY34" fmla="*/ 343480 h 369583"/>
                <a:gd name="connsiteX35" fmla="*/ 323821 w 382550"/>
                <a:gd name="connsiteY35" fmla="*/ 342176 h 369583"/>
                <a:gd name="connsiteX36" fmla="*/ 309467 w 382550"/>
                <a:gd name="connsiteY36" fmla="*/ 369583 h 369583"/>
                <a:gd name="connsiteX37" fmla="*/ 289892 w 382550"/>
                <a:gd name="connsiteY37" fmla="*/ 369583 h 369583"/>
                <a:gd name="connsiteX38" fmla="*/ 276842 w 382550"/>
                <a:gd name="connsiteY38" fmla="*/ 355226 h 369583"/>
                <a:gd name="connsiteX39" fmla="*/ 280756 w 382550"/>
                <a:gd name="connsiteY39" fmla="*/ 327819 h 369583"/>
                <a:gd name="connsiteX40" fmla="*/ 252045 w 382550"/>
                <a:gd name="connsiteY40" fmla="*/ 284754 h 369583"/>
                <a:gd name="connsiteX41" fmla="*/ 232470 w 382550"/>
                <a:gd name="connsiteY41" fmla="*/ 291279 h 369583"/>
                <a:gd name="connsiteX42" fmla="*/ 218113 w 382550"/>
                <a:gd name="connsiteY42" fmla="*/ 292583 h 369583"/>
                <a:gd name="connsiteX43" fmla="*/ 198538 w 382550"/>
                <a:gd name="connsiteY43" fmla="*/ 296500 h 369583"/>
                <a:gd name="connsiteX44" fmla="*/ 199845 w 382550"/>
                <a:gd name="connsiteY44" fmla="*/ 270400 h 369583"/>
                <a:gd name="connsiteX45" fmla="*/ 188099 w 382550"/>
                <a:gd name="connsiteY45" fmla="*/ 252128 h 369583"/>
                <a:gd name="connsiteX46" fmla="*/ 190709 w 382550"/>
                <a:gd name="connsiteY46" fmla="*/ 231249 h 369583"/>
                <a:gd name="connsiteX47" fmla="*/ 175048 w 382550"/>
                <a:gd name="connsiteY47" fmla="*/ 202538 h 369583"/>
                <a:gd name="connsiteX48" fmla="*/ 155473 w 382550"/>
                <a:gd name="connsiteY48" fmla="*/ 177742 h 369583"/>
                <a:gd name="connsiteX49" fmla="*/ 99355 w 382550"/>
                <a:gd name="connsiteY49" fmla="*/ 177742 h 369583"/>
                <a:gd name="connsiteX50" fmla="*/ 82391 w 382550"/>
                <a:gd name="connsiteY50" fmla="*/ 190792 h 369583"/>
                <a:gd name="connsiteX51" fmla="*/ 62815 w 382550"/>
                <a:gd name="connsiteY51" fmla="*/ 192096 h 369583"/>
                <a:gd name="connsiteX52" fmla="*/ 51069 w 382550"/>
                <a:gd name="connsiteY52" fmla="*/ 207757 h 369583"/>
                <a:gd name="connsiteX53" fmla="*/ 43240 w 382550"/>
                <a:gd name="connsiteY53" fmla="*/ 227332 h 369583"/>
                <a:gd name="connsiteX54" fmla="*/ 5394 w 382550"/>
                <a:gd name="connsiteY54" fmla="*/ 258654 h 369583"/>
                <a:gd name="connsiteX55" fmla="*/ 0 w 382550"/>
                <a:gd name="connsiteY55" fmla="*/ 251149 h 36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2550" h="369583">
                  <a:moveTo>
                    <a:pt x="0" y="0"/>
                  </a:moveTo>
                  <a:lnTo>
                    <a:pt x="6700" y="258"/>
                  </a:lnTo>
                  <a:lnTo>
                    <a:pt x="56290" y="17222"/>
                  </a:lnTo>
                  <a:lnTo>
                    <a:pt x="71951" y="15918"/>
                  </a:lnTo>
                  <a:lnTo>
                    <a:pt x="77170" y="8087"/>
                  </a:lnTo>
                  <a:lnTo>
                    <a:pt x="115016" y="13308"/>
                  </a:lnTo>
                  <a:lnTo>
                    <a:pt x="125456" y="9393"/>
                  </a:lnTo>
                  <a:lnTo>
                    <a:pt x="129373" y="35494"/>
                  </a:lnTo>
                  <a:lnTo>
                    <a:pt x="141116" y="35494"/>
                  </a:lnTo>
                  <a:lnTo>
                    <a:pt x="159388" y="26358"/>
                  </a:lnTo>
                  <a:lnTo>
                    <a:pt x="171134" y="28969"/>
                  </a:lnTo>
                  <a:lnTo>
                    <a:pt x="190709" y="47237"/>
                  </a:lnTo>
                  <a:lnTo>
                    <a:pt x="220724" y="52459"/>
                  </a:lnTo>
                  <a:lnTo>
                    <a:pt x="240299" y="36798"/>
                  </a:lnTo>
                  <a:lnTo>
                    <a:pt x="262485" y="27662"/>
                  </a:lnTo>
                  <a:lnTo>
                    <a:pt x="279450" y="17222"/>
                  </a:lnTo>
                  <a:lnTo>
                    <a:pt x="293806" y="18527"/>
                  </a:lnTo>
                  <a:lnTo>
                    <a:pt x="309467" y="34187"/>
                  </a:lnTo>
                  <a:lnTo>
                    <a:pt x="317296" y="53763"/>
                  </a:lnTo>
                  <a:lnTo>
                    <a:pt x="346007" y="83778"/>
                  </a:lnTo>
                  <a:lnTo>
                    <a:pt x="331653" y="102049"/>
                  </a:lnTo>
                  <a:lnTo>
                    <a:pt x="329042" y="125539"/>
                  </a:lnTo>
                  <a:lnTo>
                    <a:pt x="343397" y="119014"/>
                  </a:lnTo>
                  <a:lnTo>
                    <a:pt x="352532" y="126845"/>
                  </a:lnTo>
                  <a:lnTo>
                    <a:pt x="348618" y="147724"/>
                  </a:lnTo>
                  <a:lnTo>
                    <a:pt x="369497" y="167302"/>
                  </a:lnTo>
                  <a:lnTo>
                    <a:pt x="355143" y="172521"/>
                  </a:lnTo>
                  <a:lnTo>
                    <a:pt x="349922" y="196013"/>
                  </a:lnTo>
                  <a:lnTo>
                    <a:pt x="365582" y="224724"/>
                  </a:lnTo>
                  <a:lnTo>
                    <a:pt x="382550" y="280839"/>
                  </a:lnTo>
                  <a:lnTo>
                    <a:pt x="356447" y="288669"/>
                  </a:lnTo>
                  <a:lnTo>
                    <a:pt x="349922" y="297804"/>
                  </a:lnTo>
                  <a:lnTo>
                    <a:pt x="355143" y="310854"/>
                  </a:lnTo>
                  <a:lnTo>
                    <a:pt x="351228" y="340872"/>
                  </a:lnTo>
                  <a:lnTo>
                    <a:pt x="343397" y="343480"/>
                  </a:lnTo>
                  <a:lnTo>
                    <a:pt x="323821" y="342176"/>
                  </a:lnTo>
                  <a:lnTo>
                    <a:pt x="309467" y="369583"/>
                  </a:lnTo>
                  <a:lnTo>
                    <a:pt x="289892" y="369583"/>
                  </a:lnTo>
                  <a:lnTo>
                    <a:pt x="276842" y="355226"/>
                  </a:lnTo>
                  <a:lnTo>
                    <a:pt x="280756" y="327819"/>
                  </a:lnTo>
                  <a:lnTo>
                    <a:pt x="252045" y="284754"/>
                  </a:lnTo>
                  <a:lnTo>
                    <a:pt x="232470" y="291279"/>
                  </a:lnTo>
                  <a:lnTo>
                    <a:pt x="218113" y="292583"/>
                  </a:lnTo>
                  <a:lnTo>
                    <a:pt x="198538" y="296500"/>
                  </a:lnTo>
                  <a:lnTo>
                    <a:pt x="199845" y="270400"/>
                  </a:lnTo>
                  <a:lnTo>
                    <a:pt x="188099" y="252128"/>
                  </a:lnTo>
                  <a:lnTo>
                    <a:pt x="190709" y="231249"/>
                  </a:lnTo>
                  <a:lnTo>
                    <a:pt x="175048" y="202538"/>
                  </a:lnTo>
                  <a:lnTo>
                    <a:pt x="155473" y="177742"/>
                  </a:lnTo>
                  <a:lnTo>
                    <a:pt x="99355" y="177742"/>
                  </a:lnTo>
                  <a:lnTo>
                    <a:pt x="82391" y="190792"/>
                  </a:lnTo>
                  <a:lnTo>
                    <a:pt x="62815" y="192096"/>
                  </a:lnTo>
                  <a:lnTo>
                    <a:pt x="51069" y="207757"/>
                  </a:lnTo>
                  <a:lnTo>
                    <a:pt x="43240" y="227332"/>
                  </a:lnTo>
                  <a:lnTo>
                    <a:pt x="5394" y="258654"/>
                  </a:lnTo>
                  <a:lnTo>
                    <a:pt x="0" y="251149"/>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58" name="Freeform: Shape 315">
              <a:extLst>
                <a:ext uri="{FF2B5EF4-FFF2-40B4-BE49-F238E27FC236}">
                  <a16:creationId xmlns:a16="http://schemas.microsoft.com/office/drawing/2014/main" id="{743DDAF1-20FA-484D-9527-521744FE08E6}"/>
                </a:ext>
              </a:extLst>
            </p:cNvPr>
            <p:cNvSpPr/>
            <p:nvPr userDrawn="1"/>
          </p:nvSpPr>
          <p:spPr>
            <a:xfrm>
              <a:off x="7305425" y="6320771"/>
              <a:ext cx="138331" cy="88741"/>
            </a:xfrm>
            <a:custGeom>
              <a:avLst/>
              <a:gdLst>
                <a:gd name="connsiteX0" fmla="*/ 5374 w 56964"/>
                <a:gd name="connsiteY0" fmla="*/ 36544 h 36543"/>
                <a:gd name="connsiteX1" fmla="*/ 0 w 56964"/>
                <a:gd name="connsiteY1" fmla="*/ 32244 h 36543"/>
                <a:gd name="connsiteX2" fmla="*/ 9673 w 56964"/>
                <a:gd name="connsiteY2" fmla="*/ 0 h 36543"/>
                <a:gd name="connsiteX3" fmla="*/ 56428 w 56964"/>
                <a:gd name="connsiteY3" fmla="*/ 538 h 36543"/>
                <a:gd name="connsiteX4" fmla="*/ 56965 w 56964"/>
                <a:gd name="connsiteY4" fmla="*/ 34931 h 36543"/>
                <a:gd name="connsiteX5" fmla="*/ 15047 w 56964"/>
                <a:gd name="connsiteY5" fmla="*/ 34394 h 36543"/>
                <a:gd name="connsiteX6" fmla="*/ 5374 w 56964"/>
                <a:gd name="connsiteY6" fmla="*/ 36544 h 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64" h="36543">
                  <a:moveTo>
                    <a:pt x="5374" y="36544"/>
                  </a:moveTo>
                  <a:lnTo>
                    <a:pt x="0" y="32244"/>
                  </a:lnTo>
                  <a:lnTo>
                    <a:pt x="9673" y="0"/>
                  </a:lnTo>
                  <a:lnTo>
                    <a:pt x="56428" y="538"/>
                  </a:lnTo>
                  <a:lnTo>
                    <a:pt x="56965" y="34931"/>
                  </a:lnTo>
                  <a:lnTo>
                    <a:pt x="15047" y="34394"/>
                  </a:lnTo>
                  <a:lnTo>
                    <a:pt x="5374" y="3654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59" name="Freeform: Shape 316">
              <a:extLst>
                <a:ext uri="{FF2B5EF4-FFF2-40B4-BE49-F238E27FC236}">
                  <a16:creationId xmlns:a16="http://schemas.microsoft.com/office/drawing/2014/main" id="{4A653ADB-AB5E-944D-AAAE-57C8A9BBB42B}"/>
                </a:ext>
              </a:extLst>
            </p:cNvPr>
            <p:cNvSpPr/>
            <p:nvPr userDrawn="1"/>
          </p:nvSpPr>
          <p:spPr>
            <a:xfrm>
              <a:off x="8058431" y="3401408"/>
              <a:ext cx="452845" cy="557249"/>
            </a:xfrm>
            <a:custGeom>
              <a:avLst/>
              <a:gdLst>
                <a:gd name="connsiteX0" fmla="*/ 103182 w 186479"/>
                <a:gd name="connsiteY0" fmla="*/ 204214 h 229472"/>
                <a:gd name="connsiteX1" fmla="*/ 118767 w 186479"/>
                <a:gd name="connsiteY1" fmla="*/ 214963 h 229472"/>
                <a:gd name="connsiteX2" fmla="*/ 141338 w 186479"/>
                <a:gd name="connsiteY2" fmla="*/ 213350 h 229472"/>
                <a:gd name="connsiteX3" fmla="*/ 162834 w 186479"/>
                <a:gd name="connsiteY3" fmla="*/ 215500 h 229472"/>
                <a:gd name="connsiteX4" fmla="*/ 162296 w 186479"/>
                <a:gd name="connsiteY4" fmla="*/ 220874 h 229472"/>
                <a:gd name="connsiteX5" fmla="*/ 177881 w 186479"/>
                <a:gd name="connsiteY5" fmla="*/ 217112 h 229472"/>
                <a:gd name="connsiteX6" fmla="*/ 174120 w 186479"/>
                <a:gd name="connsiteY6" fmla="*/ 226786 h 229472"/>
                <a:gd name="connsiteX7" fmla="*/ 132739 w 186479"/>
                <a:gd name="connsiteY7" fmla="*/ 229473 h 229472"/>
                <a:gd name="connsiteX8" fmla="*/ 133276 w 186479"/>
                <a:gd name="connsiteY8" fmla="*/ 224099 h 229472"/>
                <a:gd name="connsiteX9" fmla="*/ 98345 w 186479"/>
                <a:gd name="connsiteY9" fmla="*/ 217650 h 229472"/>
                <a:gd name="connsiteX10" fmla="*/ 103182 w 186479"/>
                <a:gd name="connsiteY10" fmla="*/ 204214 h 229472"/>
                <a:gd name="connsiteX11" fmla="*/ 186480 w 186479"/>
                <a:gd name="connsiteY11" fmla="*/ 9136 h 229472"/>
                <a:gd name="connsiteX12" fmla="*/ 177344 w 186479"/>
                <a:gd name="connsiteY12" fmla="*/ 30632 h 229472"/>
                <a:gd name="connsiteX13" fmla="*/ 170358 w 186479"/>
                <a:gd name="connsiteY13" fmla="*/ 34394 h 229472"/>
                <a:gd name="connsiteX14" fmla="*/ 153161 w 186479"/>
                <a:gd name="connsiteY14" fmla="*/ 33319 h 229472"/>
                <a:gd name="connsiteX15" fmla="*/ 138113 w 186479"/>
                <a:gd name="connsiteY15" fmla="*/ 30095 h 229472"/>
                <a:gd name="connsiteX16" fmla="*/ 103182 w 186479"/>
                <a:gd name="connsiteY16" fmla="*/ 38693 h 229472"/>
                <a:gd name="connsiteX17" fmla="*/ 123066 w 186479"/>
                <a:gd name="connsiteY17" fmla="*/ 57503 h 229472"/>
                <a:gd name="connsiteX18" fmla="*/ 108556 w 186479"/>
                <a:gd name="connsiteY18" fmla="*/ 62877 h 229472"/>
                <a:gd name="connsiteX19" fmla="*/ 92434 w 186479"/>
                <a:gd name="connsiteY19" fmla="*/ 62877 h 229472"/>
                <a:gd name="connsiteX20" fmla="*/ 77386 w 186479"/>
                <a:gd name="connsiteY20" fmla="*/ 45680 h 229472"/>
                <a:gd name="connsiteX21" fmla="*/ 72012 w 186479"/>
                <a:gd name="connsiteY21" fmla="*/ 53203 h 229472"/>
                <a:gd name="connsiteX22" fmla="*/ 78461 w 186479"/>
                <a:gd name="connsiteY22" fmla="*/ 73625 h 229472"/>
                <a:gd name="connsiteX23" fmla="*/ 92971 w 186479"/>
                <a:gd name="connsiteY23" fmla="*/ 89209 h 229472"/>
                <a:gd name="connsiteX24" fmla="*/ 82223 w 186479"/>
                <a:gd name="connsiteY24" fmla="*/ 96733 h 229472"/>
                <a:gd name="connsiteX25" fmla="*/ 98345 w 186479"/>
                <a:gd name="connsiteY25" fmla="*/ 112318 h 229472"/>
                <a:gd name="connsiteX26" fmla="*/ 112318 w 186479"/>
                <a:gd name="connsiteY26" fmla="*/ 121991 h 229472"/>
                <a:gd name="connsiteX27" fmla="*/ 112855 w 186479"/>
                <a:gd name="connsiteY27" fmla="*/ 140801 h 229472"/>
                <a:gd name="connsiteX28" fmla="*/ 98883 w 186479"/>
                <a:gd name="connsiteY28" fmla="*/ 130052 h 229472"/>
                <a:gd name="connsiteX29" fmla="*/ 85985 w 186479"/>
                <a:gd name="connsiteY29" fmla="*/ 132202 h 229472"/>
                <a:gd name="connsiteX30" fmla="*/ 94583 w 186479"/>
                <a:gd name="connsiteY30" fmla="*/ 148862 h 229472"/>
                <a:gd name="connsiteX31" fmla="*/ 84910 w 186479"/>
                <a:gd name="connsiteY31" fmla="*/ 150474 h 229472"/>
                <a:gd name="connsiteX32" fmla="*/ 74699 w 186479"/>
                <a:gd name="connsiteY32" fmla="*/ 144025 h 229472"/>
                <a:gd name="connsiteX33" fmla="*/ 87060 w 186479"/>
                <a:gd name="connsiteY33" fmla="*/ 181106 h 229472"/>
                <a:gd name="connsiteX34" fmla="*/ 81148 w 186479"/>
                <a:gd name="connsiteY34" fmla="*/ 181106 h 229472"/>
                <a:gd name="connsiteX35" fmla="*/ 76849 w 186479"/>
                <a:gd name="connsiteY35" fmla="*/ 169283 h 229472"/>
                <a:gd name="connsiteX36" fmla="*/ 70937 w 186479"/>
                <a:gd name="connsiteY36" fmla="*/ 169283 h 229472"/>
                <a:gd name="connsiteX37" fmla="*/ 68250 w 186479"/>
                <a:gd name="connsiteY37" fmla="*/ 181643 h 229472"/>
                <a:gd name="connsiteX38" fmla="*/ 63414 w 186479"/>
                <a:gd name="connsiteY38" fmla="*/ 178956 h 229472"/>
                <a:gd name="connsiteX39" fmla="*/ 64489 w 186479"/>
                <a:gd name="connsiteY39" fmla="*/ 171970 h 229472"/>
                <a:gd name="connsiteX40" fmla="*/ 58577 w 186479"/>
                <a:gd name="connsiteY40" fmla="*/ 162297 h 229472"/>
                <a:gd name="connsiteX41" fmla="*/ 52128 w 186479"/>
                <a:gd name="connsiteY41" fmla="*/ 162297 h 229472"/>
                <a:gd name="connsiteX42" fmla="*/ 53203 w 186479"/>
                <a:gd name="connsiteY42" fmla="*/ 170358 h 229472"/>
                <a:gd name="connsiteX43" fmla="*/ 50516 w 186479"/>
                <a:gd name="connsiteY43" fmla="*/ 173045 h 229472"/>
                <a:gd name="connsiteX44" fmla="*/ 44067 w 186479"/>
                <a:gd name="connsiteY44" fmla="*/ 167671 h 229472"/>
                <a:gd name="connsiteX45" fmla="*/ 40305 w 186479"/>
                <a:gd name="connsiteY45" fmla="*/ 157997 h 229472"/>
                <a:gd name="connsiteX46" fmla="*/ 45680 w 186479"/>
                <a:gd name="connsiteY46" fmla="*/ 152623 h 229472"/>
                <a:gd name="connsiteX47" fmla="*/ 41918 w 186479"/>
                <a:gd name="connsiteY47" fmla="*/ 145637 h 229472"/>
                <a:gd name="connsiteX48" fmla="*/ 37618 w 186479"/>
                <a:gd name="connsiteY48" fmla="*/ 141875 h 229472"/>
                <a:gd name="connsiteX49" fmla="*/ 33319 w 186479"/>
                <a:gd name="connsiteY49" fmla="*/ 140801 h 229472"/>
                <a:gd name="connsiteX50" fmla="*/ 28482 w 186479"/>
                <a:gd name="connsiteY50" fmla="*/ 131665 h 229472"/>
                <a:gd name="connsiteX51" fmla="*/ 34394 w 186479"/>
                <a:gd name="connsiteY51" fmla="*/ 126828 h 229472"/>
                <a:gd name="connsiteX52" fmla="*/ 38156 w 186479"/>
                <a:gd name="connsiteY52" fmla="*/ 122529 h 229472"/>
                <a:gd name="connsiteX53" fmla="*/ 44067 w 186479"/>
                <a:gd name="connsiteY53" fmla="*/ 123603 h 229472"/>
                <a:gd name="connsiteX54" fmla="*/ 46754 w 186479"/>
                <a:gd name="connsiteY54" fmla="*/ 119842 h 229472"/>
                <a:gd name="connsiteX55" fmla="*/ 52666 w 186479"/>
                <a:gd name="connsiteY55" fmla="*/ 118229 h 229472"/>
                <a:gd name="connsiteX56" fmla="*/ 59652 w 186479"/>
                <a:gd name="connsiteY56" fmla="*/ 122529 h 229472"/>
                <a:gd name="connsiteX57" fmla="*/ 65026 w 186479"/>
                <a:gd name="connsiteY57" fmla="*/ 124141 h 229472"/>
                <a:gd name="connsiteX58" fmla="*/ 68788 w 186479"/>
                <a:gd name="connsiteY58" fmla="*/ 118229 h 229472"/>
                <a:gd name="connsiteX59" fmla="*/ 59115 w 186479"/>
                <a:gd name="connsiteY59" fmla="*/ 117155 h 229472"/>
                <a:gd name="connsiteX60" fmla="*/ 53203 w 186479"/>
                <a:gd name="connsiteY60" fmla="*/ 115542 h 229472"/>
                <a:gd name="connsiteX61" fmla="*/ 40305 w 186479"/>
                <a:gd name="connsiteY61" fmla="*/ 118229 h 229472"/>
                <a:gd name="connsiteX62" fmla="*/ 27945 w 186479"/>
                <a:gd name="connsiteY62" fmla="*/ 118767 h 229472"/>
                <a:gd name="connsiteX63" fmla="*/ 16659 w 186479"/>
                <a:gd name="connsiteY63" fmla="*/ 103720 h 229472"/>
                <a:gd name="connsiteX64" fmla="*/ 15047 w 186479"/>
                <a:gd name="connsiteY64" fmla="*/ 101570 h 229472"/>
                <a:gd name="connsiteX65" fmla="*/ 16659 w 186479"/>
                <a:gd name="connsiteY65" fmla="*/ 95658 h 229472"/>
                <a:gd name="connsiteX66" fmla="*/ 2149 w 186479"/>
                <a:gd name="connsiteY66" fmla="*/ 84910 h 229472"/>
                <a:gd name="connsiteX67" fmla="*/ 0 w 186479"/>
                <a:gd name="connsiteY67" fmla="*/ 75237 h 229472"/>
                <a:gd name="connsiteX68" fmla="*/ 13435 w 186479"/>
                <a:gd name="connsiteY68" fmla="*/ 59115 h 229472"/>
                <a:gd name="connsiteX69" fmla="*/ 15047 w 186479"/>
                <a:gd name="connsiteY69" fmla="*/ 48367 h 229472"/>
                <a:gd name="connsiteX70" fmla="*/ 24183 w 186479"/>
                <a:gd name="connsiteY70" fmla="*/ 43530 h 229472"/>
                <a:gd name="connsiteX71" fmla="*/ 24721 w 186479"/>
                <a:gd name="connsiteY71" fmla="*/ 34394 h 229472"/>
                <a:gd name="connsiteX72" fmla="*/ 43530 w 186479"/>
                <a:gd name="connsiteY72" fmla="*/ 31170 h 229472"/>
                <a:gd name="connsiteX73" fmla="*/ 54278 w 186479"/>
                <a:gd name="connsiteY73" fmla="*/ 23646 h 229472"/>
                <a:gd name="connsiteX74" fmla="*/ 69863 w 186479"/>
                <a:gd name="connsiteY74" fmla="*/ 24183 h 229472"/>
                <a:gd name="connsiteX75" fmla="*/ 74699 w 186479"/>
                <a:gd name="connsiteY75" fmla="*/ 18272 h 229472"/>
                <a:gd name="connsiteX76" fmla="*/ 80073 w 186479"/>
                <a:gd name="connsiteY76" fmla="*/ 17197 h 229472"/>
                <a:gd name="connsiteX77" fmla="*/ 101032 w 186479"/>
                <a:gd name="connsiteY77" fmla="*/ 18272 h 229472"/>
                <a:gd name="connsiteX78" fmla="*/ 124141 w 186479"/>
                <a:gd name="connsiteY78" fmla="*/ 8599 h 229472"/>
                <a:gd name="connsiteX79" fmla="*/ 144562 w 186479"/>
                <a:gd name="connsiteY79" fmla="*/ 20422 h 229472"/>
                <a:gd name="connsiteX80" fmla="*/ 170358 w 186479"/>
                <a:gd name="connsiteY80" fmla="*/ 17197 h 229472"/>
                <a:gd name="connsiteX81" fmla="*/ 170895 w 186479"/>
                <a:gd name="connsiteY81" fmla="*/ 0 h 229472"/>
                <a:gd name="connsiteX82" fmla="*/ 186480 w 186479"/>
                <a:gd name="connsiteY82" fmla="*/ 9136 h 22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6479" h="229472">
                  <a:moveTo>
                    <a:pt x="103182" y="204214"/>
                  </a:moveTo>
                  <a:lnTo>
                    <a:pt x="118767" y="214963"/>
                  </a:lnTo>
                  <a:lnTo>
                    <a:pt x="141338" y="213350"/>
                  </a:lnTo>
                  <a:lnTo>
                    <a:pt x="162834" y="215500"/>
                  </a:lnTo>
                  <a:lnTo>
                    <a:pt x="162296" y="220874"/>
                  </a:lnTo>
                  <a:lnTo>
                    <a:pt x="177881" y="217112"/>
                  </a:lnTo>
                  <a:lnTo>
                    <a:pt x="174120" y="226786"/>
                  </a:lnTo>
                  <a:lnTo>
                    <a:pt x="132739" y="229473"/>
                  </a:lnTo>
                  <a:lnTo>
                    <a:pt x="133276" y="224099"/>
                  </a:lnTo>
                  <a:lnTo>
                    <a:pt x="98345" y="217650"/>
                  </a:lnTo>
                  <a:lnTo>
                    <a:pt x="103182" y="204214"/>
                  </a:lnTo>
                  <a:close/>
                  <a:moveTo>
                    <a:pt x="186480" y="9136"/>
                  </a:moveTo>
                  <a:lnTo>
                    <a:pt x="177344" y="30632"/>
                  </a:lnTo>
                  <a:lnTo>
                    <a:pt x="170358" y="34394"/>
                  </a:lnTo>
                  <a:lnTo>
                    <a:pt x="153161" y="33319"/>
                  </a:lnTo>
                  <a:lnTo>
                    <a:pt x="138113" y="30095"/>
                  </a:lnTo>
                  <a:lnTo>
                    <a:pt x="103182" y="38693"/>
                  </a:lnTo>
                  <a:lnTo>
                    <a:pt x="123066" y="57503"/>
                  </a:lnTo>
                  <a:lnTo>
                    <a:pt x="108556" y="62877"/>
                  </a:lnTo>
                  <a:lnTo>
                    <a:pt x="92434" y="62877"/>
                  </a:lnTo>
                  <a:lnTo>
                    <a:pt x="77386" y="45680"/>
                  </a:lnTo>
                  <a:lnTo>
                    <a:pt x="72012" y="53203"/>
                  </a:lnTo>
                  <a:lnTo>
                    <a:pt x="78461" y="73625"/>
                  </a:lnTo>
                  <a:lnTo>
                    <a:pt x="92971" y="89209"/>
                  </a:lnTo>
                  <a:lnTo>
                    <a:pt x="82223" y="96733"/>
                  </a:lnTo>
                  <a:lnTo>
                    <a:pt x="98345" y="112318"/>
                  </a:lnTo>
                  <a:lnTo>
                    <a:pt x="112318" y="121991"/>
                  </a:lnTo>
                  <a:lnTo>
                    <a:pt x="112855" y="140801"/>
                  </a:lnTo>
                  <a:lnTo>
                    <a:pt x="98883" y="130052"/>
                  </a:lnTo>
                  <a:lnTo>
                    <a:pt x="85985" y="132202"/>
                  </a:lnTo>
                  <a:lnTo>
                    <a:pt x="94583" y="148862"/>
                  </a:lnTo>
                  <a:lnTo>
                    <a:pt x="84910" y="150474"/>
                  </a:lnTo>
                  <a:lnTo>
                    <a:pt x="74699" y="144025"/>
                  </a:lnTo>
                  <a:lnTo>
                    <a:pt x="87060" y="181106"/>
                  </a:lnTo>
                  <a:lnTo>
                    <a:pt x="81148" y="181106"/>
                  </a:lnTo>
                  <a:lnTo>
                    <a:pt x="76849" y="169283"/>
                  </a:lnTo>
                  <a:lnTo>
                    <a:pt x="70937" y="169283"/>
                  </a:lnTo>
                  <a:lnTo>
                    <a:pt x="68250" y="181643"/>
                  </a:lnTo>
                  <a:lnTo>
                    <a:pt x="63414" y="178956"/>
                  </a:lnTo>
                  <a:lnTo>
                    <a:pt x="64489" y="171970"/>
                  </a:lnTo>
                  <a:lnTo>
                    <a:pt x="58577" y="162297"/>
                  </a:lnTo>
                  <a:lnTo>
                    <a:pt x="52128" y="162297"/>
                  </a:lnTo>
                  <a:lnTo>
                    <a:pt x="53203" y="170358"/>
                  </a:lnTo>
                  <a:lnTo>
                    <a:pt x="50516" y="173045"/>
                  </a:lnTo>
                  <a:lnTo>
                    <a:pt x="44067" y="167671"/>
                  </a:lnTo>
                  <a:lnTo>
                    <a:pt x="40305" y="157997"/>
                  </a:lnTo>
                  <a:lnTo>
                    <a:pt x="45680" y="152623"/>
                  </a:lnTo>
                  <a:lnTo>
                    <a:pt x="41918" y="145637"/>
                  </a:lnTo>
                  <a:lnTo>
                    <a:pt x="37618" y="141875"/>
                  </a:lnTo>
                  <a:lnTo>
                    <a:pt x="33319" y="140801"/>
                  </a:lnTo>
                  <a:lnTo>
                    <a:pt x="28482" y="131665"/>
                  </a:lnTo>
                  <a:lnTo>
                    <a:pt x="34394" y="126828"/>
                  </a:lnTo>
                  <a:lnTo>
                    <a:pt x="38156" y="122529"/>
                  </a:lnTo>
                  <a:lnTo>
                    <a:pt x="44067" y="123603"/>
                  </a:lnTo>
                  <a:lnTo>
                    <a:pt x="46754" y="119842"/>
                  </a:lnTo>
                  <a:lnTo>
                    <a:pt x="52666" y="118229"/>
                  </a:lnTo>
                  <a:lnTo>
                    <a:pt x="59652" y="122529"/>
                  </a:lnTo>
                  <a:lnTo>
                    <a:pt x="65026" y="124141"/>
                  </a:lnTo>
                  <a:lnTo>
                    <a:pt x="68788" y="118229"/>
                  </a:lnTo>
                  <a:lnTo>
                    <a:pt x="59115" y="117155"/>
                  </a:lnTo>
                  <a:lnTo>
                    <a:pt x="53203" y="115542"/>
                  </a:lnTo>
                  <a:lnTo>
                    <a:pt x="40305" y="118229"/>
                  </a:lnTo>
                  <a:lnTo>
                    <a:pt x="27945" y="118767"/>
                  </a:lnTo>
                  <a:lnTo>
                    <a:pt x="16659" y="103720"/>
                  </a:lnTo>
                  <a:lnTo>
                    <a:pt x="15047" y="101570"/>
                  </a:lnTo>
                  <a:lnTo>
                    <a:pt x="16659" y="95658"/>
                  </a:lnTo>
                  <a:lnTo>
                    <a:pt x="2149" y="84910"/>
                  </a:lnTo>
                  <a:lnTo>
                    <a:pt x="0" y="75237"/>
                  </a:lnTo>
                  <a:lnTo>
                    <a:pt x="13435" y="59115"/>
                  </a:lnTo>
                  <a:lnTo>
                    <a:pt x="15047" y="48367"/>
                  </a:lnTo>
                  <a:lnTo>
                    <a:pt x="24183" y="43530"/>
                  </a:lnTo>
                  <a:lnTo>
                    <a:pt x="24721" y="34394"/>
                  </a:lnTo>
                  <a:lnTo>
                    <a:pt x="43530" y="31170"/>
                  </a:lnTo>
                  <a:lnTo>
                    <a:pt x="54278" y="23646"/>
                  </a:lnTo>
                  <a:lnTo>
                    <a:pt x="69863" y="24183"/>
                  </a:lnTo>
                  <a:lnTo>
                    <a:pt x="74699" y="18272"/>
                  </a:lnTo>
                  <a:lnTo>
                    <a:pt x="80073" y="17197"/>
                  </a:lnTo>
                  <a:lnTo>
                    <a:pt x="101032" y="18272"/>
                  </a:lnTo>
                  <a:lnTo>
                    <a:pt x="124141" y="8599"/>
                  </a:lnTo>
                  <a:lnTo>
                    <a:pt x="144562" y="20422"/>
                  </a:lnTo>
                  <a:lnTo>
                    <a:pt x="170358" y="17197"/>
                  </a:lnTo>
                  <a:lnTo>
                    <a:pt x="170895" y="0"/>
                  </a:lnTo>
                  <a:lnTo>
                    <a:pt x="18648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0" name="Freeform: Shape 318">
              <a:extLst>
                <a:ext uri="{FF2B5EF4-FFF2-40B4-BE49-F238E27FC236}">
                  <a16:creationId xmlns:a16="http://schemas.microsoft.com/office/drawing/2014/main" id="{3E42C17F-D22E-5048-A86D-10075361D5EF}"/>
                </a:ext>
              </a:extLst>
            </p:cNvPr>
            <p:cNvSpPr/>
            <p:nvPr userDrawn="1"/>
          </p:nvSpPr>
          <p:spPr>
            <a:xfrm>
              <a:off x="7609499" y="3004677"/>
              <a:ext cx="399339" cy="341918"/>
            </a:xfrm>
            <a:custGeom>
              <a:avLst/>
              <a:gdLst>
                <a:gd name="connsiteX0" fmla="*/ 148324 w 164446"/>
                <a:gd name="connsiteY0" fmla="*/ 20421 h 140800"/>
                <a:gd name="connsiteX1" fmla="*/ 155311 w 164446"/>
                <a:gd name="connsiteY1" fmla="*/ 34394 h 140800"/>
                <a:gd name="connsiteX2" fmla="*/ 164446 w 164446"/>
                <a:gd name="connsiteY2" fmla="*/ 44605 h 140800"/>
                <a:gd name="connsiteX3" fmla="*/ 153161 w 164446"/>
                <a:gd name="connsiteY3" fmla="*/ 58040 h 140800"/>
                <a:gd name="connsiteX4" fmla="*/ 140263 w 164446"/>
                <a:gd name="connsiteY4" fmla="*/ 49979 h 140800"/>
                <a:gd name="connsiteX5" fmla="*/ 120379 w 164446"/>
                <a:gd name="connsiteY5" fmla="*/ 50516 h 140800"/>
                <a:gd name="connsiteX6" fmla="*/ 95658 w 164446"/>
                <a:gd name="connsiteY6" fmla="*/ 44605 h 140800"/>
                <a:gd name="connsiteX7" fmla="*/ 82223 w 164446"/>
                <a:gd name="connsiteY7" fmla="*/ 45680 h 140800"/>
                <a:gd name="connsiteX8" fmla="*/ 76312 w 164446"/>
                <a:gd name="connsiteY8" fmla="*/ 53203 h 140800"/>
                <a:gd name="connsiteX9" fmla="*/ 66101 w 164446"/>
                <a:gd name="connsiteY9" fmla="*/ 45142 h 140800"/>
                <a:gd name="connsiteX10" fmla="*/ 60190 w 164446"/>
                <a:gd name="connsiteY10" fmla="*/ 59652 h 140800"/>
                <a:gd name="connsiteX11" fmla="*/ 74162 w 164446"/>
                <a:gd name="connsiteY11" fmla="*/ 76312 h 140800"/>
                <a:gd name="connsiteX12" fmla="*/ 80074 w 164446"/>
                <a:gd name="connsiteY12" fmla="*/ 87060 h 140800"/>
                <a:gd name="connsiteX13" fmla="*/ 93509 w 164446"/>
                <a:gd name="connsiteY13" fmla="*/ 99958 h 140800"/>
                <a:gd name="connsiteX14" fmla="*/ 104257 w 164446"/>
                <a:gd name="connsiteY14" fmla="*/ 107481 h 140800"/>
                <a:gd name="connsiteX15" fmla="*/ 115005 w 164446"/>
                <a:gd name="connsiteY15" fmla="*/ 121991 h 140800"/>
                <a:gd name="connsiteX16" fmla="*/ 140263 w 164446"/>
                <a:gd name="connsiteY16" fmla="*/ 134889 h 140800"/>
                <a:gd name="connsiteX17" fmla="*/ 137039 w 164446"/>
                <a:gd name="connsiteY17" fmla="*/ 140801 h 140800"/>
                <a:gd name="connsiteX18" fmla="*/ 110168 w 164446"/>
                <a:gd name="connsiteY18" fmla="*/ 127903 h 140800"/>
                <a:gd name="connsiteX19" fmla="*/ 93509 w 164446"/>
                <a:gd name="connsiteY19" fmla="*/ 115542 h 140800"/>
                <a:gd name="connsiteX20" fmla="*/ 67176 w 164446"/>
                <a:gd name="connsiteY20" fmla="*/ 105332 h 140800"/>
                <a:gd name="connsiteX21" fmla="*/ 42993 w 164446"/>
                <a:gd name="connsiteY21" fmla="*/ 79536 h 140800"/>
                <a:gd name="connsiteX22" fmla="*/ 48904 w 164446"/>
                <a:gd name="connsiteY22" fmla="*/ 76849 h 140800"/>
                <a:gd name="connsiteX23" fmla="*/ 36006 w 164446"/>
                <a:gd name="connsiteY23" fmla="*/ 62339 h 140800"/>
                <a:gd name="connsiteX24" fmla="*/ 35469 w 164446"/>
                <a:gd name="connsiteY24" fmla="*/ 50516 h 140800"/>
                <a:gd name="connsiteX25" fmla="*/ 17197 w 164446"/>
                <a:gd name="connsiteY25" fmla="*/ 45142 h 140800"/>
                <a:gd name="connsiteX26" fmla="*/ 8598 w 164446"/>
                <a:gd name="connsiteY26" fmla="*/ 60727 h 140800"/>
                <a:gd name="connsiteX27" fmla="*/ 0 w 164446"/>
                <a:gd name="connsiteY27" fmla="*/ 48904 h 140800"/>
                <a:gd name="connsiteX28" fmla="*/ 537 w 164446"/>
                <a:gd name="connsiteY28" fmla="*/ 36544 h 140800"/>
                <a:gd name="connsiteX29" fmla="*/ 1612 w 164446"/>
                <a:gd name="connsiteY29" fmla="*/ 36006 h 140800"/>
                <a:gd name="connsiteX30" fmla="*/ 21496 w 164446"/>
                <a:gd name="connsiteY30" fmla="*/ 37081 h 140800"/>
                <a:gd name="connsiteX31" fmla="*/ 26870 w 164446"/>
                <a:gd name="connsiteY31" fmla="*/ 31170 h 140800"/>
                <a:gd name="connsiteX32" fmla="*/ 36544 w 164446"/>
                <a:gd name="connsiteY32" fmla="*/ 37081 h 140800"/>
                <a:gd name="connsiteX33" fmla="*/ 47829 w 164446"/>
                <a:gd name="connsiteY33" fmla="*/ 37618 h 140800"/>
                <a:gd name="connsiteX34" fmla="*/ 47829 w 164446"/>
                <a:gd name="connsiteY34" fmla="*/ 27945 h 140800"/>
                <a:gd name="connsiteX35" fmla="*/ 57503 w 164446"/>
                <a:gd name="connsiteY35" fmla="*/ 24183 h 140800"/>
                <a:gd name="connsiteX36" fmla="*/ 60190 w 164446"/>
                <a:gd name="connsiteY36" fmla="*/ 9673 h 140800"/>
                <a:gd name="connsiteX37" fmla="*/ 82761 w 164446"/>
                <a:gd name="connsiteY37" fmla="*/ 0 h 140800"/>
                <a:gd name="connsiteX38" fmla="*/ 91896 w 164446"/>
                <a:gd name="connsiteY38" fmla="*/ 4299 h 140800"/>
                <a:gd name="connsiteX39" fmla="*/ 113393 w 164446"/>
                <a:gd name="connsiteY39" fmla="*/ 19884 h 140800"/>
                <a:gd name="connsiteX40" fmla="*/ 137039 w 164446"/>
                <a:gd name="connsiteY40" fmla="*/ 26870 h 140800"/>
                <a:gd name="connsiteX41" fmla="*/ 148324 w 164446"/>
                <a:gd name="connsiteY41" fmla="*/ 20421 h 1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4446" h="140800">
                  <a:moveTo>
                    <a:pt x="148324" y="20421"/>
                  </a:moveTo>
                  <a:lnTo>
                    <a:pt x="155311" y="34394"/>
                  </a:lnTo>
                  <a:lnTo>
                    <a:pt x="164446" y="44605"/>
                  </a:lnTo>
                  <a:lnTo>
                    <a:pt x="153161" y="58040"/>
                  </a:lnTo>
                  <a:lnTo>
                    <a:pt x="140263" y="49979"/>
                  </a:lnTo>
                  <a:lnTo>
                    <a:pt x="120379" y="50516"/>
                  </a:lnTo>
                  <a:lnTo>
                    <a:pt x="95658" y="44605"/>
                  </a:lnTo>
                  <a:lnTo>
                    <a:pt x="82223" y="45680"/>
                  </a:lnTo>
                  <a:lnTo>
                    <a:pt x="76312" y="53203"/>
                  </a:lnTo>
                  <a:lnTo>
                    <a:pt x="66101" y="45142"/>
                  </a:lnTo>
                  <a:lnTo>
                    <a:pt x="60190" y="59652"/>
                  </a:lnTo>
                  <a:lnTo>
                    <a:pt x="74162" y="76312"/>
                  </a:lnTo>
                  <a:lnTo>
                    <a:pt x="80074" y="87060"/>
                  </a:lnTo>
                  <a:lnTo>
                    <a:pt x="93509" y="99958"/>
                  </a:lnTo>
                  <a:lnTo>
                    <a:pt x="104257" y="107481"/>
                  </a:lnTo>
                  <a:lnTo>
                    <a:pt x="115005" y="121991"/>
                  </a:lnTo>
                  <a:lnTo>
                    <a:pt x="140263" y="134889"/>
                  </a:lnTo>
                  <a:lnTo>
                    <a:pt x="137039" y="140801"/>
                  </a:lnTo>
                  <a:lnTo>
                    <a:pt x="110168" y="127903"/>
                  </a:lnTo>
                  <a:lnTo>
                    <a:pt x="93509" y="115542"/>
                  </a:lnTo>
                  <a:lnTo>
                    <a:pt x="67176" y="105332"/>
                  </a:lnTo>
                  <a:lnTo>
                    <a:pt x="42993" y="79536"/>
                  </a:lnTo>
                  <a:lnTo>
                    <a:pt x="48904" y="76849"/>
                  </a:lnTo>
                  <a:lnTo>
                    <a:pt x="36006" y="62339"/>
                  </a:lnTo>
                  <a:lnTo>
                    <a:pt x="35469" y="50516"/>
                  </a:lnTo>
                  <a:lnTo>
                    <a:pt x="17197" y="45142"/>
                  </a:lnTo>
                  <a:lnTo>
                    <a:pt x="8598" y="60727"/>
                  </a:lnTo>
                  <a:lnTo>
                    <a:pt x="0" y="48904"/>
                  </a:lnTo>
                  <a:lnTo>
                    <a:pt x="537" y="36544"/>
                  </a:lnTo>
                  <a:lnTo>
                    <a:pt x="1612" y="36006"/>
                  </a:lnTo>
                  <a:lnTo>
                    <a:pt x="21496" y="37081"/>
                  </a:lnTo>
                  <a:lnTo>
                    <a:pt x="26870" y="31170"/>
                  </a:lnTo>
                  <a:lnTo>
                    <a:pt x="36544" y="37081"/>
                  </a:lnTo>
                  <a:lnTo>
                    <a:pt x="47829" y="37618"/>
                  </a:lnTo>
                  <a:lnTo>
                    <a:pt x="47829" y="27945"/>
                  </a:lnTo>
                  <a:lnTo>
                    <a:pt x="57503" y="24183"/>
                  </a:lnTo>
                  <a:lnTo>
                    <a:pt x="60190" y="9673"/>
                  </a:lnTo>
                  <a:lnTo>
                    <a:pt x="82761" y="0"/>
                  </a:lnTo>
                  <a:lnTo>
                    <a:pt x="91896" y="4299"/>
                  </a:lnTo>
                  <a:lnTo>
                    <a:pt x="113393" y="19884"/>
                  </a:lnTo>
                  <a:lnTo>
                    <a:pt x="137039" y="26870"/>
                  </a:lnTo>
                  <a:lnTo>
                    <a:pt x="148324" y="2042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1" name="Freeform: Shape 319">
              <a:extLst>
                <a:ext uri="{FF2B5EF4-FFF2-40B4-BE49-F238E27FC236}">
                  <a16:creationId xmlns:a16="http://schemas.microsoft.com/office/drawing/2014/main" id="{310ABC3D-CC48-994E-B5CA-02CA76F3C0E1}"/>
                </a:ext>
              </a:extLst>
            </p:cNvPr>
            <p:cNvSpPr/>
            <p:nvPr userDrawn="1"/>
          </p:nvSpPr>
          <p:spPr>
            <a:xfrm>
              <a:off x="7785678" y="2814142"/>
              <a:ext cx="455455" cy="254481"/>
            </a:xfrm>
            <a:custGeom>
              <a:avLst/>
              <a:gdLst>
                <a:gd name="connsiteX0" fmla="*/ 0 w 187554"/>
                <a:gd name="connsiteY0" fmla="*/ 65026 h 104794"/>
                <a:gd name="connsiteX1" fmla="*/ 9673 w 187554"/>
                <a:gd name="connsiteY1" fmla="*/ 41918 h 104794"/>
                <a:gd name="connsiteX2" fmla="*/ 4299 w 187554"/>
                <a:gd name="connsiteY2" fmla="*/ 33857 h 104794"/>
                <a:gd name="connsiteX3" fmla="*/ 20421 w 187554"/>
                <a:gd name="connsiteY3" fmla="*/ 33857 h 104794"/>
                <a:gd name="connsiteX4" fmla="*/ 22571 w 187554"/>
                <a:gd name="connsiteY4" fmla="*/ 18809 h 104794"/>
                <a:gd name="connsiteX5" fmla="*/ 37081 w 187554"/>
                <a:gd name="connsiteY5" fmla="*/ 28483 h 104794"/>
                <a:gd name="connsiteX6" fmla="*/ 47829 w 187554"/>
                <a:gd name="connsiteY6" fmla="*/ 32244 h 104794"/>
                <a:gd name="connsiteX7" fmla="*/ 72013 w 187554"/>
                <a:gd name="connsiteY7" fmla="*/ 27945 h 104794"/>
                <a:gd name="connsiteX8" fmla="*/ 74162 w 187554"/>
                <a:gd name="connsiteY8" fmla="*/ 20422 h 104794"/>
                <a:gd name="connsiteX9" fmla="*/ 85448 w 187554"/>
                <a:gd name="connsiteY9" fmla="*/ 19347 h 104794"/>
                <a:gd name="connsiteX10" fmla="*/ 99420 w 187554"/>
                <a:gd name="connsiteY10" fmla="*/ 13435 h 104794"/>
                <a:gd name="connsiteX11" fmla="*/ 102645 w 187554"/>
                <a:gd name="connsiteY11" fmla="*/ 15585 h 104794"/>
                <a:gd name="connsiteX12" fmla="*/ 116080 w 187554"/>
                <a:gd name="connsiteY12" fmla="*/ 10748 h 104794"/>
                <a:gd name="connsiteX13" fmla="*/ 123066 w 187554"/>
                <a:gd name="connsiteY13" fmla="*/ 2150 h 104794"/>
                <a:gd name="connsiteX14" fmla="*/ 132739 w 187554"/>
                <a:gd name="connsiteY14" fmla="*/ 0 h 104794"/>
                <a:gd name="connsiteX15" fmla="*/ 163372 w 187554"/>
                <a:gd name="connsiteY15" fmla="*/ 11286 h 104794"/>
                <a:gd name="connsiteX16" fmla="*/ 169283 w 187554"/>
                <a:gd name="connsiteY16" fmla="*/ 7524 h 104794"/>
                <a:gd name="connsiteX17" fmla="*/ 185405 w 187554"/>
                <a:gd name="connsiteY17" fmla="*/ 17735 h 104794"/>
                <a:gd name="connsiteX18" fmla="*/ 187555 w 187554"/>
                <a:gd name="connsiteY18" fmla="*/ 27408 h 104794"/>
                <a:gd name="connsiteX19" fmla="*/ 169820 w 187554"/>
                <a:gd name="connsiteY19" fmla="*/ 34931 h 104794"/>
                <a:gd name="connsiteX20" fmla="*/ 156385 w 187554"/>
                <a:gd name="connsiteY20" fmla="*/ 59652 h 104794"/>
                <a:gd name="connsiteX21" fmla="*/ 139188 w 187554"/>
                <a:gd name="connsiteY21" fmla="*/ 84373 h 104794"/>
                <a:gd name="connsiteX22" fmla="*/ 116080 w 187554"/>
                <a:gd name="connsiteY22" fmla="*/ 91359 h 104794"/>
                <a:gd name="connsiteX23" fmla="*/ 98345 w 187554"/>
                <a:gd name="connsiteY23" fmla="*/ 89747 h 104794"/>
                <a:gd name="connsiteX24" fmla="*/ 76312 w 187554"/>
                <a:gd name="connsiteY24" fmla="*/ 99420 h 104794"/>
                <a:gd name="connsiteX25" fmla="*/ 65564 w 187554"/>
                <a:gd name="connsiteY25" fmla="*/ 104794 h 104794"/>
                <a:gd name="connsiteX26" fmla="*/ 41918 w 187554"/>
                <a:gd name="connsiteY26" fmla="*/ 97808 h 104794"/>
                <a:gd name="connsiteX27" fmla="*/ 20421 w 187554"/>
                <a:gd name="connsiteY27" fmla="*/ 82223 h 104794"/>
                <a:gd name="connsiteX28" fmla="*/ 11285 w 187554"/>
                <a:gd name="connsiteY28" fmla="*/ 77924 h 104794"/>
                <a:gd name="connsiteX29" fmla="*/ 5911 w 187554"/>
                <a:gd name="connsiteY29" fmla="*/ 65564 h 104794"/>
                <a:gd name="connsiteX30" fmla="*/ 0 w 187554"/>
                <a:gd name="connsiteY30" fmla="*/ 65026 h 10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7554" h="104794">
                  <a:moveTo>
                    <a:pt x="0" y="65026"/>
                  </a:moveTo>
                  <a:lnTo>
                    <a:pt x="9673" y="41918"/>
                  </a:lnTo>
                  <a:lnTo>
                    <a:pt x="4299" y="33857"/>
                  </a:lnTo>
                  <a:lnTo>
                    <a:pt x="20421" y="33857"/>
                  </a:lnTo>
                  <a:lnTo>
                    <a:pt x="22571" y="18809"/>
                  </a:lnTo>
                  <a:lnTo>
                    <a:pt x="37081" y="28483"/>
                  </a:lnTo>
                  <a:lnTo>
                    <a:pt x="47829" y="32244"/>
                  </a:lnTo>
                  <a:lnTo>
                    <a:pt x="72013" y="27945"/>
                  </a:lnTo>
                  <a:lnTo>
                    <a:pt x="74162" y="20422"/>
                  </a:lnTo>
                  <a:lnTo>
                    <a:pt x="85448" y="19347"/>
                  </a:lnTo>
                  <a:lnTo>
                    <a:pt x="99420" y="13435"/>
                  </a:lnTo>
                  <a:lnTo>
                    <a:pt x="102645" y="15585"/>
                  </a:lnTo>
                  <a:lnTo>
                    <a:pt x="116080" y="10748"/>
                  </a:lnTo>
                  <a:lnTo>
                    <a:pt x="123066" y="2150"/>
                  </a:lnTo>
                  <a:lnTo>
                    <a:pt x="132739" y="0"/>
                  </a:lnTo>
                  <a:lnTo>
                    <a:pt x="163372" y="11286"/>
                  </a:lnTo>
                  <a:lnTo>
                    <a:pt x="169283" y="7524"/>
                  </a:lnTo>
                  <a:lnTo>
                    <a:pt x="185405" y="17735"/>
                  </a:lnTo>
                  <a:lnTo>
                    <a:pt x="187555" y="27408"/>
                  </a:lnTo>
                  <a:lnTo>
                    <a:pt x="169820" y="34931"/>
                  </a:lnTo>
                  <a:lnTo>
                    <a:pt x="156385" y="59652"/>
                  </a:lnTo>
                  <a:lnTo>
                    <a:pt x="139188" y="84373"/>
                  </a:lnTo>
                  <a:lnTo>
                    <a:pt x="116080" y="91359"/>
                  </a:lnTo>
                  <a:lnTo>
                    <a:pt x="98345" y="89747"/>
                  </a:lnTo>
                  <a:lnTo>
                    <a:pt x="76312" y="99420"/>
                  </a:lnTo>
                  <a:lnTo>
                    <a:pt x="65564" y="104794"/>
                  </a:lnTo>
                  <a:lnTo>
                    <a:pt x="41918" y="97808"/>
                  </a:lnTo>
                  <a:lnTo>
                    <a:pt x="20421" y="82223"/>
                  </a:lnTo>
                  <a:lnTo>
                    <a:pt x="11285" y="77924"/>
                  </a:lnTo>
                  <a:lnTo>
                    <a:pt x="5911" y="65564"/>
                  </a:lnTo>
                  <a:lnTo>
                    <a:pt x="0" y="6502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62" name="Freeform: Shape 320">
              <a:extLst>
                <a:ext uri="{FF2B5EF4-FFF2-40B4-BE49-F238E27FC236}">
                  <a16:creationId xmlns:a16="http://schemas.microsoft.com/office/drawing/2014/main" id="{C013E5BC-7CDB-6741-AE6B-6B0AC664020E}"/>
                </a:ext>
              </a:extLst>
            </p:cNvPr>
            <p:cNvSpPr/>
            <p:nvPr userDrawn="1"/>
          </p:nvSpPr>
          <p:spPr>
            <a:xfrm>
              <a:off x="9045037" y="4086551"/>
              <a:ext cx="109623" cy="289717"/>
            </a:xfrm>
            <a:custGeom>
              <a:avLst/>
              <a:gdLst>
                <a:gd name="connsiteX0" fmla="*/ 41918 w 45142"/>
                <a:gd name="connsiteY0" fmla="*/ 18272 h 119304"/>
                <a:gd name="connsiteX1" fmla="*/ 37081 w 45142"/>
                <a:gd name="connsiteY1" fmla="*/ 28483 h 119304"/>
                <a:gd name="connsiteX2" fmla="*/ 26870 w 45142"/>
                <a:gd name="connsiteY2" fmla="*/ 24183 h 119304"/>
                <a:gd name="connsiteX3" fmla="*/ 20959 w 45142"/>
                <a:gd name="connsiteY3" fmla="*/ 45142 h 119304"/>
                <a:gd name="connsiteX4" fmla="*/ 27945 w 45142"/>
                <a:gd name="connsiteY4" fmla="*/ 48904 h 119304"/>
                <a:gd name="connsiteX5" fmla="*/ 20422 w 45142"/>
                <a:gd name="connsiteY5" fmla="*/ 53203 h 119304"/>
                <a:gd name="connsiteX6" fmla="*/ 19347 w 45142"/>
                <a:gd name="connsiteY6" fmla="*/ 61264 h 119304"/>
                <a:gd name="connsiteX7" fmla="*/ 32782 w 45142"/>
                <a:gd name="connsiteY7" fmla="*/ 56965 h 119304"/>
                <a:gd name="connsiteX8" fmla="*/ 33319 w 45142"/>
                <a:gd name="connsiteY8" fmla="*/ 69325 h 119304"/>
                <a:gd name="connsiteX9" fmla="*/ 18809 w 45142"/>
                <a:gd name="connsiteY9" fmla="*/ 119304 h 119304"/>
                <a:gd name="connsiteX10" fmla="*/ 0 w 45142"/>
                <a:gd name="connsiteY10" fmla="*/ 65564 h 119304"/>
                <a:gd name="connsiteX11" fmla="*/ 8061 w 45142"/>
                <a:gd name="connsiteY11" fmla="*/ 55353 h 119304"/>
                <a:gd name="connsiteX12" fmla="*/ 5911 w 45142"/>
                <a:gd name="connsiteY12" fmla="*/ 53741 h 119304"/>
                <a:gd name="connsiteX13" fmla="*/ 13435 w 45142"/>
                <a:gd name="connsiteY13" fmla="*/ 38693 h 119304"/>
                <a:gd name="connsiteX14" fmla="*/ 19347 w 45142"/>
                <a:gd name="connsiteY14" fmla="*/ 14510 h 119304"/>
                <a:gd name="connsiteX15" fmla="*/ 23646 w 45142"/>
                <a:gd name="connsiteY15" fmla="*/ 6449 h 119304"/>
                <a:gd name="connsiteX16" fmla="*/ 24721 w 45142"/>
                <a:gd name="connsiteY16" fmla="*/ 5912 h 119304"/>
                <a:gd name="connsiteX17" fmla="*/ 34394 w 45142"/>
                <a:gd name="connsiteY17" fmla="*/ 5912 h 119304"/>
                <a:gd name="connsiteX18" fmla="*/ 37081 w 45142"/>
                <a:gd name="connsiteY18" fmla="*/ 537 h 119304"/>
                <a:gd name="connsiteX19" fmla="*/ 44605 w 45142"/>
                <a:gd name="connsiteY19" fmla="*/ 0 h 119304"/>
                <a:gd name="connsiteX20" fmla="*/ 45142 w 45142"/>
                <a:gd name="connsiteY20" fmla="*/ 12898 h 119304"/>
                <a:gd name="connsiteX21" fmla="*/ 41380 w 45142"/>
                <a:gd name="connsiteY21" fmla="*/ 17735 h 119304"/>
                <a:gd name="connsiteX22" fmla="*/ 41918 w 45142"/>
                <a:gd name="connsiteY22" fmla="*/ 18272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142" h="119304">
                  <a:moveTo>
                    <a:pt x="41918" y="18272"/>
                  </a:moveTo>
                  <a:lnTo>
                    <a:pt x="37081" y="28483"/>
                  </a:lnTo>
                  <a:lnTo>
                    <a:pt x="26870" y="24183"/>
                  </a:lnTo>
                  <a:lnTo>
                    <a:pt x="20959" y="45142"/>
                  </a:lnTo>
                  <a:lnTo>
                    <a:pt x="27945" y="48904"/>
                  </a:lnTo>
                  <a:lnTo>
                    <a:pt x="20422" y="53203"/>
                  </a:lnTo>
                  <a:lnTo>
                    <a:pt x="19347" y="61264"/>
                  </a:lnTo>
                  <a:lnTo>
                    <a:pt x="32782" y="56965"/>
                  </a:lnTo>
                  <a:lnTo>
                    <a:pt x="33319" y="69325"/>
                  </a:lnTo>
                  <a:lnTo>
                    <a:pt x="18809" y="119304"/>
                  </a:lnTo>
                  <a:lnTo>
                    <a:pt x="0" y="65564"/>
                  </a:lnTo>
                  <a:lnTo>
                    <a:pt x="8061" y="55353"/>
                  </a:lnTo>
                  <a:lnTo>
                    <a:pt x="5911" y="53741"/>
                  </a:lnTo>
                  <a:lnTo>
                    <a:pt x="13435" y="38693"/>
                  </a:lnTo>
                  <a:lnTo>
                    <a:pt x="19347" y="14510"/>
                  </a:lnTo>
                  <a:lnTo>
                    <a:pt x="23646" y="6449"/>
                  </a:lnTo>
                  <a:lnTo>
                    <a:pt x="24721" y="5912"/>
                  </a:lnTo>
                  <a:lnTo>
                    <a:pt x="34394" y="5912"/>
                  </a:lnTo>
                  <a:lnTo>
                    <a:pt x="37081" y="537"/>
                  </a:lnTo>
                  <a:lnTo>
                    <a:pt x="44605" y="0"/>
                  </a:lnTo>
                  <a:lnTo>
                    <a:pt x="45142" y="12898"/>
                  </a:lnTo>
                  <a:lnTo>
                    <a:pt x="41380" y="17735"/>
                  </a:lnTo>
                  <a:lnTo>
                    <a:pt x="41918" y="1827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3" name="Freeform: Shape 321">
              <a:extLst>
                <a:ext uri="{FF2B5EF4-FFF2-40B4-BE49-F238E27FC236}">
                  <a16:creationId xmlns:a16="http://schemas.microsoft.com/office/drawing/2014/main" id="{3FFE062E-31BD-F045-B8E7-17A5E2126DE2}"/>
                </a:ext>
              </a:extLst>
            </p:cNvPr>
            <p:cNvSpPr/>
            <p:nvPr userDrawn="1"/>
          </p:nvSpPr>
          <p:spPr>
            <a:xfrm>
              <a:off x="9089408" y="4078722"/>
              <a:ext cx="298852" cy="321039"/>
            </a:xfrm>
            <a:custGeom>
              <a:avLst/>
              <a:gdLst>
                <a:gd name="connsiteX0" fmla="*/ 18272 w 123066"/>
                <a:gd name="connsiteY0" fmla="*/ 31707 h 132202"/>
                <a:gd name="connsiteX1" fmla="*/ 23108 w 123066"/>
                <a:gd name="connsiteY1" fmla="*/ 21496 h 132202"/>
                <a:gd name="connsiteX2" fmla="*/ 54815 w 123066"/>
                <a:gd name="connsiteY2" fmla="*/ 33857 h 132202"/>
                <a:gd name="connsiteX3" fmla="*/ 111243 w 123066"/>
                <a:gd name="connsiteY3" fmla="*/ 0 h 132202"/>
                <a:gd name="connsiteX4" fmla="*/ 123066 w 123066"/>
                <a:gd name="connsiteY4" fmla="*/ 38693 h 132202"/>
                <a:gd name="connsiteX5" fmla="*/ 117692 w 123066"/>
                <a:gd name="connsiteY5" fmla="*/ 43530 h 132202"/>
                <a:gd name="connsiteX6" fmla="*/ 60189 w 123066"/>
                <a:gd name="connsiteY6" fmla="*/ 59652 h 132202"/>
                <a:gd name="connsiteX7" fmla="*/ 88672 w 123066"/>
                <a:gd name="connsiteY7" fmla="*/ 90822 h 132202"/>
                <a:gd name="connsiteX8" fmla="*/ 78998 w 123066"/>
                <a:gd name="connsiteY8" fmla="*/ 96196 h 132202"/>
                <a:gd name="connsiteX9" fmla="*/ 74162 w 123066"/>
                <a:gd name="connsiteY9" fmla="*/ 106944 h 132202"/>
                <a:gd name="connsiteX10" fmla="*/ 52128 w 123066"/>
                <a:gd name="connsiteY10" fmla="*/ 111243 h 132202"/>
                <a:gd name="connsiteX11" fmla="*/ 45142 w 123066"/>
                <a:gd name="connsiteY11" fmla="*/ 122529 h 132202"/>
                <a:gd name="connsiteX12" fmla="*/ 32782 w 123066"/>
                <a:gd name="connsiteY12" fmla="*/ 132202 h 132202"/>
                <a:gd name="connsiteX13" fmla="*/ 1075 w 123066"/>
                <a:gd name="connsiteY13" fmla="*/ 127365 h 132202"/>
                <a:gd name="connsiteX14" fmla="*/ 0 w 123066"/>
                <a:gd name="connsiteY14" fmla="*/ 123066 h 132202"/>
                <a:gd name="connsiteX15" fmla="*/ 14510 w 123066"/>
                <a:gd name="connsiteY15" fmla="*/ 73087 h 132202"/>
                <a:gd name="connsiteX16" fmla="*/ 13972 w 123066"/>
                <a:gd name="connsiteY16" fmla="*/ 60727 h 132202"/>
                <a:gd name="connsiteX17" fmla="*/ 18272 w 123066"/>
                <a:gd name="connsiteY17" fmla="*/ 51591 h 132202"/>
                <a:gd name="connsiteX18" fmla="*/ 18272 w 123066"/>
                <a:gd name="connsiteY18" fmla="*/ 31707 h 1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066" h="132202">
                  <a:moveTo>
                    <a:pt x="18272" y="31707"/>
                  </a:moveTo>
                  <a:lnTo>
                    <a:pt x="23108" y="21496"/>
                  </a:lnTo>
                  <a:lnTo>
                    <a:pt x="54815" y="33857"/>
                  </a:lnTo>
                  <a:lnTo>
                    <a:pt x="111243" y="0"/>
                  </a:lnTo>
                  <a:lnTo>
                    <a:pt x="123066" y="38693"/>
                  </a:lnTo>
                  <a:lnTo>
                    <a:pt x="117692" y="43530"/>
                  </a:lnTo>
                  <a:lnTo>
                    <a:pt x="60189" y="59652"/>
                  </a:lnTo>
                  <a:lnTo>
                    <a:pt x="88672" y="90822"/>
                  </a:lnTo>
                  <a:lnTo>
                    <a:pt x="78998" y="96196"/>
                  </a:lnTo>
                  <a:lnTo>
                    <a:pt x="74162" y="106944"/>
                  </a:lnTo>
                  <a:lnTo>
                    <a:pt x="52128" y="111243"/>
                  </a:lnTo>
                  <a:lnTo>
                    <a:pt x="45142" y="122529"/>
                  </a:lnTo>
                  <a:lnTo>
                    <a:pt x="32782" y="132202"/>
                  </a:lnTo>
                  <a:lnTo>
                    <a:pt x="1075" y="127365"/>
                  </a:lnTo>
                  <a:lnTo>
                    <a:pt x="0" y="123066"/>
                  </a:lnTo>
                  <a:lnTo>
                    <a:pt x="14510" y="73087"/>
                  </a:lnTo>
                  <a:lnTo>
                    <a:pt x="13972" y="60727"/>
                  </a:lnTo>
                  <a:lnTo>
                    <a:pt x="18272" y="51591"/>
                  </a:lnTo>
                  <a:lnTo>
                    <a:pt x="18272" y="3170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4" name="Freeform: Shape 322">
              <a:extLst>
                <a:ext uri="{FF2B5EF4-FFF2-40B4-BE49-F238E27FC236}">
                  <a16:creationId xmlns:a16="http://schemas.microsoft.com/office/drawing/2014/main" id="{54EB0F59-692D-BF4F-9B8C-AAF0E40CC8CB}"/>
                </a:ext>
              </a:extLst>
            </p:cNvPr>
            <p:cNvSpPr/>
            <p:nvPr userDrawn="1"/>
          </p:nvSpPr>
          <p:spPr>
            <a:xfrm>
              <a:off x="9018937" y="6097608"/>
              <a:ext cx="557249" cy="707328"/>
            </a:xfrm>
            <a:custGeom>
              <a:avLst/>
              <a:gdLst>
                <a:gd name="connsiteX0" fmla="*/ 203677 w 229472"/>
                <a:gd name="connsiteY0" fmla="*/ 182181 h 291274"/>
                <a:gd name="connsiteX1" fmla="*/ 220874 w 229472"/>
                <a:gd name="connsiteY1" fmla="*/ 205827 h 291274"/>
                <a:gd name="connsiteX2" fmla="*/ 200990 w 229472"/>
                <a:gd name="connsiteY2" fmla="*/ 217112 h 291274"/>
                <a:gd name="connsiteX3" fmla="*/ 194004 w 229472"/>
                <a:gd name="connsiteY3" fmla="*/ 228935 h 291274"/>
                <a:gd name="connsiteX4" fmla="*/ 183255 w 229472"/>
                <a:gd name="connsiteY4" fmla="*/ 231085 h 291274"/>
                <a:gd name="connsiteX5" fmla="*/ 178957 w 229472"/>
                <a:gd name="connsiteY5" fmla="*/ 251506 h 291274"/>
                <a:gd name="connsiteX6" fmla="*/ 169820 w 229472"/>
                <a:gd name="connsiteY6" fmla="*/ 262792 h 291274"/>
                <a:gd name="connsiteX7" fmla="*/ 164446 w 229472"/>
                <a:gd name="connsiteY7" fmla="*/ 281601 h 291274"/>
                <a:gd name="connsiteX8" fmla="*/ 152624 w 229472"/>
                <a:gd name="connsiteY8" fmla="*/ 291274 h 291274"/>
                <a:gd name="connsiteX9" fmla="*/ 111243 w 229472"/>
                <a:gd name="connsiteY9" fmla="*/ 262792 h 291274"/>
                <a:gd name="connsiteX10" fmla="*/ 109094 w 229472"/>
                <a:gd name="connsiteY10" fmla="*/ 246132 h 291274"/>
                <a:gd name="connsiteX11" fmla="*/ 4837 w 229472"/>
                <a:gd name="connsiteY11" fmla="*/ 188092 h 291274"/>
                <a:gd name="connsiteX12" fmla="*/ 0 w 229472"/>
                <a:gd name="connsiteY12" fmla="*/ 184868 h 291274"/>
                <a:gd name="connsiteX13" fmla="*/ 0 w 229472"/>
                <a:gd name="connsiteY13" fmla="*/ 154773 h 291274"/>
                <a:gd name="connsiteX14" fmla="*/ 8061 w 229472"/>
                <a:gd name="connsiteY14" fmla="*/ 142950 h 291274"/>
                <a:gd name="connsiteX15" fmla="*/ 22034 w 229472"/>
                <a:gd name="connsiteY15" fmla="*/ 124141 h 291274"/>
                <a:gd name="connsiteX16" fmla="*/ 32244 w 229472"/>
                <a:gd name="connsiteY16" fmla="*/ 103182 h 291274"/>
                <a:gd name="connsiteX17" fmla="*/ 19347 w 229472"/>
                <a:gd name="connsiteY17" fmla="*/ 70400 h 291274"/>
                <a:gd name="connsiteX18" fmla="*/ 16122 w 229472"/>
                <a:gd name="connsiteY18" fmla="*/ 55890 h 291274"/>
                <a:gd name="connsiteX19" fmla="*/ 2687 w 229472"/>
                <a:gd name="connsiteY19" fmla="*/ 36006 h 291274"/>
                <a:gd name="connsiteX20" fmla="*/ 20422 w 229472"/>
                <a:gd name="connsiteY20" fmla="*/ 18809 h 291274"/>
                <a:gd name="connsiteX21" fmla="*/ 39768 w 229472"/>
                <a:gd name="connsiteY21" fmla="*/ 0 h 291274"/>
                <a:gd name="connsiteX22" fmla="*/ 54815 w 229472"/>
                <a:gd name="connsiteY22" fmla="*/ 4837 h 291274"/>
                <a:gd name="connsiteX23" fmla="*/ 54815 w 229472"/>
                <a:gd name="connsiteY23" fmla="*/ 20959 h 291274"/>
                <a:gd name="connsiteX24" fmla="*/ 64489 w 229472"/>
                <a:gd name="connsiteY24" fmla="*/ 30632 h 291274"/>
                <a:gd name="connsiteX25" fmla="*/ 84373 w 229472"/>
                <a:gd name="connsiteY25" fmla="*/ 30632 h 291274"/>
                <a:gd name="connsiteX26" fmla="*/ 120916 w 229472"/>
                <a:gd name="connsiteY26" fmla="*/ 54816 h 291274"/>
                <a:gd name="connsiteX27" fmla="*/ 130052 w 229472"/>
                <a:gd name="connsiteY27" fmla="*/ 55353 h 291274"/>
                <a:gd name="connsiteX28" fmla="*/ 137039 w 229472"/>
                <a:gd name="connsiteY28" fmla="*/ 54278 h 291274"/>
                <a:gd name="connsiteX29" fmla="*/ 143487 w 229472"/>
                <a:gd name="connsiteY29" fmla="*/ 57503 h 291274"/>
                <a:gd name="connsiteX30" fmla="*/ 162834 w 229472"/>
                <a:gd name="connsiteY30" fmla="*/ 59652 h 291274"/>
                <a:gd name="connsiteX31" fmla="*/ 171433 w 229472"/>
                <a:gd name="connsiteY31" fmla="*/ 47829 h 291274"/>
                <a:gd name="connsiteX32" fmla="*/ 197766 w 229472"/>
                <a:gd name="connsiteY32" fmla="*/ 36006 h 291274"/>
                <a:gd name="connsiteX33" fmla="*/ 209589 w 229472"/>
                <a:gd name="connsiteY33" fmla="*/ 45680 h 291274"/>
                <a:gd name="connsiteX34" fmla="*/ 229472 w 229472"/>
                <a:gd name="connsiteY34" fmla="*/ 45680 h 291274"/>
                <a:gd name="connsiteX35" fmla="*/ 204214 w 229472"/>
                <a:gd name="connsiteY35" fmla="*/ 77924 h 291274"/>
                <a:gd name="connsiteX36" fmla="*/ 203677 w 229472"/>
                <a:gd name="connsiteY36" fmla="*/ 18218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9472" h="291274">
                  <a:moveTo>
                    <a:pt x="203677" y="182181"/>
                  </a:moveTo>
                  <a:lnTo>
                    <a:pt x="220874" y="205827"/>
                  </a:lnTo>
                  <a:lnTo>
                    <a:pt x="200990" y="217112"/>
                  </a:lnTo>
                  <a:lnTo>
                    <a:pt x="194004" y="228935"/>
                  </a:lnTo>
                  <a:lnTo>
                    <a:pt x="183255" y="231085"/>
                  </a:lnTo>
                  <a:lnTo>
                    <a:pt x="178957" y="251506"/>
                  </a:lnTo>
                  <a:lnTo>
                    <a:pt x="169820" y="262792"/>
                  </a:lnTo>
                  <a:lnTo>
                    <a:pt x="164446" y="281601"/>
                  </a:lnTo>
                  <a:lnTo>
                    <a:pt x="152624" y="291274"/>
                  </a:lnTo>
                  <a:lnTo>
                    <a:pt x="111243" y="262792"/>
                  </a:lnTo>
                  <a:lnTo>
                    <a:pt x="109094" y="246132"/>
                  </a:lnTo>
                  <a:lnTo>
                    <a:pt x="4837" y="188092"/>
                  </a:lnTo>
                  <a:lnTo>
                    <a:pt x="0" y="184868"/>
                  </a:lnTo>
                  <a:lnTo>
                    <a:pt x="0" y="154773"/>
                  </a:lnTo>
                  <a:lnTo>
                    <a:pt x="8061" y="142950"/>
                  </a:lnTo>
                  <a:lnTo>
                    <a:pt x="22034" y="124141"/>
                  </a:lnTo>
                  <a:lnTo>
                    <a:pt x="32244" y="103182"/>
                  </a:lnTo>
                  <a:lnTo>
                    <a:pt x="19347" y="70400"/>
                  </a:lnTo>
                  <a:lnTo>
                    <a:pt x="16122" y="55890"/>
                  </a:lnTo>
                  <a:lnTo>
                    <a:pt x="2687" y="36006"/>
                  </a:lnTo>
                  <a:lnTo>
                    <a:pt x="20422" y="18809"/>
                  </a:lnTo>
                  <a:lnTo>
                    <a:pt x="39768" y="0"/>
                  </a:lnTo>
                  <a:lnTo>
                    <a:pt x="54815" y="4837"/>
                  </a:lnTo>
                  <a:lnTo>
                    <a:pt x="54815" y="20959"/>
                  </a:lnTo>
                  <a:lnTo>
                    <a:pt x="64489" y="30632"/>
                  </a:lnTo>
                  <a:lnTo>
                    <a:pt x="84373" y="30632"/>
                  </a:lnTo>
                  <a:lnTo>
                    <a:pt x="120916" y="54816"/>
                  </a:lnTo>
                  <a:lnTo>
                    <a:pt x="130052" y="55353"/>
                  </a:lnTo>
                  <a:lnTo>
                    <a:pt x="137039" y="54278"/>
                  </a:lnTo>
                  <a:lnTo>
                    <a:pt x="143487" y="57503"/>
                  </a:lnTo>
                  <a:lnTo>
                    <a:pt x="162834" y="59652"/>
                  </a:lnTo>
                  <a:lnTo>
                    <a:pt x="171433" y="47829"/>
                  </a:lnTo>
                  <a:lnTo>
                    <a:pt x="197766" y="36006"/>
                  </a:lnTo>
                  <a:lnTo>
                    <a:pt x="209589" y="45680"/>
                  </a:lnTo>
                  <a:lnTo>
                    <a:pt x="229472" y="45680"/>
                  </a:lnTo>
                  <a:lnTo>
                    <a:pt x="204214" y="77924"/>
                  </a:lnTo>
                  <a:lnTo>
                    <a:pt x="203677" y="1821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5" name="Freeform: Shape 326">
              <a:extLst>
                <a:ext uri="{FF2B5EF4-FFF2-40B4-BE49-F238E27FC236}">
                  <a16:creationId xmlns:a16="http://schemas.microsoft.com/office/drawing/2014/main" id="{576CB41A-AC1E-8342-BD8F-5B475F8EF05C}"/>
                </a:ext>
              </a:extLst>
            </p:cNvPr>
            <p:cNvSpPr/>
            <p:nvPr userDrawn="1"/>
          </p:nvSpPr>
          <p:spPr>
            <a:xfrm>
              <a:off x="8055821" y="3281343"/>
              <a:ext cx="120062" cy="118756"/>
            </a:xfrm>
            <a:custGeom>
              <a:avLst/>
              <a:gdLst>
                <a:gd name="connsiteX0" fmla="*/ 19884 w 49441"/>
                <a:gd name="connsiteY0" fmla="*/ 41918 h 48903"/>
                <a:gd name="connsiteX1" fmla="*/ 18809 w 49441"/>
                <a:gd name="connsiteY1" fmla="*/ 48904 h 48903"/>
                <a:gd name="connsiteX2" fmla="*/ 15047 w 49441"/>
                <a:gd name="connsiteY2" fmla="*/ 48367 h 48903"/>
                <a:gd name="connsiteX3" fmla="*/ 12898 w 49441"/>
                <a:gd name="connsiteY3" fmla="*/ 36006 h 48903"/>
                <a:gd name="connsiteX4" fmla="*/ 5911 w 49441"/>
                <a:gd name="connsiteY4" fmla="*/ 32782 h 48903"/>
                <a:gd name="connsiteX5" fmla="*/ 0 w 49441"/>
                <a:gd name="connsiteY5" fmla="*/ 23646 h 48903"/>
                <a:gd name="connsiteX6" fmla="*/ 5374 w 49441"/>
                <a:gd name="connsiteY6" fmla="*/ 16122 h 48903"/>
                <a:gd name="connsiteX7" fmla="*/ 12360 w 49441"/>
                <a:gd name="connsiteY7" fmla="*/ 13435 h 48903"/>
                <a:gd name="connsiteX8" fmla="*/ 16122 w 49441"/>
                <a:gd name="connsiteY8" fmla="*/ 2150 h 48903"/>
                <a:gd name="connsiteX9" fmla="*/ 21496 w 49441"/>
                <a:gd name="connsiteY9" fmla="*/ 0 h 48903"/>
                <a:gd name="connsiteX10" fmla="*/ 25795 w 49441"/>
                <a:gd name="connsiteY10" fmla="*/ 4837 h 48903"/>
                <a:gd name="connsiteX11" fmla="*/ 31170 w 49441"/>
                <a:gd name="connsiteY11" fmla="*/ 6986 h 48903"/>
                <a:gd name="connsiteX12" fmla="*/ 34931 w 49441"/>
                <a:gd name="connsiteY12" fmla="*/ 12360 h 48903"/>
                <a:gd name="connsiteX13" fmla="*/ 39768 w 49441"/>
                <a:gd name="connsiteY13" fmla="*/ 13972 h 48903"/>
                <a:gd name="connsiteX14" fmla="*/ 45142 w 49441"/>
                <a:gd name="connsiteY14" fmla="*/ 20421 h 48903"/>
                <a:gd name="connsiteX15" fmla="*/ 49441 w 49441"/>
                <a:gd name="connsiteY15" fmla="*/ 20421 h 48903"/>
                <a:gd name="connsiteX16" fmla="*/ 46217 w 49441"/>
                <a:gd name="connsiteY16" fmla="*/ 29020 h 48903"/>
                <a:gd name="connsiteX17" fmla="*/ 42993 w 49441"/>
                <a:gd name="connsiteY17" fmla="*/ 33319 h 48903"/>
                <a:gd name="connsiteX18" fmla="*/ 44067 w 49441"/>
                <a:gd name="connsiteY18" fmla="*/ 36006 h 48903"/>
                <a:gd name="connsiteX19" fmla="*/ 37618 w 49441"/>
                <a:gd name="connsiteY19" fmla="*/ 37081 h 48903"/>
                <a:gd name="connsiteX20" fmla="*/ 19884 w 49441"/>
                <a:gd name="connsiteY20" fmla="*/ 41918 h 4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41" h="48903">
                  <a:moveTo>
                    <a:pt x="19884" y="41918"/>
                  </a:moveTo>
                  <a:lnTo>
                    <a:pt x="18809" y="48904"/>
                  </a:lnTo>
                  <a:lnTo>
                    <a:pt x="15047" y="48367"/>
                  </a:lnTo>
                  <a:lnTo>
                    <a:pt x="12898" y="36006"/>
                  </a:lnTo>
                  <a:lnTo>
                    <a:pt x="5911" y="32782"/>
                  </a:lnTo>
                  <a:lnTo>
                    <a:pt x="0" y="23646"/>
                  </a:lnTo>
                  <a:lnTo>
                    <a:pt x="5374" y="16122"/>
                  </a:lnTo>
                  <a:lnTo>
                    <a:pt x="12360" y="13435"/>
                  </a:lnTo>
                  <a:lnTo>
                    <a:pt x="16122" y="2150"/>
                  </a:lnTo>
                  <a:lnTo>
                    <a:pt x="21496" y="0"/>
                  </a:lnTo>
                  <a:lnTo>
                    <a:pt x="25795" y="4837"/>
                  </a:lnTo>
                  <a:lnTo>
                    <a:pt x="31170" y="6986"/>
                  </a:lnTo>
                  <a:lnTo>
                    <a:pt x="34931" y="12360"/>
                  </a:lnTo>
                  <a:lnTo>
                    <a:pt x="39768" y="13972"/>
                  </a:lnTo>
                  <a:lnTo>
                    <a:pt x="45142" y="20421"/>
                  </a:lnTo>
                  <a:lnTo>
                    <a:pt x="49441" y="20421"/>
                  </a:lnTo>
                  <a:lnTo>
                    <a:pt x="46217" y="29020"/>
                  </a:lnTo>
                  <a:lnTo>
                    <a:pt x="42993" y="33319"/>
                  </a:lnTo>
                  <a:lnTo>
                    <a:pt x="44067" y="36006"/>
                  </a:lnTo>
                  <a:lnTo>
                    <a:pt x="37618" y="37081"/>
                  </a:lnTo>
                  <a:lnTo>
                    <a:pt x="19884" y="4191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6" name="Freeform: Shape 327">
              <a:extLst>
                <a:ext uri="{FF2B5EF4-FFF2-40B4-BE49-F238E27FC236}">
                  <a16:creationId xmlns:a16="http://schemas.microsoft.com/office/drawing/2014/main" id="{1593D5CB-7385-AC48-A29D-49B7243AE2AD}"/>
                </a:ext>
              </a:extLst>
            </p:cNvPr>
            <p:cNvSpPr/>
            <p:nvPr userDrawn="1"/>
          </p:nvSpPr>
          <p:spPr>
            <a:xfrm>
              <a:off x="9901138" y="4334507"/>
              <a:ext cx="129198" cy="117452"/>
            </a:xfrm>
            <a:custGeom>
              <a:avLst/>
              <a:gdLst>
                <a:gd name="connsiteX0" fmla="*/ 40843 w 53203"/>
                <a:gd name="connsiteY0" fmla="*/ 2687 h 48366"/>
                <a:gd name="connsiteX1" fmla="*/ 46755 w 53203"/>
                <a:gd name="connsiteY1" fmla="*/ 16660 h 48366"/>
                <a:gd name="connsiteX2" fmla="*/ 44068 w 53203"/>
                <a:gd name="connsiteY2" fmla="*/ 23646 h 48366"/>
                <a:gd name="connsiteX3" fmla="*/ 53203 w 53203"/>
                <a:gd name="connsiteY3" fmla="*/ 47292 h 48366"/>
                <a:gd name="connsiteX4" fmla="*/ 32782 w 53203"/>
                <a:gd name="connsiteY4" fmla="*/ 48367 h 48366"/>
                <a:gd name="connsiteX5" fmla="*/ 25796 w 53203"/>
                <a:gd name="connsiteY5" fmla="*/ 33319 h 48366"/>
                <a:gd name="connsiteX6" fmla="*/ 0 w 53203"/>
                <a:gd name="connsiteY6" fmla="*/ 30095 h 48366"/>
                <a:gd name="connsiteX7" fmla="*/ 20959 w 53203"/>
                <a:gd name="connsiteY7" fmla="*/ 0 h 48366"/>
                <a:gd name="connsiteX8" fmla="*/ 40843 w 53203"/>
                <a:gd name="connsiteY8" fmla="*/ 2687 h 48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03" h="48366">
                  <a:moveTo>
                    <a:pt x="40843" y="2687"/>
                  </a:moveTo>
                  <a:lnTo>
                    <a:pt x="46755" y="16660"/>
                  </a:lnTo>
                  <a:lnTo>
                    <a:pt x="44068" y="23646"/>
                  </a:lnTo>
                  <a:lnTo>
                    <a:pt x="53203" y="47292"/>
                  </a:lnTo>
                  <a:lnTo>
                    <a:pt x="32782" y="48367"/>
                  </a:lnTo>
                  <a:lnTo>
                    <a:pt x="25796" y="33319"/>
                  </a:lnTo>
                  <a:lnTo>
                    <a:pt x="0" y="30095"/>
                  </a:lnTo>
                  <a:lnTo>
                    <a:pt x="20959" y="0"/>
                  </a:lnTo>
                  <a:lnTo>
                    <a:pt x="40843" y="26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7" name="Freeform: Shape 328">
              <a:extLst>
                <a:ext uri="{FF2B5EF4-FFF2-40B4-BE49-F238E27FC236}">
                  <a16:creationId xmlns:a16="http://schemas.microsoft.com/office/drawing/2014/main" id="{2C9615AC-041D-154C-BF55-3A6A22D670A6}"/>
                </a:ext>
              </a:extLst>
            </p:cNvPr>
            <p:cNvSpPr/>
            <p:nvPr userDrawn="1"/>
          </p:nvSpPr>
          <p:spPr>
            <a:xfrm>
              <a:off x="9105069" y="3980843"/>
              <a:ext cx="103098" cy="121366"/>
            </a:xfrm>
            <a:custGeom>
              <a:avLst/>
              <a:gdLst>
                <a:gd name="connsiteX0" fmla="*/ 19884 w 42455"/>
                <a:gd name="connsiteY0" fmla="*/ 44067 h 49978"/>
                <a:gd name="connsiteX1" fmla="*/ 12361 w 42455"/>
                <a:gd name="connsiteY1" fmla="*/ 44605 h 49978"/>
                <a:gd name="connsiteX2" fmla="*/ 9674 w 42455"/>
                <a:gd name="connsiteY2" fmla="*/ 49979 h 49978"/>
                <a:gd name="connsiteX3" fmla="*/ 0 w 42455"/>
                <a:gd name="connsiteY3" fmla="*/ 49979 h 49978"/>
                <a:gd name="connsiteX4" fmla="*/ 10211 w 42455"/>
                <a:gd name="connsiteY4" fmla="*/ 23646 h 49978"/>
                <a:gd name="connsiteX5" fmla="*/ 24183 w 42455"/>
                <a:gd name="connsiteY5" fmla="*/ 1075 h 49978"/>
                <a:gd name="connsiteX6" fmla="*/ 24721 w 42455"/>
                <a:gd name="connsiteY6" fmla="*/ 0 h 49978"/>
                <a:gd name="connsiteX7" fmla="*/ 37618 w 42455"/>
                <a:gd name="connsiteY7" fmla="*/ 1612 h 49978"/>
                <a:gd name="connsiteX8" fmla="*/ 42455 w 42455"/>
                <a:gd name="connsiteY8" fmla="*/ 13973 h 49978"/>
                <a:gd name="connsiteX9" fmla="*/ 26870 w 42455"/>
                <a:gd name="connsiteY9" fmla="*/ 26333 h 49978"/>
                <a:gd name="connsiteX10" fmla="*/ 19884 w 42455"/>
                <a:gd name="connsiteY10" fmla="*/ 44067 h 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5" h="49978">
                  <a:moveTo>
                    <a:pt x="19884" y="44067"/>
                  </a:moveTo>
                  <a:lnTo>
                    <a:pt x="12361" y="44605"/>
                  </a:lnTo>
                  <a:lnTo>
                    <a:pt x="9674" y="49979"/>
                  </a:lnTo>
                  <a:lnTo>
                    <a:pt x="0" y="49979"/>
                  </a:lnTo>
                  <a:lnTo>
                    <a:pt x="10211" y="23646"/>
                  </a:lnTo>
                  <a:lnTo>
                    <a:pt x="24183" y="1075"/>
                  </a:lnTo>
                  <a:lnTo>
                    <a:pt x="24721" y="0"/>
                  </a:lnTo>
                  <a:lnTo>
                    <a:pt x="37618" y="1612"/>
                  </a:lnTo>
                  <a:lnTo>
                    <a:pt x="42455" y="13973"/>
                  </a:lnTo>
                  <a:lnTo>
                    <a:pt x="26870" y="26333"/>
                  </a:lnTo>
                  <a:lnTo>
                    <a:pt x="19884" y="440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8" name="Freeform: Shape 329">
              <a:extLst>
                <a:ext uri="{FF2B5EF4-FFF2-40B4-BE49-F238E27FC236}">
                  <a16:creationId xmlns:a16="http://schemas.microsoft.com/office/drawing/2014/main" id="{D34A36FD-81D1-3943-AA90-B3A833DBD16B}"/>
                </a:ext>
              </a:extLst>
            </p:cNvPr>
            <p:cNvSpPr/>
            <p:nvPr userDrawn="1"/>
          </p:nvSpPr>
          <p:spPr>
            <a:xfrm>
              <a:off x="5859448" y="5888802"/>
              <a:ext cx="272750" cy="289717"/>
            </a:xfrm>
            <a:custGeom>
              <a:avLst/>
              <a:gdLst>
                <a:gd name="connsiteX0" fmla="*/ 107481 w 112317"/>
                <a:gd name="connsiteY0" fmla="*/ 118767 h 119304"/>
                <a:gd name="connsiteX1" fmla="*/ 99957 w 112317"/>
                <a:gd name="connsiteY1" fmla="*/ 119304 h 119304"/>
                <a:gd name="connsiteX2" fmla="*/ 70400 w 112317"/>
                <a:gd name="connsiteY2" fmla="*/ 105869 h 119304"/>
                <a:gd name="connsiteX3" fmla="*/ 44067 w 112317"/>
                <a:gd name="connsiteY3" fmla="*/ 83835 h 119304"/>
                <a:gd name="connsiteX4" fmla="*/ 19347 w 112317"/>
                <a:gd name="connsiteY4" fmla="*/ 68251 h 119304"/>
                <a:gd name="connsiteX5" fmla="*/ 0 w 112317"/>
                <a:gd name="connsiteY5" fmla="*/ 49979 h 119304"/>
                <a:gd name="connsiteX6" fmla="*/ 6986 w 112317"/>
                <a:gd name="connsiteY6" fmla="*/ 40843 h 119304"/>
                <a:gd name="connsiteX7" fmla="*/ 8598 w 112317"/>
                <a:gd name="connsiteY7" fmla="*/ 32782 h 119304"/>
                <a:gd name="connsiteX8" fmla="*/ 21496 w 112317"/>
                <a:gd name="connsiteY8" fmla="*/ 17197 h 119304"/>
                <a:gd name="connsiteX9" fmla="*/ 34931 w 112317"/>
                <a:gd name="connsiteY9" fmla="*/ 3762 h 119304"/>
                <a:gd name="connsiteX10" fmla="*/ 40843 w 112317"/>
                <a:gd name="connsiteY10" fmla="*/ 3224 h 119304"/>
                <a:gd name="connsiteX11" fmla="*/ 48367 w 112317"/>
                <a:gd name="connsiteY11" fmla="*/ 0 h 119304"/>
                <a:gd name="connsiteX12" fmla="*/ 60189 w 112317"/>
                <a:gd name="connsiteY12" fmla="*/ 17734 h 119304"/>
                <a:gd name="connsiteX13" fmla="*/ 58577 w 112317"/>
                <a:gd name="connsiteY13" fmla="*/ 29020 h 119304"/>
                <a:gd name="connsiteX14" fmla="*/ 63951 w 112317"/>
                <a:gd name="connsiteY14" fmla="*/ 34931 h 119304"/>
                <a:gd name="connsiteX15" fmla="*/ 72012 w 112317"/>
                <a:gd name="connsiteY15" fmla="*/ 34931 h 119304"/>
                <a:gd name="connsiteX16" fmla="*/ 77924 w 112317"/>
                <a:gd name="connsiteY16" fmla="*/ 23646 h 119304"/>
                <a:gd name="connsiteX17" fmla="*/ 85985 w 112317"/>
                <a:gd name="connsiteY17" fmla="*/ 24183 h 119304"/>
                <a:gd name="connsiteX18" fmla="*/ 84910 w 112317"/>
                <a:gd name="connsiteY18" fmla="*/ 32244 h 119304"/>
                <a:gd name="connsiteX19" fmla="*/ 87597 w 112317"/>
                <a:gd name="connsiteY19" fmla="*/ 46217 h 119304"/>
                <a:gd name="connsiteX20" fmla="*/ 81148 w 112317"/>
                <a:gd name="connsiteY20" fmla="*/ 59115 h 119304"/>
                <a:gd name="connsiteX21" fmla="*/ 89747 w 112317"/>
                <a:gd name="connsiteY21" fmla="*/ 67176 h 119304"/>
                <a:gd name="connsiteX22" fmla="*/ 98883 w 112317"/>
                <a:gd name="connsiteY22" fmla="*/ 68788 h 119304"/>
                <a:gd name="connsiteX23" fmla="*/ 111243 w 112317"/>
                <a:gd name="connsiteY23" fmla="*/ 80611 h 119304"/>
                <a:gd name="connsiteX24" fmla="*/ 112318 w 112317"/>
                <a:gd name="connsiteY24" fmla="*/ 91896 h 119304"/>
                <a:gd name="connsiteX25" fmla="*/ 109631 w 112317"/>
                <a:gd name="connsiteY25" fmla="*/ 95658 h 119304"/>
                <a:gd name="connsiteX26" fmla="*/ 107481 w 112317"/>
                <a:gd name="connsiteY26" fmla="*/ 118767 h 11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17" h="119304">
                  <a:moveTo>
                    <a:pt x="107481" y="118767"/>
                  </a:moveTo>
                  <a:lnTo>
                    <a:pt x="99957" y="119304"/>
                  </a:lnTo>
                  <a:lnTo>
                    <a:pt x="70400" y="105869"/>
                  </a:lnTo>
                  <a:lnTo>
                    <a:pt x="44067" y="83835"/>
                  </a:lnTo>
                  <a:lnTo>
                    <a:pt x="19347" y="68251"/>
                  </a:lnTo>
                  <a:lnTo>
                    <a:pt x="0" y="49979"/>
                  </a:lnTo>
                  <a:lnTo>
                    <a:pt x="6986" y="40843"/>
                  </a:lnTo>
                  <a:lnTo>
                    <a:pt x="8598" y="32782"/>
                  </a:lnTo>
                  <a:lnTo>
                    <a:pt x="21496" y="17197"/>
                  </a:lnTo>
                  <a:lnTo>
                    <a:pt x="34931" y="3762"/>
                  </a:lnTo>
                  <a:lnTo>
                    <a:pt x="40843" y="3224"/>
                  </a:lnTo>
                  <a:lnTo>
                    <a:pt x="48367" y="0"/>
                  </a:lnTo>
                  <a:lnTo>
                    <a:pt x="60189" y="17734"/>
                  </a:lnTo>
                  <a:lnTo>
                    <a:pt x="58577" y="29020"/>
                  </a:lnTo>
                  <a:lnTo>
                    <a:pt x="63951" y="34931"/>
                  </a:lnTo>
                  <a:lnTo>
                    <a:pt x="72012" y="34931"/>
                  </a:lnTo>
                  <a:lnTo>
                    <a:pt x="77924" y="23646"/>
                  </a:lnTo>
                  <a:lnTo>
                    <a:pt x="85985" y="24183"/>
                  </a:lnTo>
                  <a:lnTo>
                    <a:pt x="84910" y="32244"/>
                  </a:lnTo>
                  <a:lnTo>
                    <a:pt x="87597" y="46217"/>
                  </a:lnTo>
                  <a:lnTo>
                    <a:pt x="81148" y="59115"/>
                  </a:lnTo>
                  <a:lnTo>
                    <a:pt x="89747" y="67176"/>
                  </a:lnTo>
                  <a:lnTo>
                    <a:pt x="98883" y="68788"/>
                  </a:lnTo>
                  <a:lnTo>
                    <a:pt x="111243" y="80611"/>
                  </a:lnTo>
                  <a:lnTo>
                    <a:pt x="112318" y="91896"/>
                  </a:lnTo>
                  <a:lnTo>
                    <a:pt x="109631" y="95658"/>
                  </a:lnTo>
                  <a:lnTo>
                    <a:pt x="107481" y="1187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69" name="Freeform: Shape 330">
              <a:extLst>
                <a:ext uri="{FF2B5EF4-FFF2-40B4-BE49-F238E27FC236}">
                  <a16:creationId xmlns:a16="http://schemas.microsoft.com/office/drawing/2014/main" id="{A1C10656-6B77-BF48-ACE4-EEB8C50870DB}"/>
                </a:ext>
              </a:extLst>
            </p:cNvPr>
            <p:cNvSpPr/>
            <p:nvPr userDrawn="1"/>
          </p:nvSpPr>
          <p:spPr>
            <a:xfrm>
              <a:off x="7053554" y="2681030"/>
              <a:ext cx="39150" cy="61336"/>
            </a:xfrm>
            <a:custGeom>
              <a:avLst/>
              <a:gdLst>
                <a:gd name="connsiteX0" fmla="*/ 10211 w 16122"/>
                <a:gd name="connsiteY0" fmla="*/ 0 h 25258"/>
                <a:gd name="connsiteX1" fmla="*/ 16122 w 16122"/>
                <a:gd name="connsiteY1" fmla="*/ 8598 h 25258"/>
                <a:gd name="connsiteX2" fmla="*/ 14510 w 16122"/>
                <a:gd name="connsiteY2" fmla="*/ 24721 h 25258"/>
                <a:gd name="connsiteX3" fmla="*/ 6449 w 16122"/>
                <a:gd name="connsiteY3" fmla="*/ 25258 h 25258"/>
                <a:gd name="connsiteX4" fmla="*/ 0 w 16122"/>
                <a:gd name="connsiteY4" fmla="*/ 22034 h 25258"/>
                <a:gd name="connsiteX5" fmla="*/ 3224 w 16122"/>
                <a:gd name="connsiteY5" fmla="*/ 1075 h 25258"/>
                <a:gd name="connsiteX6" fmla="*/ 10211 w 16122"/>
                <a:gd name="connsiteY6" fmla="*/ 0 h 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2" h="25258">
                  <a:moveTo>
                    <a:pt x="10211" y="0"/>
                  </a:moveTo>
                  <a:lnTo>
                    <a:pt x="16122" y="8598"/>
                  </a:lnTo>
                  <a:lnTo>
                    <a:pt x="14510" y="24721"/>
                  </a:lnTo>
                  <a:lnTo>
                    <a:pt x="6449" y="25258"/>
                  </a:lnTo>
                  <a:lnTo>
                    <a:pt x="0" y="22034"/>
                  </a:lnTo>
                  <a:lnTo>
                    <a:pt x="3224" y="1075"/>
                  </a:lnTo>
                  <a:lnTo>
                    <a:pt x="10211"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70" name="Freeform: Shape 331">
              <a:extLst>
                <a:ext uri="{FF2B5EF4-FFF2-40B4-BE49-F238E27FC236}">
                  <a16:creationId xmlns:a16="http://schemas.microsoft.com/office/drawing/2014/main" id="{3E7D4018-3174-E645-B532-355CB3022E67}"/>
                </a:ext>
              </a:extLst>
            </p:cNvPr>
            <p:cNvSpPr/>
            <p:nvPr userDrawn="1"/>
          </p:nvSpPr>
          <p:spPr>
            <a:xfrm>
              <a:off x="8123682" y="1929328"/>
              <a:ext cx="494608" cy="236210"/>
            </a:xfrm>
            <a:custGeom>
              <a:avLst/>
              <a:gdLst>
                <a:gd name="connsiteX0" fmla="*/ 0 w 203677"/>
                <a:gd name="connsiteY0" fmla="*/ 80074 h 97270"/>
                <a:gd name="connsiteX1" fmla="*/ 1075 w 203677"/>
                <a:gd name="connsiteY1" fmla="*/ 49441 h 97270"/>
                <a:gd name="connsiteX2" fmla="*/ 15047 w 203677"/>
                <a:gd name="connsiteY2" fmla="*/ 23646 h 97270"/>
                <a:gd name="connsiteX3" fmla="*/ 41918 w 203677"/>
                <a:gd name="connsiteY3" fmla="*/ 9673 h 97270"/>
                <a:gd name="connsiteX4" fmla="*/ 64489 w 203677"/>
                <a:gd name="connsiteY4" fmla="*/ 40305 h 97270"/>
                <a:gd name="connsiteX5" fmla="*/ 87597 w 203677"/>
                <a:gd name="connsiteY5" fmla="*/ 39231 h 97270"/>
                <a:gd name="connsiteX6" fmla="*/ 92971 w 203677"/>
                <a:gd name="connsiteY6" fmla="*/ 7524 h 97270"/>
                <a:gd name="connsiteX7" fmla="*/ 117692 w 203677"/>
                <a:gd name="connsiteY7" fmla="*/ 0 h 97270"/>
                <a:gd name="connsiteX8" fmla="*/ 130052 w 203677"/>
                <a:gd name="connsiteY8" fmla="*/ 5374 h 97270"/>
                <a:gd name="connsiteX9" fmla="*/ 154773 w 203677"/>
                <a:gd name="connsiteY9" fmla="*/ 20959 h 97270"/>
                <a:gd name="connsiteX10" fmla="*/ 178419 w 203677"/>
                <a:gd name="connsiteY10" fmla="*/ 20959 h 97270"/>
                <a:gd name="connsiteX11" fmla="*/ 192391 w 203677"/>
                <a:gd name="connsiteY11" fmla="*/ 30632 h 97270"/>
                <a:gd name="connsiteX12" fmla="*/ 194541 w 203677"/>
                <a:gd name="connsiteY12" fmla="*/ 50516 h 97270"/>
                <a:gd name="connsiteX13" fmla="*/ 203677 w 203677"/>
                <a:gd name="connsiteY13" fmla="*/ 74699 h 97270"/>
                <a:gd name="connsiteX14" fmla="*/ 172507 w 203677"/>
                <a:gd name="connsiteY14" fmla="*/ 90284 h 97270"/>
                <a:gd name="connsiteX15" fmla="*/ 155311 w 203677"/>
                <a:gd name="connsiteY15" fmla="*/ 97271 h 97270"/>
                <a:gd name="connsiteX16" fmla="*/ 127902 w 203677"/>
                <a:gd name="connsiteY16" fmla="*/ 77924 h 97270"/>
                <a:gd name="connsiteX17" fmla="*/ 112855 w 203677"/>
                <a:gd name="connsiteY17" fmla="*/ 75237 h 97270"/>
                <a:gd name="connsiteX18" fmla="*/ 109093 w 203677"/>
                <a:gd name="connsiteY18" fmla="*/ 66638 h 97270"/>
                <a:gd name="connsiteX19" fmla="*/ 80611 w 203677"/>
                <a:gd name="connsiteY19" fmla="*/ 70400 h 97270"/>
                <a:gd name="connsiteX20" fmla="*/ 32782 w 203677"/>
                <a:gd name="connsiteY20" fmla="*/ 67713 h 97270"/>
                <a:gd name="connsiteX21" fmla="*/ 0 w 203677"/>
                <a:gd name="connsiteY21" fmla="*/ 80074 h 9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677" h="97270">
                  <a:moveTo>
                    <a:pt x="0" y="80074"/>
                  </a:moveTo>
                  <a:lnTo>
                    <a:pt x="1075" y="49441"/>
                  </a:lnTo>
                  <a:lnTo>
                    <a:pt x="15047" y="23646"/>
                  </a:lnTo>
                  <a:lnTo>
                    <a:pt x="41918" y="9673"/>
                  </a:lnTo>
                  <a:lnTo>
                    <a:pt x="64489" y="40305"/>
                  </a:lnTo>
                  <a:lnTo>
                    <a:pt x="87597" y="39231"/>
                  </a:lnTo>
                  <a:lnTo>
                    <a:pt x="92971" y="7524"/>
                  </a:lnTo>
                  <a:lnTo>
                    <a:pt x="117692" y="0"/>
                  </a:lnTo>
                  <a:lnTo>
                    <a:pt x="130052" y="5374"/>
                  </a:lnTo>
                  <a:lnTo>
                    <a:pt x="154773" y="20959"/>
                  </a:lnTo>
                  <a:lnTo>
                    <a:pt x="178419" y="20959"/>
                  </a:lnTo>
                  <a:lnTo>
                    <a:pt x="192391" y="30632"/>
                  </a:lnTo>
                  <a:lnTo>
                    <a:pt x="194541" y="50516"/>
                  </a:lnTo>
                  <a:lnTo>
                    <a:pt x="203677" y="74699"/>
                  </a:lnTo>
                  <a:lnTo>
                    <a:pt x="172507" y="90284"/>
                  </a:lnTo>
                  <a:lnTo>
                    <a:pt x="155311" y="97271"/>
                  </a:lnTo>
                  <a:lnTo>
                    <a:pt x="127902" y="77924"/>
                  </a:lnTo>
                  <a:lnTo>
                    <a:pt x="112855" y="75237"/>
                  </a:lnTo>
                  <a:lnTo>
                    <a:pt x="109093" y="66638"/>
                  </a:lnTo>
                  <a:lnTo>
                    <a:pt x="80611" y="70400"/>
                  </a:lnTo>
                  <a:lnTo>
                    <a:pt x="32782" y="67713"/>
                  </a:lnTo>
                  <a:lnTo>
                    <a:pt x="0" y="8007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1" name="Freeform: Shape 332">
              <a:extLst>
                <a:ext uri="{FF2B5EF4-FFF2-40B4-BE49-F238E27FC236}">
                  <a16:creationId xmlns:a16="http://schemas.microsoft.com/office/drawing/2014/main" id="{7C50044D-1979-874A-A238-3955AC8A86FB}"/>
                </a:ext>
              </a:extLst>
            </p:cNvPr>
            <p:cNvSpPr/>
            <p:nvPr userDrawn="1"/>
          </p:nvSpPr>
          <p:spPr>
            <a:xfrm>
              <a:off x="8083225" y="3360951"/>
              <a:ext cx="173567" cy="123977"/>
            </a:xfrm>
            <a:custGeom>
              <a:avLst/>
              <a:gdLst>
                <a:gd name="connsiteX0" fmla="*/ 3762 w 71474"/>
                <a:gd name="connsiteY0" fmla="*/ 15585 h 51053"/>
                <a:gd name="connsiteX1" fmla="*/ 7524 w 71474"/>
                <a:gd name="connsiteY1" fmla="*/ 16122 h 51053"/>
                <a:gd name="connsiteX2" fmla="*/ 8599 w 71474"/>
                <a:gd name="connsiteY2" fmla="*/ 9136 h 51053"/>
                <a:gd name="connsiteX3" fmla="*/ 25258 w 71474"/>
                <a:gd name="connsiteY3" fmla="*/ 3762 h 51053"/>
                <a:gd name="connsiteX4" fmla="*/ 31707 w 71474"/>
                <a:gd name="connsiteY4" fmla="*/ 2687 h 51053"/>
                <a:gd name="connsiteX5" fmla="*/ 41380 w 71474"/>
                <a:gd name="connsiteY5" fmla="*/ 537 h 51053"/>
                <a:gd name="connsiteX6" fmla="*/ 54816 w 71474"/>
                <a:gd name="connsiteY6" fmla="*/ 0 h 51053"/>
                <a:gd name="connsiteX7" fmla="*/ 69326 w 71474"/>
                <a:gd name="connsiteY7" fmla="*/ 11286 h 51053"/>
                <a:gd name="connsiteX8" fmla="*/ 71475 w 71474"/>
                <a:gd name="connsiteY8" fmla="*/ 33857 h 51053"/>
                <a:gd name="connsiteX9" fmla="*/ 66101 w 71474"/>
                <a:gd name="connsiteY9" fmla="*/ 34931 h 51053"/>
                <a:gd name="connsiteX10" fmla="*/ 61264 w 71474"/>
                <a:gd name="connsiteY10" fmla="*/ 40843 h 51053"/>
                <a:gd name="connsiteX11" fmla="*/ 45680 w 71474"/>
                <a:gd name="connsiteY11" fmla="*/ 40305 h 51053"/>
                <a:gd name="connsiteX12" fmla="*/ 34931 w 71474"/>
                <a:gd name="connsiteY12" fmla="*/ 47829 h 51053"/>
                <a:gd name="connsiteX13" fmla="*/ 16122 w 71474"/>
                <a:gd name="connsiteY13" fmla="*/ 51054 h 51053"/>
                <a:gd name="connsiteX14" fmla="*/ 4299 w 71474"/>
                <a:gd name="connsiteY14" fmla="*/ 42993 h 51053"/>
                <a:gd name="connsiteX15" fmla="*/ 0 w 71474"/>
                <a:gd name="connsiteY15" fmla="*/ 28483 h 51053"/>
                <a:gd name="connsiteX16" fmla="*/ 3762 w 71474"/>
                <a:gd name="connsiteY16" fmla="*/ 15585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74" h="51053">
                  <a:moveTo>
                    <a:pt x="3762" y="15585"/>
                  </a:moveTo>
                  <a:lnTo>
                    <a:pt x="7524" y="16122"/>
                  </a:lnTo>
                  <a:lnTo>
                    <a:pt x="8599" y="9136"/>
                  </a:lnTo>
                  <a:lnTo>
                    <a:pt x="25258" y="3762"/>
                  </a:lnTo>
                  <a:lnTo>
                    <a:pt x="31707" y="2687"/>
                  </a:lnTo>
                  <a:lnTo>
                    <a:pt x="41380" y="537"/>
                  </a:lnTo>
                  <a:lnTo>
                    <a:pt x="54816" y="0"/>
                  </a:lnTo>
                  <a:lnTo>
                    <a:pt x="69326" y="11286"/>
                  </a:lnTo>
                  <a:lnTo>
                    <a:pt x="71475" y="33857"/>
                  </a:lnTo>
                  <a:lnTo>
                    <a:pt x="66101" y="34931"/>
                  </a:lnTo>
                  <a:lnTo>
                    <a:pt x="61264" y="40843"/>
                  </a:lnTo>
                  <a:lnTo>
                    <a:pt x="45680" y="40305"/>
                  </a:lnTo>
                  <a:lnTo>
                    <a:pt x="34931" y="47829"/>
                  </a:lnTo>
                  <a:lnTo>
                    <a:pt x="16122" y="51054"/>
                  </a:lnTo>
                  <a:lnTo>
                    <a:pt x="4299" y="42993"/>
                  </a:lnTo>
                  <a:lnTo>
                    <a:pt x="0" y="28483"/>
                  </a:lnTo>
                  <a:lnTo>
                    <a:pt x="3762" y="1558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2" name="Freeform: Shape 334">
              <a:extLst>
                <a:ext uri="{FF2B5EF4-FFF2-40B4-BE49-F238E27FC236}">
                  <a16:creationId xmlns:a16="http://schemas.microsoft.com/office/drawing/2014/main" id="{BCA52762-2A2C-7645-B948-E19E4BD3910A}"/>
                </a:ext>
              </a:extLst>
            </p:cNvPr>
            <p:cNvSpPr/>
            <p:nvPr userDrawn="1"/>
          </p:nvSpPr>
          <p:spPr>
            <a:xfrm>
              <a:off x="6676398" y="4823896"/>
              <a:ext cx="1087092" cy="844355"/>
            </a:xfrm>
            <a:custGeom>
              <a:avLst/>
              <a:gdLst>
                <a:gd name="connsiteX0" fmla="*/ 53741 w 447659"/>
                <a:gd name="connsiteY0" fmla="*/ 340178 h 347701"/>
                <a:gd name="connsiteX1" fmla="*/ 54278 w 447659"/>
                <a:gd name="connsiteY1" fmla="*/ 320294 h 347701"/>
                <a:gd name="connsiteX2" fmla="*/ 20959 w 447659"/>
                <a:gd name="connsiteY2" fmla="*/ 313845 h 347701"/>
                <a:gd name="connsiteX3" fmla="*/ 19884 w 447659"/>
                <a:gd name="connsiteY3" fmla="*/ 299873 h 347701"/>
                <a:gd name="connsiteX4" fmla="*/ 3762 w 447659"/>
                <a:gd name="connsiteY4" fmla="*/ 281064 h 347701"/>
                <a:gd name="connsiteX5" fmla="*/ 0 w 447659"/>
                <a:gd name="connsiteY5" fmla="*/ 267629 h 347701"/>
                <a:gd name="connsiteX6" fmla="*/ 2150 w 447659"/>
                <a:gd name="connsiteY6" fmla="*/ 253656 h 347701"/>
                <a:gd name="connsiteX7" fmla="*/ 20421 w 447659"/>
                <a:gd name="connsiteY7" fmla="*/ 252581 h 347701"/>
                <a:gd name="connsiteX8" fmla="*/ 31170 w 447659"/>
                <a:gd name="connsiteY8" fmla="*/ 242370 h 347701"/>
                <a:gd name="connsiteX9" fmla="*/ 70400 w 447659"/>
                <a:gd name="connsiteY9" fmla="*/ 239683 h 347701"/>
                <a:gd name="connsiteX10" fmla="*/ 95658 w 447659"/>
                <a:gd name="connsiteY10" fmla="*/ 234847 h 347701"/>
                <a:gd name="connsiteX11" fmla="*/ 98345 w 447659"/>
                <a:gd name="connsiteY11" fmla="*/ 216575 h 347701"/>
                <a:gd name="connsiteX12" fmla="*/ 113930 w 447659"/>
                <a:gd name="connsiteY12" fmla="*/ 196691 h 347701"/>
                <a:gd name="connsiteX13" fmla="*/ 113930 w 447659"/>
                <a:gd name="connsiteY13" fmla="*/ 128978 h 347701"/>
                <a:gd name="connsiteX14" fmla="*/ 154236 w 447659"/>
                <a:gd name="connsiteY14" fmla="*/ 115542 h 347701"/>
                <a:gd name="connsiteX15" fmla="*/ 237534 w 447659"/>
                <a:gd name="connsiteY15" fmla="*/ 56965 h 347701"/>
                <a:gd name="connsiteX16" fmla="*/ 335879 w 447659"/>
                <a:gd name="connsiteY16" fmla="*/ 0 h 347701"/>
                <a:gd name="connsiteX17" fmla="*/ 381021 w 447659"/>
                <a:gd name="connsiteY17" fmla="*/ 12898 h 347701"/>
                <a:gd name="connsiteX18" fmla="*/ 397143 w 447659"/>
                <a:gd name="connsiteY18" fmla="*/ 29557 h 347701"/>
                <a:gd name="connsiteX19" fmla="*/ 417565 w 447659"/>
                <a:gd name="connsiteY19" fmla="*/ 18272 h 347701"/>
                <a:gd name="connsiteX20" fmla="*/ 424551 w 447659"/>
                <a:gd name="connsiteY20" fmla="*/ 65026 h 347701"/>
                <a:gd name="connsiteX21" fmla="*/ 435299 w 447659"/>
                <a:gd name="connsiteY21" fmla="*/ 72550 h 347701"/>
                <a:gd name="connsiteX22" fmla="*/ 435836 w 447659"/>
                <a:gd name="connsiteY22" fmla="*/ 82223 h 347701"/>
                <a:gd name="connsiteX23" fmla="*/ 447660 w 447659"/>
                <a:gd name="connsiteY23" fmla="*/ 92434 h 347701"/>
                <a:gd name="connsiteX24" fmla="*/ 441211 w 447659"/>
                <a:gd name="connsiteY24" fmla="*/ 105332 h 347701"/>
                <a:gd name="connsiteX25" fmla="*/ 429925 w 447659"/>
                <a:gd name="connsiteY25" fmla="*/ 165521 h 347701"/>
                <a:gd name="connsiteX26" fmla="*/ 428313 w 447659"/>
                <a:gd name="connsiteY26" fmla="*/ 203677 h 347701"/>
                <a:gd name="connsiteX27" fmla="*/ 391769 w 447659"/>
                <a:gd name="connsiteY27" fmla="*/ 231085 h 347701"/>
                <a:gd name="connsiteX28" fmla="*/ 379409 w 447659"/>
                <a:gd name="connsiteY28" fmla="*/ 269778 h 347701"/>
                <a:gd name="connsiteX29" fmla="*/ 391232 w 447659"/>
                <a:gd name="connsiteY29" fmla="*/ 280526 h 347701"/>
                <a:gd name="connsiteX30" fmla="*/ 391232 w 447659"/>
                <a:gd name="connsiteY30" fmla="*/ 299335 h 347701"/>
                <a:gd name="connsiteX31" fmla="*/ 409504 w 447659"/>
                <a:gd name="connsiteY31" fmla="*/ 299873 h 347701"/>
                <a:gd name="connsiteX32" fmla="*/ 406817 w 447659"/>
                <a:gd name="connsiteY32" fmla="*/ 313308 h 347701"/>
                <a:gd name="connsiteX33" fmla="*/ 398756 w 447659"/>
                <a:gd name="connsiteY33" fmla="*/ 314920 h 347701"/>
                <a:gd name="connsiteX34" fmla="*/ 397681 w 447659"/>
                <a:gd name="connsiteY34" fmla="*/ 324056 h 347701"/>
                <a:gd name="connsiteX35" fmla="*/ 392307 w 447659"/>
                <a:gd name="connsiteY35" fmla="*/ 324593 h 347701"/>
                <a:gd name="connsiteX36" fmla="*/ 372960 w 447659"/>
                <a:gd name="connsiteY36" fmla="*/ 292887 h 347701"/>
                <a:gd name="connsiteX37" fmla="*/ 365974 w 447659"/>
                <a:gd name="connsiteY37" fmla="*/ 291812 h 347701"/>
                <a:gd name="connsiteX38" fmla="*/ 343403 w 447659"/>
                <a:gd name="connsiteY38" fmla="*/ 307934 h 347701"/>
                <a:gd name="connsiteX39" fmla="*/ 321369 w 447659"/>
                <a:gd name="connsiteY39" fmla="*/ 299335 h 347701"/>
                <a:gd name="connsiteX40" fmla="*/ 305784 w 447659"/>
                <a:gd name="connsiteY40" fmla="*/ 297723 h 347701"/>
                <a:gd name="connsiteX41" fmla="*/ 297723 w 447659"/>
                <a:gd name="connsiteY41" fmla="*/ 302022 h 347701"/>
                <a:gd name="connsiteX42" fmla="*/ 281064 w 447659"/>
                <a:gd name="connsiteY42" fmla="*/ 300948 h 347701"/>
                <a:gd name="connsiteX43" fmla="*/ 264404 w 447659"/>
                <a:gd name="connsiteY43" fmla="*/ 313308 h 347701"/>
                <a:gd name="connsiteX44" fmla="*/ 249894 w 447659"/>
                <a:gd name="connsiteY44" fmla="*/ 313845 h 347701"/>
                <a:gd name="connsiteX45" fmla="*/ 214963 w 447659"/>
                <a:gd name="connsiteY45" fmla="*/ 298798 h 347701"/>
                <a:gd name="connsiteX46" fmla="*/ 201527 w 447659"/>
                <a:gd name="connsiteY46" fmla="*/ 305784 h 347701"/>
                <a:gd name="connsiteX47" fmla="*/ 187017 w 447659"/>
                <a:gd name="connsiteY47" fmla="*/ 305247 h 347701"/>
                <a:gd name="connsiteX48" fmla="*/ 176269 w 447659"/>
                <a:gd name="connsiteY48" fmla="*/ 294499 h 347701"/>
                <a:gd name="connsiteX49" fmla="*/ 147249 w 447659"/>
                <a:gd name="connsiteY49" fmla="*/ 283751 h 347701"/>
                <a:gd name="connsiteX50" fmla="*/ 116080 w 447659"/>
                <a:gd name="connsiteY50" fmla="*/ 286975 h 347701"/>
                <a:gd name="connsiteX51" fmla="*/ 108556 w 447659"/>
                <a:gd name="connsiteY51" fmla="*/ 293424 h 347701"/>
                <a:gd name="connsiteX52" fmla="*/ 104794 w 447659"/>
                <a:gd name="connsiteY52" fmla="*/ 310083 h 347701"/>
                <a:gd name="connsiteX53" fmla="*/ 96733 w 447659"/>
                <a:gd name="connsiteY53" fmla="*/ 321906 h 347701"/>
                <a:gd name="connsiteX54" fmla="*/ 94583 w 447659"/>
                <a:gd name="connsiteY54" fmla="*/ 347702 h 347701"/>
                <a:gd name="connsiteX55" fmla="*/ 72550 w 447659"/>
                <a:gd name="connsiteY55" fmla="*/ 331042 h 347701"/>
                <a:gd name="connsiteX56" fmla="*/ 62339 w 447659"/>
                <a:gd name="connsiteY56" fmla="*/ 331042 h 347701"/>
                <a:gd name="connsiteX57" fmla="*/ 53741 w 447659"/>
                <a:gd name="connsiteY57" fmla="*/ 340178 h 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7659" h="347701">
                  <a:moveTo>
                    <a:pt x="53741" y="340178"/>
                  </a:moveTo>
                  <a:lnTo>
                    <a:pt x="54278" y="320294"/>
                  </a:lnTo>
                  <a:lnTo>
                    <a:pt x="20959" y="313845"/>
                  </a:lnTo>
                  <a:lnTo>
                    <a:pt x="19884" y="299873"/>
                  </a:lnTo>
                  <a:lnTo>
                    <a:pt x="3762" y="281064"/>
                  </a:lnTo>
                  <a:lnTo>
                    <a:pt x="0" y="267629"/>
                  </a:lnTo>
                  <a:lnTo>
                    <a:pt x="2150" y="253656"/>
                  </a:lnTo>
                  <a:lnTo>
                    <a:pt x="20421" y="252581"/>
                  </a:lnTo>
                  <a:lnTo>
                    <a:pt x="31170" y="242370"/>
                  </a:lnTo>
                  <a:lnTo>
                    <a:pt x="70400" y="239683"/>
                  </a:lnTo>
                  <a:lnTo>
                    <a:pt x="95658" y="234847"/>
                  </a:lnTo>
                  <a:lnTo>
                    <a:pt x="98345" y="216575"/>
                  </a:lnTo>
                  <a:lnTo>
                    <a:pt x="113930" y="196691"/>
                  </a:lnTo>
                  <a:lnTo>
                    <a:pt x="113930" y="128978"/>
                  </a:lnTo>
                  <a:lnTo>
                    <a:pt x="154236" y="115542"/>
                  </a:lnTo>
                  <a:lnTo>
                    <a:pt x="237534" y="56965"/>
                  </a:lnTo>
                  <a:lnTo>
                    <a:pt x="335879" y="0"/>
                  </a:lnTo>
                  <a:lnTo>
                    <a:pt x="381021" y="12898"/>
                  </a:lnTo>
                  <a:lnTo>
                    <a:pt x="397143" y="29557"/>
                  </a:lnTo>
                  <a:lnTo>
                    <a:pt x="417565" y="18272"/>
                  </a:lnTo>
                  <a:lnTo>
                    <a:pt x="424551" y="65026"/>
                  </a:lnTo>
                  <a:lnTo>
                    <a:pt x="435299" y="72550"/>
                  </a:lnTo>
                  <a:lnTo>
                    <a:pt x="435836" y="82223"/>
                  </a:lnTo>
                  <a:lnTo>
                    <a:pt x="447660" y="92434"/>
                  </a:lnTo>
                  <a:lnTo>
                    <a:pt x="441211" y="105332"/>
                  </a:lnTo>
                  <a:lnTo>
                    <a:pt x="429925" y="165521"/>
                  </a:lnTo>
                  <a:lnTo>
                    <a:pt x="428313" y="203677"/>
                  </a:lnTo>
                  <a:lnTo>
                    <a:pt x="391769" y="231085"/>
                  </a:lnTo>
                  <a:lnTo>
                    <a:pt x="379409" y="269778"/>
                  </a:lnTo>
                  <a:lnTo>
                    <a:pt x="391232" y="280526"/>
                  </a:lnTo>
                  <a:lnTo>
                    <a:pt x="391232" y="299335"/>
                  </a:lnTo>
                  <a:lnTo>
                    <a:pt x="409504" y="299873"/>
                  </a:lnTo>
                  <a:lnTo>
                    <a:pt x="406817" y="313308"/>
                  </a:lnTo>
                  <a:lnTo>
                    <a:pt x="398756" y="314920"/>
                  </a:lnTo>
                  <a:lnTo>
                    <a:pt x="397681" y="324056"/>
                  </a:lnTo>
                  <a:lnTo>
                    <a:pt x="392307" y="324593"/>
                  </a:lnTo>
                  <a:lnTo>
                    <a:pt x="372960" y="292887"/>
                  </a:lnTo>
                  <a:lnTo>
                    <a:pt x="365974" y="291812"/>
                  </a:lnTo>
                  <a:lnTo>
                    <a:pt x="343403" y="307934"/>
                  </a:lnTo>
                  <a:lnTo>
                    <a:pt x="321369" y="299335"/>
                  </a:lnTo>
                  <a:lnTo>
                    <a:pt x="305784" y="297723"/>
                  </a:lnTo>
                  <a:lnTo>
                    <a:pt x="297723" y="302022"/>
                  </a:lnTo>
                  <a:lnTo>
                    <a:pt x="281064" y="300948"/>
                  </a:lnTo>
                  <a:lnTo>
                    <a:pt x="264404" y="313308"/>
                  </a:lnTo>
                  <a:lnTo>
                    <a:pt x="249894" y="313845"/>
                  </a:lnTo>
                  <a:lnTo>
                    <a:pt x="214963" y="298798"/>
                  </a:lnTo>
                  <a:lnTo>
                    <a:pt x="201527" y="305784"/>
                  </a:lnTo>
                  <a:lnTo>
                    <a:pt x="187017" y="305247"/>
                  </a:lnTo>
                  <a:lnTo>
                    <a:pt x="176269" y="294499"/>
                  </a:lnTo>
                  <a:lnTo>
                    <a:pt x="147249" y="283751"/>
                  </a:lnTo>
                  <a:lnTo>
                    <a:pt x="116080" y="286975"/>
                  </a:lnTo>
                  <a:lnTo>
                    <a:pt x="108556" y="293424"/>
                  </a:lnTo>
                  <a:lnTo>
                    <a:pt x="104794" y="310083"/>
                  </a:lnTo>
                  <a:lnTo>
                    <a:pt x="96733" y="321906"/>
                  </a:lnTo>
                  <a:lnTo>
                    <a:pt x="94583" y="347702"/>
                  </a:lnTo>
                  <a:lnTo>
                    <a:pt x="72550" y="331042"/>
                  </a:lnTo>
                  <a:lnTo>
                    <a:pt x="62339" y="331042"/>
                  </a:lnTo>
                  <a:lnTo>
                    <a:pt x="53741" y="340178"/>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3" name="Freeform: Shape 335">
              <a:extLst>
                <a:ext uri="{FF2B5EF4-FFF2-40B4-BE49-F238E27FC236}">
                  <a16:creationId xmlns:a16="http://schemas.microsoft.com/office/drawing/2014/main" id="{3A2F7BFD-2270-A141-B50C-DD16CDD571FF}"/>
                </a:ext>
              </a:extLst>
            </p:cNvPr>
            <p:cNvSpPr/>
            <p:nvPr userDrawn="1"/>
          </p:nvSpPr>
          <p:spPr>
            <a:xfrm>
              <a:off x="6843443" y="5515563"/>
              <a:ext cx="826086" cy="670785"/>
            </a:xfrm>
            <a:custGeom>
              <a:avLst/>
              <a:gdLst>
                <a:gd name="connsiteX0" fmla="*/ 167134 w 340178"/>
                <a:gd name="connsiteY0" fmla="*/ 261179 h 276226"/>
                <a:gd name="connsiteX1" fmla="*/ 137576 w 340178"/>
                <a:gd name="connsiteY1" fmla="*/ 271390 h 276226"/>
                <a:gd name="connsiteX2" fmla="*/ 126828 w 340178"/>
                <a:gd name="connsiteY2" fmla="*/ 269778 h 276226"/>
                <a:gd name="connsiteX3" fmla="*/ 115542 w 340178"/>
                <a:gd name="connsiteY3" fmla="*/ 276227 h 276226"/>
                <a:gd name="connsiteX4" fmla="*/ 92434 w 340178"/>
                <a:gd name="connsiteY4" fmla="*/ 275689 h 276226"/>
                <a:gd name="connsiteX5" fmla="*/ 76849 w 340178"/>
                <a:gd name="connsiteY5" fmla="*/ 257955 h 276226"/>
                <a:gd name="connsiteX6" fmla="*/ 67176 w 340178"/>
                <a:gd name="connsiteY6" fmla="*/ 237533 h 276226"/>
                <a:gd name="connsiteX7" fmla="*/ 46754 w 340178"/>
                <a:gd name="connsiteY7" fmla="*/ 218724 h 276226"/>
                <a:gd name="connsiteX8" fmla="*/ 25258 w 340178"/>
                <a:gd name="connsiteY8" fmla="*/ 219262 h 276226"/>
                <a:gd name="connsiteX9" fmla="*/ 0 w 340178"/>
                <a:gd name="connsiteY9" fmla="*/ 219262 h 276226"/>
                <a:gd name="connsiteX10" fmla="*/ 1612 w 340178"/>
                <a:gd name="connsiteY10" fmla="*/ 173045 h 276226"/>
                <a:gd name="connsiteX11" fmla="*/ 1075 w 340178"/>
                <a:gd name="connsiteY11" fmla="*/ 154773 h 276226"/>
                <a:gd name="connsiteX12" fmla="*/ 6449 w 340178"/>
                <a:gd name="connsiteY12" fmla="*/ 136501 h 276226"/>
                <a:gd name="connsiteX13" fmla="*/ 15047 w 340178"/>
                <a:gd name="connsiteY13" fmla="*/ 127903 h 276226"/>
                <a:gd name="connsiteX14" fmla="*/ 29020 w 340178"/>
                <a:gd name="connsiteY14" fmla="*/ 110168 h 276226"/>
                <a:gd name="connsiteX15" fmla="*/ 25795 w 340178"/>
                <a:gd name="connsiteY15" fmla="*/ 102644 h 276226"/>
                <a:gd name="connsiteX16" fmla="*/ 31170 w 340178"/>
                <a:gd name="connsiteY16" fmla="*/ 90821 h 276226"/>
                <a:gd name="connsiteX17" fmla="*/ 24721 w 340178"/>
                <a:gd name="connsiteY17" fmla="*/ 73624 h 276226"/>
                <a:gd name="connsiteX18" fmla="*/ 25795 w 340178"/>
                <a:gd name="connsiteY18" fmla="*/ 63951 h 276226"/>
                <a:gd name="connsiteX19" fmla="*/ 27945 w 340178"/>
                <a:gd name="connsiteY19" fmla="*/ 38156 h 276226"/>
                <a:gd name="connsiteX20" fmla="*/ 36006 w 340178"/>
                <a:gd name="connsiteY20" fmla="*/ 26333 h 276226"/>
                <a:gd name="connsiteX21" fmla="*/ 39768 w 340178"/>
                <a:gd name="connsiteY21" fmla="*/ 9673 h 276226"/>
                <a:gd name="connsiteX22" fmla="*/ 47292 w 340178"/>
                <a:gd name="connsiteY22" fmla="*/ 3224 h 276226"/>
                <a:gd name="connsiteX23" fmla="*/ 78462 w 340178"/>
                <a:gd name="connsiteY23" fmla="*/ 0 h 276226"/>
                <a:gd name="connsiteX24" fmla="*/ 107481 w 340178"/>
                <a:gd name="connsiteY24" fmla="*/ 10748 h 276226"/>
                <a:gd name="connsiteX25" fmla="*/ 118229 w 340178"/>
                <a:gd name="connsiteY25" fmla="*/ 21496 h 276226"/>
                <a:gd name="connsiteX26" fmla="*/ 132739 w 340178"/>
                <a:gd name="connsiteY26" fmla="*/ 22034 h 276226"/>
                <a:gd name="connsiteX27" fmla="*/ 146175 w 340178"/>
                <a:gd name="connsiteY27" fmla="*/ 15047 h 276226"/>
                <a:gd name="connsiteX28" fmla="*/ 181106 w 340178"/>
                <a:gd name="connsiteY28" fmla="*/ 30095 h 276226"/>
                <a:gd name="connsiteX29" fmla="*/ 195616 w 340178"/>
                <a:gd name="connsiteY29" fmla="*/ 29557 h 276226"/>
                <a:gd name="connsiteX30" fmla="*/ 212276 w 340178"/>
                <a:gd name="connsiteY30" fmla="*/ 17197 h 276226"/>
                <a:gd name="connsiteX31" fmla="*/ 228935 w 340178"/>
                <a:gd name="connsiteY31" fmla="*/ 18272 h 276226"/>
                <a:gd name="connsiteX32" fmla="*/ 236996 w 340178"/>
                <a:gd name="connsiteY32" fmla="*/ 13972 h 276226"/>
                <a:gd name="connsiteX33" fmla="*/ 252581 w 340178"/>
                <a:gd name="connsiteY33" fmla="*/ 15585 h 276226"/>
                <a:gd name="connsiteX34" fmla="*/ 274615 w 340178"/>
                <a:gd name="connsiteY34" fmla="*/ 24183 h 276226"/>
                <a:gd name="connsiteX35" fmla="*/ 297186 w 340178"/>
                <a:gd name="connsiteY35" fmla="*/ 8061 h 276226"/>
                <a:gd name="connsiteX36" fmla="*/ 304172 w 340178"/>
                <a:gd name="connsiteY36" fmla="*/ 9136 h 276226"/>
                <a:gd name="connsiteX37" fmla="*/ 323519 w 340178"/>
                <a:gd name="connsiteY37" fmla="*/ 40843 h 276226"/>
                <a:gd name="connsiteX38" fmla="*/ 328893 w 340178"/>
                <a:gd name="connsiteY38" fmla="*/ 40305 h 276226"/>
                <a:gd name="connsiteX39" fmla="*/ 340178 w 340178"/>
                <a:gd name="connsiteY39" fmla="*/ 51591 h 276226"/>
                <a:gd name="connsiteX40" fmla="*/ 336954 w 340178"/>
                <a:gd name="connsiteY40" fmla="*/ 56965 h 276226"/>
                <a:gd name="connsiteX41" fmla="*/ 335342 w 340178"/>
                <a:gd name="connsiteY41" fmla="*/ 66638 h 276226"/>
                <a:gd name="connsiteX42" fmla="*/ 311158 w 340178"/>
                <a:gd name="connsiteY42" fmla="*/ 89209 h 276226"/>
                <a:gd name="connsiteX43" fmla="*/ 303635 w 340178"/>
                <a:gd name="connsiteY43" fmla="*/ 107481 h 276226"/>
                <a:gd name="connsiteX44" fmla="*/ 299335 w 340178"/>
                <a:gd name="connsiteY44" fmla="*/ 122529 h 276226"/>
                <a:gd name="connsiteX45" fmla="*/ 293424 w 340178"/>
                <a:gd name="connsiteY45" fmla="*/ 128978 h 276226"/>
                <a:gd name="connsiteX46" fmla="*/ 287512 w 340178"/>
                <a:gd name="connsiteY46" fmla="*/ 149399 h 276226"/>
                <a:gd name="connsiteX47" fmla="*/ 271928 w 340178"/>
                <a:gd name="connsiteY47" fmla="*/ 161222 h 276226"/>
                <a:gd name="connsiteX48" fmla="*/ 267628 w 340178"/>
                <a:gd name="connsiteY48" fmla="*/ 175732 h 276226"/>
                <a:gd name="connsiteX49" fmla="*/ 261180 w 340178"/>
                <a:gd name="connsiteY49" fmla="*/ 187555 h 276226"/>
                <a:gd name="connsiteX50" fmla="*/ 258493 w 340178"/>
                <a:gd name="connsiteY50" fmla="*/ 199378 h 276226"/>
                <a:gd name="connsiteX51" fmla="*/ 238609 w 340178"/>
                <a:gd name="connsiteY51" fmla="*/ 209051 h 276226"/>
                <a:gd name="connsiteX52" fmla="*/ 222486 w 340178"/>
                <a:gd name="connsiteY52" fmla="*/ 197228 h 276226"/>
                <a:gd name="connsiteX53" fmla="*/ 211738 w 340178"/>
                <a:gd name="connsiteY53" fmla="*/ 197765 h 276226"/>
                <a:gd name="connsiteX54" fmla="*/ 194541 w 340178"/>
                <a:gd name="connsiteY54" fmla="*/ 214425 h 276226"/>
                <a:gd name="connsiteX55" fmla="*/ 186480 w 340178"/>
                <a:gd name="connsiteY55" fmla="*/ 214425 h 276226"/>
                <a:gd name="connsiteX56" fmla="*/ 173045 w 340178"/>
                <a:gd name="connsiteY56" fmla="*/ 241833 h 276226"/>
                <a:gd name="connsiteX57" fmla="*/ 167134 w 340178"/>
                <a:gd name="connsiteY57" fmla="*/ 261179 h 27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178" h="276226">
                  <a:moveTo>
                    <a:pt x="167134" y="261179"/>
                  </a:moveTo>
                  <a:lnTo>
                    <a:pt x="137576" y="271390"/>
                  </a:lnTo>
                  <a:lnTo>
                    <a:pt x="126828" y="269778"/>
                  </a:lnTo>
                  <a:lnTo>
                    <a:pt x="115542" y="276227"/>
                  </a:lnTo>
                  <a:lnTo>
                    <a:pt x="92434" y="275689"/>
                  </a:lnTo>
                  <a:lnTo>
                    <a:pt x="76849" y="257955"/>
                  </a:lnTo>
                  <a:lnTo>
                    <a:pt x="67176" y="237533"/>
                  </a:lnTo>
                  <a:lnTo>
                    <a:pt x="46754" y="218724"/>
                  </a:lnTo>
                  <a:lnTo>
                    <a:pt x="25258" y="219262"/>
                  </a:lnTo>
                  <a:lnTo>
                    <a:pt x="0" y="219262"/>
                  </a:lnTo>
                  <a:lnTo>
                    <a:pt x="1612" y="173045"/>
                  </a:lnTo>
                  <a:lnTo>
                    <a:pt x="1075" y="154773"/>
                  </a:lnTo>
                  <a:lnTo>
                    <a:pt x="6449" y="136501"/>
                  </a:lnTo>
                  <a:lnTo>
                    <a:pt x="15047" y="127903"/>
                  </a:lnTo>
                  <a:lnTo>
                    <a:pt x="29020" y="110168"/>
                  </a:lnTo>
                  <a:lnTo>
                    <a:pt x="25795" y="102644"/>
                  </a:lnTo>
                  <a:lnTo>
                    <a:pt x="31170" y="90821"/>
                  </a:lnTo>
                  <a:lnTo>
                    <a:pt x="24721" y="73624"/>
                  </a:lnTo>
                  <a:lnTo>
                    <a:pt x="25795" y="63951"/>
                  </a:lnTo>
                  <a:lnTo>
                    <a:pt x="27945" y="38156"/>
                  </a:lnTo>
                  <a:lnTo>
                    <a:pt x="36006" y="26333"/>
                  </a:lnTo>
                  <a:lnTo>
                    <a:pt x="39768" y="9673"/>
                  </a:lnTo>
                  <a:lnTo>
                    <a:pt x="47292" y="3224"/>
                  </a:lnTo>
                  <a:lnTo>
                    <a:pt x="78462" y="0"/>
                  </a:lnTo>
                  <a:lnTo>
                    <a:pt x="107481" y="10748"/>
                  </a:lnTo>
                  <a:lnTo>
                    <a:pt x="118229" y="21496"/>
                  </a:lnTo>
                  <a:lnTo>
                    <a:pt x="132739" y="22034"/>
                  </a:lnTo>
                  <a:lnTo>
                    <a:pt x="146175" y="15047"/>
                  </a:lnTo>
                  <a:lnTo>
                    <a:pt x="181106" y="30095"/>
                  </a:lnTo>
                  <a:lnTo>
                    <a:pt x="195616" y="29557"/>
                  </a:lnTo>
                  <a:lnTo>
                    <a:pt x="212276" y="17197"/>
                  </a:lnTo>
                  <a:lnTo>
                    <a:pt x="228935" y="18272"/>
                  </a:lnTo>
                  <a:lnTo>
                    <a:pt x="236996" y="13972"/>
                  </a:lnTo>
                  <a:lnTo>
                    <a:pt x="252581" y="15585"/>
                  </a:lnTo>
                  <a:lnTo>
                    <a:pt x="274615" y="24183"/>
                  </a:lnTo>
                  <a:lnTo>
                    <a:pt x="297186" y="8061"/>
                  </a:lnTo>
                  <a:lnTo>
                    <a:pt x="304172" y="9136"/>
                  </a:lnTo>
                  <a:lnTo>
                    <a:pt x="323519" y="40843"/>
                  </a:lnTo>
                  <a:lnTo>
                    <a:pt x="328893" y="40305"/>
                  </a:lnTo>
                  <a:lnTo>
                    <a:pt x="340178" y="51591"/>
                  </a:lnTo>
                  <a:lnTo>
                    <a:pt x="336954" y="56965"/>
                  </a:lnTo>
                  <a:lnTo>
                    <a:pt x="335342" y="66638"/>
                  </a:lnTo>
                  <a:lnTo>
                    <a:pt x="311158" y="89209"/>
                  </a:lnTo>
                  <a:lnTo>
                    <a:pt x="303635" y="107481"/>
                  </a:lnTo>
                  <a:lnTo>
                    <a:pt x="299335" y="122529"/>
                  </a:lnTo>
                  <a:lnTo>
                    <a:pt x="293424" y="128978"/>
                  </a:lnTo>
                  <a:lnTo>
                    <a:pt x="287512" y="149399"/>
                  </a:lnTo>
                  <a:lnTo>
                    <a:pt x="271928" y="161222"/>
                  </a:lnTo>
                  <a:lnTo>
                    <a:pt x="267628" y="175732"/>
                  </a:lnTo>
                  <a:lnTo>
                    <a:pt x="261180" y="187555"/>
                  </a:lnTo>
                  <a:lnTo>
                    <a:pt x="258493" y="199378"/>
                  </a:lnTo>
                  <a:lnTo>
                    <a:pt x="238609" y="209051"/>
                  </a:lnTo>
                  <a:lnTo>
                    <a:pt x="222486" y="197228"/>
                  </a:lnTo>
                  <a:lnTo>
                    <a:pt x="211738" y="197765"/>
                  </a:lnTo>
                  <a:lnTo>
                    <a:pt x="194541" y="214425"/>
                  </a:lnTo>
                  <a:lnTo>
                    <a:pt x="186480" y="214425"/>
                  </a:lnTo>
                  <a:lnTo>
                    <a:pt x="173045" y="241833"/>
                  </a:lnTo>
                  <a:lnTo>
                    <a:pt x="167134" y="2611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4" name="Freeform: Shape 336">
              <a:extLst>
                <a:ext uri="{FF2B5EF4-FFF2-40B4-BE49-F238E27FC236}">
                  <a16:creationId xmlns:a16="http://schemas.microsoft.com/office/drawing/2014/main" id="{74C87AF7-C470-6245-BE95-E5BB06676E94}"/>
                </a:ext>
              </a:extLst>
            </p:cNvPr>
            <p:cNvSpPr/>
            <p:nvPr userDrawn="1"/>
          </p:nvSpPr>
          <p:spPr>
            <a:xfrm>
              <a:off x="6886510" y="2366517"/>
              <a:ext cx="264921" cy="253175"/>
            </a:xfrm>
            <a:custGeom>
              <a:avLst/>
              <a:gdLst>
                <a:gd name="connsiteX0" fmla="*/ 47292 w 109093"/>
                <a:gd name="connsiteY0" fmla="*/ 13435 h 104256"/>
                <a:gd name="connsiteX1" fmla="*/ 45680 w 109093"/>
                <a:gd name="connsiteY1" fmla="*/ 20959 h 104256"/>
                <a:gd name="connsiteX2" fmla="*/ 50516 w 109093"/>
                <a:gd name="connsiteY2" fmla="*/ 22034 h 104256"/>
                <a:gd name="connsiteX3" fmla="*/ 52666 w 109093"/>
                <a:gd name="connsiteY3" fmla="*/ 25258 h 104256"/>
                <a:gd name="connsiteX4" fmla="*/ 53741 w 109093"/>
                <a:gd name="connsiteY4" fmla="*/ 28482 h 104256"/>
                <a:gd name="connsiteX5" fmla="*/ 57503 w 109093"/>
                <a:gd name="connsiteY5" fmla="*/ 29557 h 104256"/>
                <a:gd name="connsiteX6" fmla="*/ 58040 w 109093"/>
                <a:gd name="connsiteY6" fmla="*/ 31170 h 104256"/>
                <a:gd name="connsiteX7" fmla="*/ 54278 w 109093"/>
                <a:gd name="connsiteY7" fmla="*/ 33319 h 104256"/>
                <a:gd name="connsiteX8" fmla="*/ 50516 w 109093"/>
                <a:gd name="connsiteY8" fmla="*/ 33319 h 104256"/>
                <a:gd name="connsiteX9" fmla="*/ 50516 w 109093"/>
                <a:gd name="connsiteY9" fmla="*/ 36006 h 104256"/>
                <a:gd name="connsiteX10" fmla="*/ 53203 w 109093"/>
                <a:gd name="connsiteY10" fmla="*/ 39768 h 104256"/>
                <a:gd name="connsiteX11" fmla="*/ 49441 w 109093"/>
                <a:gd name="connsiteY11" fmla="*/ 43530 h 104256"/>
                <a:gd name="connsiteX12" fmla="*/ 53203 w 109093"/>
                <a:gd name="connsiteY12" fmla="*/ 44605 h 104256"/>
                <a:gd name="connsiteX13" fmla="*/ 61264 w 109093"/>
                <a:gd name="connsiteY13" fmla="*/ 38156 h 104256"/>
                <a:gd name="connsiteX14" fmla="*/ 66101 w 109093"/>
                <a:gd name="connsiteY14" fmla="*/ 32244 h 104256"/>
                <a:gd name="connsiteX15" fmla="*/ 66101 w 109093"/>
                <a:gd name="connsiteY15" fmla="*/ 29020 h 104256"/>
                <a:gd name="connsiteX16" fmla="*/ 64489 w 109093"/>
                <a:gd name="connsiteY16" fmla="*/ 26333 h 104256"/>
                <a:gd name="connsiteX17" fmla="*/ 59652 w 109093"/>
                <a:gd name="connsiteY17" fmla="*/ 24183 h 104256"/>
                <a:gd name="connsiteX18" fmla="*/ 60727 w 109093"/>
                <a:gd name="connsiteY18" fmla="*/ 19884 h 104256"/>
                <a:gd name="connsiteX19" fmla="*/ 59652 w 109093"/>
                <a:gd name="connsiteY19" fmla="*/ 16122 h 104256"/>
                <a:gd name="connsiteX20" fmla="*/ 63951 w 109093"/>
                <a:gd name="connsiteY20" fmla="*/ 8061 h 104256"/>
                <a:gd name="connsiteX21" fmla="*/ 68251 w 109093"/>
                <a:gd name="connsiteY21" fmla="*/ 3762 h 104256"/>
                <a:gd name="connsiteX22" fmla="*/ 80074 w 109093"/>
                <a:gd name="connsiteY22" fmla="*/ 0 h 104256"/>
                <a:gd name="connsiteX23" fmla="*/ 103720 w 109093"/>
                <a:gd name="connsiteY23" fmla="*/ 1075 h 104256"/>
                <a:gd name="connsiteX24" fmla="*/ 109094 w 109093"/>
                <a:gd name="connsiteY24" fmla="*/ 14510 h 104256"/>
                <a:gd name="connsiteX25" fmla="*/ 102107 w 109093"/>
                <a:gd name="connsiteY25" fmla="*/ 49979 h 104256"/>
                <a:gd name="connsiteX26" fmla="*/ 94584 w 109093"/>
                <a:gd name="connsiteY26" fmla="*/ 64489 h 104256"/>
                <a:gd name="connsiteX27" fmla="*/ 77387 w 109093"/>
                <a:gd name="connsiteY27" fmla="*/ 64489 h 104256"/>
                <a:gd name="connsiteX28" fmla="*/ 82223 w 109093"/>
                <a:gd name="connsiteY28" fmla="*/ 104257 h 104256"/>
                <a:gd name="connsiteX29" fmla="*/ 66101 w 109093"/>
                <a:gd name="connsiteY29" fmla="*/ 95658 h 104256"/>
                <a:gd name="connsiteX30" fmla="*/ 47829 w 109093"/>
                <a:gd name="connsiteY30" fmla="*/ 78999 h 104256"/>
                <a:gd name="connsiteX31" fmla="*/ 20959 w 109093"/>
                <a:gd name="connsiteY31" fmla="*/ 87060 h 104256"/>
                <a:gd name="connsiteX32" fmla="*/ 0 w 109093"/>
                <a:gd name="connsiteY32" fmla="*/ 83835 h 104256"/>
                <a:gd name="connsiteX33" fmla="*/ 6987 w 109093"/>
                <a:gd name="connsiteY33" fmla="*/ 73625 h 104256"/>
                <a:gd name="connsiteX34" fmla="*/ 16660 w 109093"/>
                <a:gd name="connsiteY34" fmla="*/ 63414 h 104256"/>
                <a:gd name="connsiteX35" fmla="*/ 29557 w 109093"/>
                <a:gd name="connsiteY35" fmla="*/ 52666 h 104256"/>
                <a:gd name="connsiteX36" fmla="*/ 37081 w 109093"/>
                <a:gd name="connsiteY36" fmla="*/ 34931 h 104256"/>
                <a:gd name="connsiteX37" fmla="*/ 39768 w 109093"/>
                <a:gd name="connsiteY37" fmla="*/ 16660 h 104256"/>
                <a:gd name="connsiteX38" fmla="*/ 47292 w 109093"/>
                <a:gd name="connsiteY38" fmla="*/ 13435 h 1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093" h="104256">
                  <a:moveTo>
                    <a:pt x="47292" y="13435"/>
                  </a:moveTo>
                  <a:lnTo>
                    <a:pt x="45680" y="20959"/>
                  </a:lnTo>
                  <a:lnTo>
                    <a:pt x="50516" y="22034"/>
                  </a:lnTo>
                  <a:lnTo>
                    <a:pt x="52666" y="25258"/>
                  </a:lnTo>
                  <a:lnTo>
                    <a:pt x="53741" y="28482"/>
                  </a:lnTo>
                  <a:lnTo>
                    <a:pt x="57503" y="29557"/>
                  </a:lnTo>
                  <a:lnTo>
                    <a:pt x="58040" y="31170"/>
                  </a:lnTo>
                  <a:lnTo>
                    <a:pt x="54278" y="33319"/>
                  </a:lnTo>
                  <a:lnTo>
                    <a:pt x="50516" y="33319"/>
                  </a:lnTo>
                  <a:lnTo>
                    <a:pt x="50516" y="36006"/>
                  </a:lnTo>
                  <a:lnTo>
                    <a:pt x="53203" y="39768"/>
                  </a:lnTo>
                  <a:lnTo>
                    <a:pt x="49441" y="43530"/>
                  </a:lnTo>
                  <a:lnTo>
                    <a:pt x="53203" y="44605"/>
                  </a:lnTo>
                  <a:lnTo>
                    <a:pt x="61264" y="38156"/>
                  </a:lnTo>
                  <a:lnTo>
                    <a:pt x="66101" y="32244"/>
                  </a:lnTo>
                  <a:lnTo>
                    <a:pt x="66101" y="29020"/>
                  </a:lnTo>
                  <a:lnTo>
                    <a:pt x="64489" y="26333"/>
                  </a:lnTo>
                  <a:lnTo>
                    <a:pt x="59652" y="24183"/>
                  </a:lnTo>
                  <a:lnTo>
                    <a:pt x="60727" y="19884"/>
                  </a:lnTo>
                  <a:lnTo>
                    <a:pt x="59652" y="16122"/>
                  </a:lnTo>
                  <a:lnTo>
                    <a:pt x="63951" y="8061"/>
                  </a:lnTo>
                  <a:lnTo>
                    <a:pt x="68251" y="3762"/>
                  </a:lnTo>
                  <a:lnTo>
                    <a:pt x="80074" y="0"/>
                  </a:lnTo>
                  <a:lnTo>
                    <a:pt x="103720" y="1075"/>
                  </a:lnTo>
                  <a:lnTo>
                    <a:pt x="109094" y="14510"/>
                  </a:lnTo>
                  <a:lnTo>
                    <a:pt x="102107" y="49979"/>
                  </a:lnTo>
                  <a:lnTo>
                    <a:pt x="94584" y="64489"/>
                  </a:lnTo>
                  <a:lnTo>
                    <a:pt x="77387" y="64489"/>
                  </a:lnTo>
                  <a:lnTo>
                    <a:pt x="82223" y="104257"/>
                  </a:lnTo>
                  <a:lnTo>
                    <a:pt x="66101" y="95658"/>
                  </a:lnTo>
                  <a:lnTo>
                    <a:pt x="47829" y="78999"/>
                  </a:lnTo>
                  <a:lnTo>
                    <a:pt x="20959" y="87060"/>
                  </a:lnTo>
                  <a:lnTo>
                    <a:pt x="0" y="83835"/>
                  </a:lnTo>
                  <a:lnTo>
                    <a:pt x="6987" y="73625"/>
                  </a:lnTo>
                  <a:lnTo>
                    <a:pt x="16660" y="63414"/>
                  </a:lnTo>
                  <a:lnTo>
                    <a:pt x="29557" y="52666"/>
                  </a:lnTo>
                  <a:lnTo>
                    <a:pt x="37081" y="34931"/>
                  </a:lnTo>
                  <a:lnTo>
                    <a:pt x="39768" y="16660"/>
                  </a:lnTo>
                  <a:lnTo>
                    <a:pt x="47292" y="1343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75" name="Freeform: Shape 337">
              <a:extLst>
                <a:ext uri="{FF2B5EF4-FFF2-40B4-BE49-F238E27FC236}">
                  <a16:creationId xmlns:a16="http://schemas.microsoft.com/office/drawing/2014/main" id="{54E711C3-C8DF-0942-8D3D-8BB35041436F}"/>
                </a:ext>
              </a:extLst>
            </p:cNvPr>
            <p:cNvSpPr/>
            <p:nvPr userDrawn="1"/>
          </p:nvSpPr>
          <p:spPr>
            <a:xfrm>
              <a:off x="7003962" y="440285"/>
              <a:ext cx="1833573" cy="1479907"/>
            </a:xfrm>
            <a:custGeom>
              <a:avLst/>
              <a:gdLst>
                <a:gd name="connsiteX0" fmla="*/ 665309 w 755056"/>
                <a:gd name="connsiteY0" fmla="*/ 0 h 609418"/>
                <a:gd name="connsiteX1" fmla="*/ 755056 w 755056"/>
                <a:gd name="connsiteY1" fmla="*/ 38156 h 609418"/>
                <a:gd name="connsiteX2" fmla="*/ 717975 w 755056"/>
                <a:gd name="connsiteY2" fmla="*/ 52128 h 609418"/>
                <a:gd name="connsiteX3" fmla="*/ 749682 w 755056"/>
                <a:gd name="connsiteY3" fmla="*/ 84373 h 609418"/>
                <a:gd name="connsiteX4" fmla="*/ 700778 w 755056"/>
                <a:gd name="connsiteY4" fmla="*/ 104794 h 609418"/>
                <a:gd name="connsiteX5" fmla="*/ 677669 w 755056"/>
                <a:gd name="connsiteY5" fmla="*/ 109631 h 609418"/>
                <a:gd name="connsiteX6" fmla="*/ 690030 w 755056"/>
                <a:gd name="connsiteY6" fmla="*/ 74162 h 609418"/>
                <a:gd name="connsiteX7" fmla="*/ 652949 w 755056"/>
                <a:gd name="connsiteY7" fmla="*/ 53741 h 609418"/>
                <a:gd name="connsiteX8" fmla="*/ 608344 w 755056"/>
                <a:gd name="connsiteY8" fmla="*/ 70938 h 609418"/>
                <a:gd name="connsiteX9" fmla="*/ 594371 w 755056"/>
                <a:gd name="connsiteY9" fmla="*/ 108019 h 609418"/>
                <a:gd name="connsiteX10" fmla="*/ 566964 w 755056"/>
                <a:gd name="connsiteY10" fmla="*/ 130052 h 609418"/>
                <a:gd name="connsiteX11" fmla="*/ 536332 w 755056"/>
                <a:gd name="connsiteY11" fmla="*/ 118229 h 609418"/>
                <a:gd name="connsiteX12" fmla="*/ 498713 w 755056"/>
                <a:gd name="connsiteY12" fmla="*/ 120916 h 609418"/>
                <a:gd name="connsiteX13" fmla="*/ 467006 w 755056"/>
                <a:gd name="connsiteY13" fmla="*/ 94046 h 609418"/>
                <a:gd name="connsiteX14" fmla="*/ 449809 w 755056"/>
                <a:gd name="connsiteY14" fmla="*/ 107481 h 609418"/>
                <a:gd name="connsiteX15" fmla="*/ 432075 w 755056"/>
                <a:gd name="connsiteY15" fmla="*/ 109631 h 609418"/>
                <a:gd name="connsiteX16" fmla="*/ 427776 w 755056"/>
                <a:gd name="connsiteY16" fmla="*/ 142413 h 609418"/>
                <a:gd name="connsiteX17" fmla="*/ 373497 w 755056"/>
                <a:gd name="connsiteY17" fmla="*/ 134352 h 609418"/>
                <a:gd name="connsiteX18" fmla="*/ 365974 w 755056"/>
                <a:gd name="connsiteY18" fmla="*/ 161759 h 609418"/>
                <a:gd name="connsiteX19" fmla="*/ 338566 w 755056"/>
                <a:gd name="connsiteY19" fmla="*/ 161759 h 609418"/>
                <a:gd name="connsiteX20" fmla="*/ 319757 w 755056"/>
                <a:gd name="connsiteY20" fmla="*/ 196691 h 609418"/>
                <a:gd name="connsiteX21" fmla="*/ 290737 w 755056"/>
                <a:gd name="connsiteY21" fmla="*/ 249894 h 609418"/>
                <a:gd name="connsiteX22" fmla="*/ 246132 w 755056"/>
                <a:gd name="connsiteY22" fmla="*/ 315995 h 609418"/>
                <a:gd name="connsiteX23" fmla="*/ 256343 w 755056"/>
                <a:gd name="connsiteY23" fmla="*/ 331580 h 609418"/>
                <a:gd name="connsiteX24" fmla="*/ 246670 w 755056"/>
                <a:gd name="connsiteY24" fmla="*/ 349314 h 609418"/>
                <a:gd name="connsiteX25" fmla="*/ 218187 w 755056"/>
                <a:gd name="connsiteY25" fmla="*/ 348239 h 609418"/>
                <a:gd name="connsiteX26" fmla="*/ 199378 w 755056"/>
                <a:gd name="connsiteY26" fmla="*/ 390694 h 609418"/>
                <a:gd name="connsiteX27" fmla="*/ 200990 w 755056"/>
                <a:gd name="connsiteY27" fmla="*/ 449809 h 609418"/>
                <a:gd name="connsiteX28" fmla="*/ 219262 w 755056"/>
                <a:gd name="connsiteY28" fmla="*/ 472380 h 609418"/>
                <a:gd name="connsiteX29" fmla="*/ 209589 w 755056"/>
                <a:gd name="connsiteY29" fmla="*/ 523434 h 609418"/>
                <a:gd name="connsiteX30" fmla="*/ 185943 w 755056"/>
                <a:gd name="connsiteY30" fmla="*/ 552454 h 609418"/>
                <a:gd name="connsiteX31" fmla="*/ 173045 w 755056"/>
                <a:gd name="connsiteY31" fmla="*/ 576637 h 609418"/>
                <a:gd name="connsiteX32" fmla="*/ 153698 w 755056"/>
                <a:gd name="connsiteY32" fmla="*/ 550842 h 609418"/>
                <a:gd name="connsiteX33" fmla="*/ 97271 w 755056"/>
                <a:gd name="connsiteY33" fmla="*/ 599746 h 609418"/>
                <a:gd name="connsiteX34" fmla="*/ 59115 w 755056"/>
                <a:gd name="connsiteY34" fmla="*/ 609419 h 609418"/>
                <a:gd name="connsiteX35" fmla="*/ 19347 w 755056"/>
                <a:gd name="connsiteY35" fmla="*/ 588460 h 609418"/>
                <a:gd name="connsiteX36" fmla="*/ 9136 w 755056"/>
                <a:gd name="connsiteY36" fmla="*/ 542780 h 609418"/>
                <a:gd name="connsiteX37" fmla="*/ 0 w 755056"/>
                <a:gd name="connsiteY37" fmla="*/ 442823 h 609418"/>
                <a:gd name="connsiteX38" fmla="*/ 26333 w 755056"/>
                <a:gd name="connsiteY38" fmla="*/ 414340 h 609418"/>
                <a:gd name="connsiteX39" fmla="*/ 102107 w 755056"/>
                <a:gd name="connsiteY39" fmla="*/ 376722 h 609418"/>
                <a:gd name="connsiteX40" fmla="*/ 158535 w 755056"/>
                <a:gd name="connsiteY40" fmla="*/ 329430 h 609418"/>
                <a:gd name="connsiteX41" fmla="*/ 211201 w 755056"/>
                <a:gd name="connsiteY41" fmla="*/ 264404 h 609418"/>
                <a:gd name="connsiteX42" fmla="*/ 279989 w 755056"/>
                <a:gd name="connsiteY42" fmla="*/ 171433 h 609418"/>
                <a:gd name="connsiteX43" fmla="*/ 328356 w 755056"/>
                <a:gd name="connsiteY43" fmla="*/ 134352 h 609418"/>
                <a:gd name="connsiteX44" fmla="*/ 407354 w 755056"/>
                <a:gd name="connsiteY44" fmla="*/ 71475 h 609418"/>
                <a:gd name="connsiteX45" fmla="*/ 470231 w 755056"/>
                <a:gd name="connsiteY45" fmla="*/ 48904 h 609418"/>
                <a:gd name="connsiteX46" fmla="*/ 517523 w 755056"/>
                <a:gd name="connsiteY46" fmla="*/ 51591 h 609418"/>
                <a:gd name="connsiteX47" fmla="*/ 561052 w 755056"/>
                <a:gd name="connsiteY47" fmla="*/ 8599 h 609418"/>
                <a:gd name="connsiteX48" fmla="*/ 613181 w 755056"/>
                <a:gd name="connsiteY48" fmla="*/ 10748 h 609418"/>
                <a:gd name="connsiteX49" fmla="*/ 665309 w 755056"/>
                <a:gd name="connsiteY49" fmla="*/ 0 h 60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55056" h="609418">
                  <a:moveTo>
                    <a:pt x="665309" y="0"/>
                  </a:moveTo>
                  <a:lnTo>
                    <a:pt x="755056" y="38156"/>
                  </a:lnTo>
                  <a:lnTo>
                    <a:pt x="717975" y="52128"/>
                  </a:lnTo>
                  <a:lnTo>
                    <a:pt x="749682" y="84373"/>
                  </a:lnTo>
                  <a:lnTo>
                    <a:pt x="700778" y="104794"/>
                  </a:lnTo>
                  <a:lnTo>
                    <a:pt x="677669" y="109631"/>
                  </a:lnTo>
                  <a:lnTo>
                    <a:pt x="690030" y="74162"/>
                  </a:lnTo>
                  <a:lnTo>
                    <a:pt x="652949" y="53741"/>
                  </a:lnTo>
                  <a:lnTo>
                    <a:pt x="608344" y="70938"/>
                  </a:lnTo>
                  <a:lnTo>
                    <a:pt x="594371" y="108019"/>
                  </a:lnTo>
                  <a:lnTo>
                    <a:pt x="566964" y="130052"/>
                  </a:lnTo>
                  <a:lnTo>
                    <a:pt x="536332" y="118229"/>
                  </a:lnTo>
                  <a:lnTo>
                    <a:pt x="498713" y="120916"/>
                  </a:lnTo>
                  <a:lnTo>
                    <a:pt x="467006" y="94046"/>
                  </a:lnTo>
                  <a:lnTo>
                    <a:pt x="449809" y="107481"/>
                  </a:lnTo>
                  <a:lnTo>
                    <a:pt x="432075" y="109631"/>
                  </a:lnTo>
                  <a:lnTo>
                    <a:pt x="427776" y="142413"/>
                  </a:lnTo>
                  <a:lnTo>
                    <a:pt x="373497" y="134352"/>
                  </a:lnTo>
                  <a:lnTo>
                    <a:pt x="365974" y="161759"/>
                  </a:lnTo>
                  <a:lnTo>
                    <a:pt x="338566" y="161759"/>
                  </a:lnTo>
                  <a:lnTo>
                    <a:pt x="319757" y="196691"/>
                  </a:lnTo>
                  <a:lnTo>
                    <a:pt x="290737" y="249894"/>
                  </a:lnTo>
                  <a:lnTo>
                    <a:pt x="246132" y="315995"/>
                  </a:lnTo>
                  <a:lnTo>
                    <a:pt x="256343" y="331580"/>
                  </a:lnTo>
                  <a:lnTo>
                    <a:pt x="246670" y="349314"/>
                  </a:lnTo>
                  <a:lnTo>
                    <a:pt x="218187" y="348239"/>
                  </a:lnTo>
                  <a:lnTo>
                    <a:pt x="199378" y="390694"/>
                  </a:lnTo>
                  <a:lnTo>
                    <a:pt x="200990" y="449809"/>
                  </a:lnTo>
                  <a:lnTo>
                    <a:pt x="219262" y="472380"/>
                  </a:lnTo>
                  <a:lnTo>
                    <a:pt x="209589" y="523434"/>
                  </a:lnTo>
                  <a:lnTo>
                    <a:pt x="185943" y="552454"/>
                  </a:lnTo>
                  <a:lnTo>
                    <a:pt x="173045" y="576637"/>
                  </a:lnTo>
                  <a:lnTo>
                    <a:pt x="153698" y="550842"/>
                  </a:lnTo>
                  <a:lnTo>
                    <a:pt x="97271" y="599746"/>
                  </a:lnTo>
                  <a:lnTo>
                    <a:pt x="59115" y="609419"/>
                  </a:lnTo>
                  <a:lnTo>
                    <a:pt x="19347" y="588460"/>
                  </a:lnTo>
                  <a:lnTo>
                    <a:pt x="9136" y="542780"/>
                  </a:lnTo>
                  <a:lnTo>
                    <a:pt x="0" y="442823"/>
                  </a:lnTo>
                  <a:lnTo>
                    <a:pt x="26333" y="414340"/>
                  </a:lnTo>
                  <a:lnTo>
                    <a:pt x="102107" y="376722"/>
                  </a:lnTo>
                  <a:lnTo>
                    <a:pt x="158535" y="329430"/>
                  </a:lnTo>
                  <a:lnTo>
                    <a:pt x="211201" y="264404"/>
                  </a:lnTo>
                  <a:lnTo>
                    <a:pt x="279989" y="171433"/>
                  </a:lnTo>
                  <a:lnTo>
                    <a:pt x="328356" y="134352"/>
                  </a:lnTo>
                  <a:lnTo>
                    <a:pt x="407354" y="71475"/>
                  </a:lnTo>
                  <a:lnTo>
                    <a:pt x="470231" y="48904"/>
                  </a:lnTo>
                  <a:lnTo>
                    <a:pt x="517523" y="51591"/>
                  </a:lnTo>
                  <a:lnTo>
                    <a:pt x="561052" y="8599"/>
                  </a:lnTo>
                  <a:lnTo>
                    <a:pt x="613181" y="10748"/>
                  </a:lnTo>
                  <a:lnTo>
                    <a:pt x="66530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6" name="Freeform: Shape 338">
              <a:extLst>
                <a:ext uri="{FF2B5EF4-FFF2-40B4-BE49-F238E27FC236}">
                  <a16:creationId xmlns:a16="http://schemas.microsoft.com/office/drawing/2014/main" id="{EC06A9D6-9462-1549-AD88-E3B69BB92A8B}"/>
                </a:ext>
              </a:extLst>
            </p:cNvPr>
            <p:cNvSpPr/>
            <p:nvPr userDrawn="1"/>
          </p:nvSpPr>
          <p:spPr>
            <a:xfrm>
              <a:off x="7638210" y="2238623"/>
              <a:ext cx="694278" cy="544198"/>
            </a:xfrm>
            <a:custGeom>
              <a:avLst/>
              <a:gdLst>
                <a:gd name="connsiteX0" fmla="*/ 26870 w 285900"/>
                <a:gd name="connsiteY0" fmla="*/ 145100 h 224098"/>
                <a:gd name="connsiteX1" fmla="*/ 15047 w 285900"/>
                <a:gd name="connsiteY1" fmla="*/ 120916 h 224098"/>
                <a:gd name="connsiteX2" fmla="*/ 17197 w 285900"/>
                <a:gd name="connsiteY2" fmla="*/ 107481 h 224098"/>
                <a:gd name="connsiteX3" fmla="*/ 10211 w 285900"/>
                <a:gd name="connsiteY3" fmla="*/ 87060 h 224098"/>
                <a:gd name="connsiteX4" fmla="*/ 0 w 285900"/>
                <a:gd name="connsiteY4" fmla="*/ 73087 h 224098"/>
                <a:gd name="connsiteX5" fmla="*/ 8061 w 285900"/>
                <a:gd name="connsiteY5" fmla="*/ 62877 h 224098"/>
                <a:gd name="connsiteX6" fmla="*/ 1075 w 285900"/>
                <a:gd name="connsiteY6" fmla="*/ 42993 h 224098"/>
                <a:gd name="connsiteX7" fmla="*/ 20959 w 285900"/>
                <a:gd name="connsiteY7" fmla="*/ 31707 h 224098"/>
                <a:gd name="connsiteX8" fmla="*/ 65564 w 285900"/>
                <a:gd name="connsiteY8" fmla="*/ 13435 h 224098"/>
                <a:gd name="connsiteX9" fmla="*/ 101570 w 285900"/>
                <a:gd name="connsiteY9" fmla="*/ 0 h 224098"/>
                <a:gd name="connsiteX10" fmla="*/ 130052 w 285900"/>
                <a:gd name="connsiteY10" fmla="*/ 6986 h 224098"/>
                <a:gd name="connsiteX11" fmla="*/ 132202 w 285900"/>
                <a:gd name="connsiteY11" fmla="*/ 16660 h 224098"/>
                <a:gd name="connsiteX12" fmla="*/ 160147 w 285900"/>
                <a:gd name="connsiteY12" fmla="*/ 17197 h 224098"/>
                <a:gd name="connsiteX13" fmla="*/ 195616 w 285900"/>
                <a:gd name="connsiteY13" fmla="*/ 21496 h 224098"/>
                <a:gd name="connsiteX14" fmla="*/ 248282 w 285900"/>
                <a:gd name="connsiteY14" fmla="*/ 20959 h 224098"/>
                <a:gd name="connsiteX15" fmla="*/ 262792 w 285900"/>
                <a:gd name="connsiteY15" fmla="*/ 25258 h 224098"/>
                <a:gd name="connsiteX16" fmla="*/ 269778 w 285900"/>
                <a:gd name="connsiteY16" fmla="*/ 37618 h 224098"/>
                <a:gd name="connsiteX17" fmla="*/ 270853 w 285900"/>
                <a:gd name="connsiteY17" fmla="*/ 54816 h 224098"/>
                <a:gd name="connsiteX18" fmla="*/ 278914 w 285900"/>
                <a:gd name="connsiteY18" fmla="*/ 69326 h 224098"/>
                <a:gd name="connsiteX19" fmla="*/ 278914 w 285900"/>
                <a:gd name="connsiteY19" fmla="*/ 84910 h 224098"/>
                <a:gd name="connsiteX20" fmla="*/ 261717 w 285900"/>
                <a:gd name="connsiteY20" fmla="*/ 92971 h 224098"/>
                <a:gd name="connsiteX21" fmla="*/ 270853 w 285900"/>
                <a:gd name="connsiteY21" fmla="*/ 110706 h 224098"/>
                <a:gd name="connsiteX22" fmla="*/ 271390 w 285900"/>
                <a:gd name="connsiteY22" fmla="*/ 127903 h 224098"/>
                <a:gd name="connsiteX23" fmla="*/ 285900 w 285900"/>
                <a:gd name="connsiteY23" fmla="*/ 161222 h 224098"/>
                <a:gd name="connsiteX24" fmla="*/ 282676 w 285900"/>
                <a:gd name="connsiteY24" fmla="*/ 171970 h 224098"/>
                <a:gd name="connsiteX25" fmla="*/ 268703 w 285900"/>
                <a:gd name="connsiteY25" fmla="*/ 176269 h 224098"/>
                <a:gd name="connsiteX26" fmla="*/ 242370 w 285900"/>
                <a:gd name="connsiteY26" fmla="*/ 207439 h 224098"/>
                <a:gd name="connsiteX27" fmla="*/ 249894 w 285900"/>
                <a:gd name="connsiteY27" fmla="*/ 224099 h 224098"/>
                <a:gd name="connsiteX28" fmla="*/ 243445 w 285900"/>
                <a:gd name="connsiteY28" fmla="*/ 221949 h 224098"/>
                <a:gd name="connsiteX29" fmla="*/ 216037 w 285900"/>
                <a:gd name="connsiteY29" fmla="*/ 207976 h 224098"/>
                <a:gd name="connsiteX30" fmla="*/ 195616 w 285900"/>
                <a:gd name="connsiteY30" fmla="*/ 213350 h 224098"/>
                <a:gd name="connsiteX31" fmla="*/ 182181 w 285900"/>
                <a:gd name="connsiteY31" fmla="*/ 209589 h 224098"/>
                <a:gd name="connsiteX32" fmla="*/ 164984 w 285900"/>
                <a:gd name="connsiteY32" fmla="*/ 217650 h 224098"/>
                <a:gd name="connsiteX33" fmla="*/ 150474 w 285900"/>
                <a:gd name="connsiteY33" fmla="*/ 204752 h 224098"/>
                <a:gd name="connsiteX34" fmla="*/ 138651 w 285900"/>
                <a:gd name="connsiteY34" fmla="*/ 209589 h 224098"/>
                <a:gd name="connsiteX35" fmla="*/ 137039 w 285900"/>
                <a:gd name="connsiteY35" fmla="*/ 207439 h 224098"/>
                <a:gd name="connsiteX36" fmla="*/ 123603 w 285900"/>
                <a:gd name="connsiteY36" fmla="*/ 189167 h 224098"/>
                <a:gd name="connsiteX37" fmla="*/ 102107 w 285900"/>
                <a:gd name="connsiteY37" fmla="*/ 187018 h 224098"/>
                <a:gd name="connsiteX38" fmla="*/ 99420 w 285900"/>
                <a:gd name="connsiteY38" fmla="*/ 175195 h 224098"/>
                <a:gd name="connsiteX39" fmla="*/ 79536 w 285900"/>
                <a:gd name="connsiteY39" fmla="*/ 170895 h 224098"/>
                <a:gd name="connsiteX40" fmla="*/ 75237 w 285900"/>
                <a:gd name="connsiteY40" fmla="*/ 180569 h 224098"/>
                <a:gd name="connsiteX41" fmla="*/ 59652 w 285900"/>
                <a:gd name="connsiteY41" fmla="*/ 173045 h 224098"/>
                <a:gd name="connsiteX42" fmla="*/ 61264 w 285900"/>
                <a:gd name="connsiteY42" fmla="*/ 162834 h 224098"/>
                <a:gd name="connsiteX43" fmla="*/ 39768 w 285900"/>
                <a:gd name="connsiteY43" fmla="*/ 159610 h 224098"/>
                <a:gd name="connsiteX44" fmla="*/ 26870 w 285900"/>
                <a:gd name="connsiteY44" fmla="*/ 145100 h 2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0" h="224098">
                  <a:moveTo>
                    <a:pt x="26870" y="145100"/>
                  </a:moveTo>
                  <a:lnTo>
                    <a:pt x="15047" y="120916"/>
                  </a:lnTo>
                  <a:lnTo>
                    <a:pt x="17197" y="107481"/>
                  </a:lnTo>
                  <a:lnTo>
                    <a:pt x="10211" y="87060"/>
                  </a:lnTo>
                  <a:lnTo>
                    <a:pt x="0" y="73087"/>
                  </a:lnTo>
                  <a:lnTo>
                    <a:pt x="8061" y="62877"/>
                  </a:lnTo>
                  <a:lnTo>
                    <a:pt x="1075" y="42993"/>
                  </a:lnTo>
                  <a:lnTo>
                    <a:pt x="20959" y="31707"/>
                  </a:lnTo>
                  <a:lnTo>
                    <a:pt x="65564" y="13435"/>
                  </a:lnTo>
                  <a:lnTo>
                    <a:pt x="101570" y="0"/>
                  </a:lnTo>
                  <a:lnTo>
                    <a:pt x="130052" y="6986"/>
                  </a:lnTo>
                  <a:lnTo>
                    <a:pt x="132202" y="16660"/>
                  </a:lnTo>
                  <a:lnTo>
                    <a:pt x="160147" y="17197"/>
                  </a:lnTo>
                  <a:lnTo>
                    <a:pt x="195616" y="21496"/>
                  </a:lnTo>
                  <a:lnTo>
                    <a:pt x="248282" y="20959"/>
                  </a:lnTo>
                  <a:lnTo>
                    <a:pt x="262792" y="25258"/>
                  </a:lnTo>
                  <a:lnTo>
                    <a:pt x="269778" y="37618"/>
                  </a:lnTo>
                  <a:lnTo>
                    <a:pt x="270853" y="54816"/>
                  </a:lnTo>
                  <a:lnTo>
                    <a:pt x="278914" y="69326"/>
                  </a:lnTo>
                  <a:lnTo>
                    <a:pt x="278914" y="84910"/>
                  </a:lnTo>
                  <a:lnTo>
                    <a:pt x="261717" y="92971"/>
                  </a:lnTo>
                  <a:lnTo>
                    <a:pt x="270853" y="110706"/>
                  </a:lnTo>
                  <a:lnTo>
                    <a:pt x="271390" y="127903"/>
                  </a:lnTo>
                  <a:lnTo>
                    <a:pt x="285900" y="161222"/>
                  </a:lnTo>
                  <a:lnTo>
                    <a:pt x="282676" y="171970"/>
                  </a:lnTo>
                  <a:lnTo>
                    <a:pt x="268703" y="176269"/>
                  </a:lnTo>
                  <a:lnTo>
                    <a:pt x="242370" y="207439"/>
                  </a:lnTo>
                  <a:lnTo>
                    <a:pt x="249894" y="224099"/>
                  </a:lnTo>
                  <a:lnTo>
                    <a:pt x="243445" y="221949"/>
                  </a:lnTo>
                  <a:lnTo>
                    <a:pt x="216037" y="207976"/>
                  </a:lnTo>
                  <a:lnTo>
                    <a:pt x="195616" y="213350"/>
                  </a:lnTo>
                  <a:lnTo>
                    <a:pt x="182181" y="209589"/>
                  </a:lnTo>
                  <a:lnTo>
                    <a:pt x="164984" y="217650"/>
                  </a:lnTo>
                  <a:lnTo>
                    <a:pt x="150474" y="204752"/>
                  </a:lnTo>
                  <a:lnTo>
                    <a:pt x="138651" y="209589"/>
                  </a:lnTo>
                  <a:lnTo>
                    <a:pt x="137039" y="207439"/>
                  </a:lnTo>
                  <a:lnTo>
                    <a:pt x="123603" y="189167"/>
                  </a:lnTo>
                  <a:lnTo>
                    <a:pt x="102107" y="187018"/>
                  </a:lnTo>
                  <a:lnTo>
                    <a:pt x="99420" y="175195"/>
                  </a:lnTo>
                  <a:lnTo>
                    <a:pt x="79536" y="170895"/>
                  </a:lnTo>
                  <a:lnTo>
                    <a:pt x="75237" y="180569"/>
                  </a:lnTo>
                  <a:lnTo>
                    <a:pt x="59652" y="173045"/>
                  </a:lnTo>
                  <a:lnTo>
                    <a:pt x="61264" y="162834"/>
                  </a:lnTo>
                  <a:lnTo>
                    <a:pt x="39768" y="159610"/>
                  </a:lnTo>
                  <a:lnTo>
                    <a:pt x="26870" y="14510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77" name="Freeform: Shape 339">
              <a:extLst>
                <a:ext uri="{FF2B5EF4-FFF2-40B4-BE49-F238E27FC236}">
                  <a16:creationId xmlns:a16="http://schemas.microsoft.com/office/drawing/2014/main" id="{C49C2A6F-0849-A74F-96A8-1D19512A0C01}"/>
                </a:ext>
              </a:extLst>
            </p:cNvPr>
            <p:cNvSpPr/>
            <p:nvPr userDrawn="1"/>
          </p:nvSpPr>
          <p:spPr>
            <a:xfrm>
              <a:off x="9090712" y="4145276"/>
              <a:ext cx="43065" cy="90048"/>
            </a:xfrm>
            <a:custGeom>
              <a:avLst/>
              <a:gdLst>
                <a:gd name="connsiteX0" fmla="*/ 17735 w 17734"/>
                <a:gd name="connsiteY0" fmla="*/ 4299 h 37081"/>
                <a:gd name="connsiteX1" fmla="*/ 17735 w 17734"/>
                <a:gd name="connsiteY1" fmla="*/ 23646 h 37081"/>
                <a:gd name="connsiteX2" fmla="*/ 13435 w 17734"/>
                <a:gd name="connsiteY2" fmla="*/ 32782 h 37081"/>
                <a:gd name="connsiteX3" fmla="*/ 0 w 17734"/>
                <a:gd name="connsiteY3" fmla="*/ 37081 h 37081"/>
                <a:gd name="connsiteX4" fmla="*/ 1075 w 17734"/>
                <a:gd name="connsiteY4" fmla="*/ 29020 h 37081"/>
                <a:gd name="connsiteX5" fmla="*/ 8598 w 17734"/>
                <a:gd name="connsiteY5" fmla="*/ 24721 h 37081"/>
                <a:gd name="connsiteX6" fmla="*/ 1612 w 17734"/>
                <a:gd name="connsiteY6" fmla="*/ 20959 h 37081"/>
                <a:gd name="connsiteX7" fmla="*/ 7524 w 17734"/>
                <a:gd name="connsiteY7" fmla="*/ 0 h 37081"/>
                <a:gd name="connsiteX8" fmla="*/ 17735 w 17734"/>
                <a:gd name="connsiteY8" fmla="*/ 4299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34" h="37081">
                  <a:moveTo>
                    <a:pt x="17735" y="4299"/>
                  </a:moveTo>
                  <a:lnTo>
                    <a:pt x="17735" y="23646"/>
                  </a:lnTo>
                  <a:lnTo>
                    <a:pt x="13435" y="32782"/>
                  </a:lnTo>
                  <a:lnTo>
                    <a:pt x="0" y="37081"/>
                  </a:lnTo>
                  <a:lnTo>
                    <a:pt x="1075" y="29020"/>
                  </a:lnTo>
                  <a:lnTo>
                    <a:pt x="8598" y="24721"/>
                  </a:lnTo>
                  <a:lnTo>
                    <a:pt x="1612" y="20959"/>
                  </a:lnTo>
                  <a:lnTo>
                    <a:pt x="7524" y="0"/>
                  </a:lnTo>
                  <a:lnTo>
                    <a:pt x="17735" y="429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8" name="Freeform: Shape 340">
              <a:extLst>
                <a:ext uri="{FF2B5EF4-FFF2-40B4-BE49-F238E27FC236}">
                  <a16:creationId xmlns:a16="http://schemas.microsoft.com/office/drawing/2014/main" id="{CBDF840B-AE9D-554B-BDDF-48F2FEE983BE}"/>
                </a:ext>
              </a:extLst>
            </p:cNvPr>
            <p:cNvSpPr/>
            <p:nvPr userDrawn="1"/>
          </p:nvSpPr>
          <p:spPr>
            <a:xfrm>
              <a:off x="5989952" y="3363562"/>
              <a:ext cx="221856" cy="442405"/>
            </a:xfrm>
            <a:custGeom>
              <a:avLst/>
              <a:gdLst>
                <a:gd name="connsiteX0" fmla="*/ 15585 w 91359"/>
                <a:gd name="connsiteY0" fmla="*/ 13435 h 182180"/>
                <a:gd name="connsiteX1" fmla="*/ 25795 w 91359"/>
                <a:gd name="connsiteY1" fmla="*/ 4837 h 182180"/>
                <a:gd name="connsiteX2" fmla="*/ 37618 w 91359"/>
                <a:gd name="connsiteY2" fmla="*/ 0 h 182180"/>
                <a:gd name="connsiteX3" fmla="*/ 44605 w 91359"/>
                <a:gd name="connsiteY3" fmla="*/ 16660 h 182180"/>
                <a:gd name="connsiteX4" fmla="*/ 61802 w 91359"/>
                <a:gd name="connsiteY4" fmla="*/ 16660 h 182180"/>
                <a:gd name="connsiteX5" fmla="*/ 66638 w 91359"/>
                <a:gd name="connsiteY5" fmla="*/ 12360 h 182180"/>
                <a:gd name="connsiteX6" fmla="*/ 83298 w 91359"/>
                <a:gd name="connsiteY6" fmla="*/ 13435 h 182180"/>
                <a:gd name="connsiteX7" fmla="*/ 91359 w 91359"/>
                <a:gd name="connsiteY7" fmla="*/ 30632 h 182180"/>
                <a:gd name="connsiteX8" fmla="*/ 77924 w 91359"/>
                <a:gd name="connsiteY8" fmla="*/ 39768 h 182180"/>
                <a:gd name="connsiteX9" fmla="*/ 77386 w 91359"/>
                <a:gd name="connsiteY9" fmla="*/ 66101 h 182180"/>
                <a:gd name="connsiteX10" fmla="*/ 72550 w 91359"/>
                <a:gd name="connsiteY10" fmla="*/ 70938 h 182180"/>
                <a:gd name="connsiteX11" fmla="*/ 71475 w 91359"/>
                <a:gd name="connsiteY11" fmla="*/ 87060 h 182180"/>
                <a:gd name="connsiteX12" fmla="*/ 59115 w 91359"/>
                <a:gd name="connsiteY12" fmla="*/ 89747 h 182180"/>
                <a:gd name="connsiteX13" fmla="*/ 70400 w 91359"/>
                <a:gd name="connsiteY13" fmla="*/ 109631 h 182180"/>
                <a:gd name="connsiteX14" fmla="*/ 62339 w 91359"/>
                <a:gd name="connsiteY14" fmla="*/ 131665 h 182180"/>
                <a:gd name="connsiteX15" fmla="*/ 72012 w 91359"/>
                <a:gd name="connsiteY15" fmla="*/ 141338 h 182180"/>
                <a:gd name="connsiteX16" fmla="*/ 68250 w 91359"/>
                <a:gd name="connsiteY16" fmla="*/ 150474 h 182180"/>
                <a:gd name="connsiteX17" fmla="*/ 57502 w 91359"/>
                <a:gd name="connsiteY17" fmla="*/ 162834 h 182180"/>
                <a:gd name="connsiteX18" fmla="*/ 59652 w 91359"/>
                <a:gd name="connsiteY18" fmla="*/ 173582 h 182180"/>
                <a:gd name="connsiteX19" fmla="*/ 48367 w 91359"/>
                <a:gd name="connsiteY19" fmla="*/ 182181 h 182180"/>
                <a:gd name="connsiteX20" fmla="*/ 33319 w 91359"/>
                <a:gd name="connsiteY20" fmla="*/ 177344 h 182180"/>
                <a:gd name="connsiteX21" fmla="*/ 18272 w 91359"/>
                <a:gd name="connsiteY21" fmla="*/ 181106 h 182180"/>
                <a:gd name="connsiteX22" fmla="*/ 22571 w 91359"/>
                <a:gd name="connsiteY22" fmla="*/ 155310 h 182180"/>
                <a:gd name="connsiteX23" fmla="*/ 19884 w 91359"/>
                <a:gd name="connsiteY23" fmla="*/ 134889 h 182180"/>
                <a:gd name="connsiteX24" fmla="*/ 6986 w 91359"/>
                <a:gd name="connsiteY24" fmla="*/ 131665 h 182180"/>
                <a:gd name="connsiteX25" fmla="*/ 0 w 91359"/>
                <a:gd name="connsiteY25" fmla="*/ 119304 h 182180"/>
                <a:gd name="connsiteX26" fmla="*/ 2149 w 91359"/>
                <a:gd name="connsiteY26" fmla="*/ 97271 h 182180"/>
                <a:gd name="connsiteX27" fmla="*/ 13435 w 91359"/>
                <a:gd name="connsiteY27" fmla="*/ 84910 h 182180"/>
                <a:gd name="connsiteX28" fmla="*/ 15585 w 91359"/>
                <a:gd name="connsiteY28" fmla="*/ 71475 h 182180"/>
                <a:gd name="connsiteX29" fmla="*/ 21496 w 91359"/>
                <a:gd name="connsiteY29" fmla="*/ 51054 h 182180"/>
                <a:gd name="connsiteX30" fmla="*/ 20959 w 91359"/>
                <a:gd name="connsiteY30" fmla="*/ 36544 h 182180"/>
                <a:gd name="connsiteX31" fmla="*/ 15047 w 91359"/>
                <a:gd name="connsiteY31" fmla="*/ 24183 h 182180"/>
                <a:gd name="connsiteX32" fmla="*/ 15585 w 91359"/>
                <a:gd name="connsiteY32" fmla="*/ 13435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59" h="182180">
                  <a:moveTo>
                    <a:pt x="15585" y="13435"/>
                  </a:moveTo>
                  <a:lnTo>
                    <a:pt x="25795" y="4837"/>
                  </a:lnTo>
                  <a:lnTo>
                    <a:pt x="37618" y="0"/>
                  </a:lnTo>
                  <a:lnTo>
                    <a:pt x="44605" y="16660"/>
                  </a:lnTo>
                  <a:lnTo>
                    <a:pt x="61802" y="16660"/>
                  </a:lnTo>
                  <a:lnTo>
                    <a:pt x="66638" y="12360"/>
                  </a:lnTo>
                  <a:lnTo>
                    <a:pt x="83298" y="13435"/>
                  </a:lnTo>
                  <a:lnTo>
                    <a:pt x="91359" y="30632"/>
                  </a:lnTo>
                  <a:lnTo>
                    <a:pt x="77924" y="39768"/>
                  </a:lnTo>
                  <a:lnTo>
                    <a:pt x="77386" y="66101"/>
                  </a:lnTo>
                  <a:lnTo>
                    <a:pt x="72550" y="70938"/>
                  </a:lnTo>
                  <a:lnTo>
                    <a:pt x="71475" y="87060"/>
                  </a:lnTo>
                  <a:lnTo>
                    <a:pt x="59115" y="89747"/>
                  </a:lnTo>
                  <a:lnTo>
                    <a:pt x="70400" y="109631"/>
                  </a:lnTo>
                  <a:lnTo>
                    <a:pt x="62339" y="131665"/>
                  </a:lnTo>
                  <a:lnTo>
                    <a:pt x="72012" y="141338"/>
                  </a:lnTo>
                  <a:lnTo>
                    <a:pt x="68250" y="150474"/>
                  </a:lnTo>
                  <a:lnTo>
                    <a:pt x="57502" y="162834"/>
                  </a:lnTo>
                  <a:lnTo>
                    <a:pt x="59652" y="173582"/>
                  </a:lnTo>
                  <a:lnTo>
                    <a:pt x="48367" y="182181"/>
                  </a:lnTo>
                  <a:lnTo>
                    <a:pt x="33319" y="177344"/>
                  </a:lnTo>
                  <a:lnTo>
                    <a:pt x="18272" y="181106"/>
                  </a:lnTo>
                  <a:lnTo>
                    <a:pt x="22571" y="155310"/>
                  </a:lnTo>
                  <a:lnTo>
                    <a:pt x="19884" y="134889"/>
                  </a:lnTo>
                  <a:lnTo>
                    <a:pt x="6986" y="131665"/>
                  </a:lnTo>
                  <a:lnTo>
                    <a:pt x="0" y="119304"/>
                  </a:lnTo>
                  <a:lnTo>
                    <a:pt x="2149" y="97271"/>
                  </a:lnTo>
                  <a:lnTo>
                    <a:pt x="13435" y="84910"/>
                  </a:lnTo>
                  <a:lnTo>
                    <a:pt x="15585" y="71475"/>
                  </a:lnTo>
                  <a:lnTo>
                    <a:pt x="21496" y="51054"/>
                  </a:lnTo>
                  <a:lnTo>
                    <a:pt x="20959" y="36544"/>
                  </a:lnTo>
                  <a:lnTo>
                    <a:pt x="15047" y="24183"/>
                  </a:lnTo>
                  <a:lnTo>
                    <a:pt x="15585" y="1343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79" name="Freeform: Shape 341">
              <a:extLst>
                <a:ext uri="{FF2B5EF4-FFF2-40B4-BE49-F238E27FC236}">
                  <a16:creationId xmlns:a16="http://schemas.microsoft.com/office/drawing/2014/main" id="{06AADB1A-6D83-A84A-96C0-14C71173BBC5}"/>
                </a:ext>
              </a:extLst>
            </p:cNvPr>
            <p:cNvSpPr/>
            <p:nvPr userDrawn="1"/>
          </p:nvSpPr>
          <p:spPr>
            <a:xfrm>
              <a:off x="8064957" y="2854600"/>
              <a:ext cx="656431" cy="390204"/>
            </a:xfrm>
            <a:custGeom>
              <a:avLst/>
              <a:gdLst>
                <a:gd name="connsiteX0" fmla="*/ 72012 w 270315"/>
                <a:gd name="connsiteY0" fmla="*/ 11286 h 160684"/>
                <a:gd name="connsiteX1" fmla="*/ 84373 w 270315"/>
                <a:gd name="connsiteY1" fmla="*/ 3762 h 160684"/>
                <a:gd name="connsiteX2" fmla="*/ 102107 w 270315"/>
                <a:gd name="connsiteY2" fmla="*/ 8061 h 160684"/>
                <a:gd name="connsiteX3" fmla="*/ 120379 w 270315"/>
                <a:gd name="connsiteY3" fmla="*/ 8061 h 160684"/>
                <a:gd name="connsiteX4" fmla="*/ 133814 w 270315"/>
                <a:gd name="connsiteY4" fmla="*/ 17197 h 160684"/>
                <a:gd name="connsiteX5" fmla="*/ 143487 w 270315"/>
                <a:gd name="connsiteY5" fmla="*/ 11823 h 160684"/>
                <a:gd name="connsiteX6" fmla="*/ 164446 w 270315"/>
                <a:gd name="connsiteY6" fmla="*/ 8599 h 160684"/>
                <a:gd name="connsiteX7" fmla="*/ 171970 w 270315"/>
                <a:gd name="connsiteY7" fmla="*/ 0 h 160684"/>
                <a:gd name="connsiteX8" fmla="*/ 183793 w 270315"/>
                <a:gd name="connsiteY8" fmla="*/ 0 h 160684"/>
                <a:gd name="connsiteX9" fmla="*/ 192391 w 270315"/>
                <a:gd name="connsiteY9" fmla="*/ 3224 h 160684"/>
                <a:gd name="connsiteX10" fmla="*/ 201527 w 270315"/>
                <a:gd name="connsiteY10" fmla="*/ 13973 h 160684"/>
                <a:gd name="connsiteX11" fmla="*/ 210663 w 270315"/>
                <a:gd name="connsiteY11" fmla="*/ 29557 h 160684"/>
                <a:gd name="connsiteX12" fmla="*/ 227323 w 270315"/>
                <a:gd name="connsiteY12" fmla="*/ 51054 h 160684"/>
                <a:gd name="connsiteX13" fmla="*/ 228398 w 270315"/>
                <a:gd name="connsiteY13" fmla="*/ 66638 h 160684"/>
                <a:gd name="connsiteX14" fmla="*/ 225173 w 270315"/>
                <a:gd name="connsiteY14" fmla="*/ 81686 h 160684"/>
                <a:gd name="connsiteX15" fmla="*/ 230547 w 270315"/>
                <a:gd name="connsiteY15" fmla="*/ 97808 h 160684"/>
                <a:gd name="connsiteX16" fmla="*/ 243445 w 270315"/>
                <a:gd name="connsiteY16" fmla="*/ 104257 h 160684"/>
                <a:gd name="connsiteX17" fmla="*/ 256880 w 270315"/>
                <a:gd name="connsiteY17" fmla="*/ 98345 h 160684"/>
                <a:gd name="connsiteX18" fmla="*/ 269778 w 270315"/>
                <a:gd name="connsiteY18" fmla="*/ 104257 h 160684"/>
                <a:gd name="connsiteX19" fmla="*/ 270315 w 270315"/>
                <a:gd name="connsiteY19" fmla="*/ 113393 h 160684"/>
                <a:gd name="connsiteX20" fmla="*/ 256343 w 270315"/>
                <a:gd name="connsiteY20" fmla="*/ 120916 h 160684"/>
                <a:gd name="connsiteX21" fmla="*/ 247744 w 270315"/>
                <a:gd name="connsiteY21" fmla="*/ 117692 h 160684"/>
                <a:gd name="connsiteX22" fmla="*/ 239683 w 270315"/>
                <a:gd name="connsiteY22" fmla="*/ 160147 h 160684"/>
                <a:gd name="connsiteX23" fmla="*/ 223024 w 270315"/>
                <a:gd name="connsiteY23" fmla="*/ 156385 h 160684"/>
                <a:gd name="connsiteX24" fmla="*/ 202065 w 270315"/>
                <a:gd name="connsiteY24" fmla="*/ 143488 h 160684"/>
                <a:gd name="connsiteX25" fmla="*/ 168208 w 270315"/>
                <a:gd name="connsiteY25" fmla="*/ 151549 h 160684"/>
                <a:gd name="connsiteX26" fmla="*/ 153698 w 270315"/>
                <a:gd name="connsiteY26" fmla="*/ 160684 h 160684"/>
                <a:gd name="connsiteX27" fmla="*/ 111780 w 270315"/>
                <a:gd name="connsiteY27" fmla="*/ 159072 h 160684"/>
                <a:gd name="connsiteX28" fmla="*/ 89747 w 270315"/>
                <a:gd name="connsiteY28" fmla="*/ 153698 h 160684"/>
                <a:gd name="connsiteX29" fmla="*/ 78461 w 270315"/>
                <a:gd name="connsiteY29" fmla="*/ 156385 h 160684"/>
                <a:gd name="connsiteX30" fmla="*/ 70400 w 270315"/>
                <a:gd name="connsiteY30" fmla="*/ 141875 h 160684"/>
                <a:gd name="connsiteX31" fmla="*/ 65026 w 270315"/>
                <a:gd name="connsiteY31" fmla="*/ 135964 h 160684"/>
                <a:gd name="connsiteX32" fmla="*/ 71475 w 270315"/>
                <a:gd name="connsiteY32" fmla="*/ 130052 h 160684"/>
                <a:gd name="connsiteX33" fmla="*/ 64489 w 270315"/>
                <a:gd name="connsiteY33" fmla="*/ 125753 h 160684"/>
                <a:gd name="connsiteX34" fmla="*/ 55353 w 270315"/>
                <a:gd name="connsiteY34" fmla="*/ 133814 h 160684"/>
                <a:gd name="connsiteX35" fmla="*/ 38693 w 270315"/>
                <a:gd name="connsiteY35" fmla="*/ 123603 h 160684"/>
                <a:gd name="connsiteX36" fmla="*/ 36544 w 270315"/>
                <a:gd name="connsiteY36" fmla="*/ 109093 h 160684"/>
                <a:gd name="connsiteX37" fmla="*/ 18809 w 270315"/>
                <a:gd name="connsiteY37" fmla="*/ 100495 h 160684"/>
                <a:gd name="connsiteX38" fmla="*/ 15585 w 270315"/>
                <a:gd name="connsiteY38" fmla="*/ 89209 h 160684"/>
                <a:gd name="connsiteX39" fmla="*/ 0 w 270315"/>
                <a:gd name="connsiteY39" fmla="*/ 75237 h 160684"/>
                <a:gd name="connsiteX40" fmla="*/ 23108 w 270315"/>
                <a:gd name="connsiteY40" fmla="*/ 68251 h 160684"/>
                <a:gd name="connsiteX41" fmla="*/ 40305 w 270315"/>
                <a:gd name="connsiteY41" fmla="*/ 43530 h 160684"/>
                <a:gd name="connsiteX42" fmla="*/ 53741 w 270315"/>
                <a:gd name="connsiteY42" fmla="*/ 18809 h 160684"/>
                <a:gd name="connsiteX43" fmla="*/ 72012 w 270315"/>
                <a:gd name="connsiteY43" fmla="*/ 11286 h 16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315" h="160684">
                  <a:moveTo>
                    <a:pt x="72012" y="11286"/>
                  </a:moveTo>
                  <a:lnTo>
                    <a:pt x="84373" y="3762"/>
                  </a:lnTo>
                  <a:lnTo>
                    <a:pt x="102107" y="8061"/>
                  </a:lnTo>
                  <a:lnTo>
                    <a:pt x="120379" y="8061"/>
                  </a:lnTo>
                  <a:lnTo>
                    <a:pt x="133814" y="17197"/>
                  </a:lnTo>
                  <a:lnTo>
                    <a:pt x="143487" y="11823"/>
                  </a:lnTo>
                  <a:lnTo>
                    <a:pt x="164446" y="8599"/>
                  </a:lnTo>
                  <a:lnTo>
                    <a:pt x="171970" y="0"/>
                  </a:lnTo>
                  <a:lnTo>
                    <a:pt x="183793" y="0"/>
                  </a:lnTo>
                  <a:lnTo>
                    <a:pt x="192391" y="3224"/>
                  </a:lnTo>
                  <a:lnTo>
                    <a:pt x="201527" y="13973"/>
                  </a:lnTo>
                  <a:lnTo>
                    <a:pt x="210663" y="29557"/>
                  </a:lnTo>
                  <a:lnTo>
                    <a:pt x="227323" y="51054"/>
                  </a:lnTo>
                  <a:lnTo>
                    <a:pt x="228398" y="66638"/>
                  </a:lnTo>
                  <a:lnTo>
                    <a:pt x="225173" y="81686"/>
                  </a:lnTo>
                  <a:lnTo>
                    <a:pt x="230547" y="97808"/>
                  </a:lnTo>
                  <a:lnTo>
                    <a:pt x="243445" y="104257"/>
                  </a:lnTo>
                  <a:lnTo>
                    <a:pt x="256880" y="98345"/>
                  </a:lnTo>
                  <a:lnTo>
                    <a:pt x="269778" y="104257"/>
                  </a:lnTo>
                  <a:lnTo>
                    <a:pt x="270315" y="113393"/>
                  </a:lnTo>
                  <a:lnTo>
                    <a:pt x="256343" y="120916"/>
                  </a:lnTo>
                  <a:lnTo>
                    <a:pt x="247744" y="117692"/>
                  </a:lnTo>
                  <a:lnTo>
                    <a:pt x="239683" y="160147"/>
                  </a:lnTo>
                  <a:lnTo>
                    <a:pt x="223024" y="156385"/>
                  </a:lnTo>
                  <a:lnTo>
                    <a:pt x="202065" y="143488"/>
                  </a:lnTo>
                  <a:lnTo>
                    <a:pt x="168208" y="151549"/>
                  </a:lnTo>
                  <a:lnTo>
                    <a:pt x="153698" y="160684"/>
                  </a:lnTo>
                  <a:lnTo>
                    <a:pt x="111780" y="159072"/>
                  </a:lnTo>
                  <a:lnTo>
                    <a:pt x="89747" y="153698"/>
                  </a:lnTo>
                  <a:lnTo>
                    <a:pt x="78461" y="156385"/>
                  </a:lnTo>
                  <a:lnTo>
                    <a:pt x="70400" y="141875"/>
                  </a:lnTo>
                  <a:lnTo>
                    <a:pt x="65026" y="135964"/>
                  </a:lnTo>
                  <a:lnTo>
                    <a:pt x="71475" y="130052"/>
                  </a:lnTo>
                  <a:lnTo>
                    <a:pt x="64489" y="125753"/>
                  </a:lnTo>
                  <a:lnTo>
                    <a:pt x="55353" y="133814"/>
                  </a:lnTo>
                  <a:lnTo>
                    <a:pt x="38693" y="123603"/>
                  </a:lnTo>
                  <a:lnTo>
                    <a:pt x="36544" y="109093"/>
                  </a:lnTo>
                  <a:lnTo>
                    <a:pt x="18809" y="100495"/>
                  </a:lnTo>
                  <a:lnTo>
                    <a:pt x="15585" y="89209"/>
                  </a:lnTo>
                  <a:lnTo>
                    <a:pt x="0" y="75237"/>
                  </a:lnTo>
                  <a:lnTo>
                    <a:pt x="23108" y="68251"/>
                  </a:lnTo>
                  <a:lnTo>
                    <a:pt x="40305" y="43530"/>
                  </a:lnTo>
                  <a:lnTo>
                    <a:pt x="53741" y="18809"/>
                  </a:lnTo>
                  <a:lnTo>
                    <a:pt x="72012" y="1128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80" name="Freeform: Shape 342">
              <a:extLst>
                <a:ext uri="{FF2B5EF4-FFF2-40B4-BE49-F238E27FC236}">
                  <a16:creationId xmlns:a16="http://schemas.microsoft.com/office/drawing/2014/main" id="{43E94532-1321-B642-B2F6-C323F932237A}"/>
                </a:ext>
              </a:extLst>
            </p:cNvPr>
            <p:cNvSpPr/>
            <p:nvPr userDrawn="1"/>
          </p:nvSpPr>
          <p:spPr>
            <a:xfrm>
              <a:off x="7969688" y="3028166"/>
              <a:ext cx="291021" cy="338004"/>
            </a:xfrm>
            <a:custGeom>
              <a:avLst/>
              <a:gdLst>
                <a:gd name="connsiteX0" fmla="*/ 58577 w 119841"/>
                <a:gd name="connsiteY0" fmla="*/ 28483 h 139188"/>
                <a:gd name="connsiteX1" fmla="*/ 76312 w 119841"/>
                <a:gd name="connsiteY1" fmla="*/ 37081 h 139188"/>
                <a:gd name="connsiteX2" fmla="*/ 78462 w 119841"/>
                <a:gd name="connsiteY2" fmla="*/ 51591 h 139188"/>
                <a:gd name="connsiteX3" fmla="*/ 95121 w 119841"/>
                <a:gd name="connsiteY3" fmla="*/ 61802 h 139188"/>
                <a:gd name="connsiteX4" fmla="*/ 104257 w 119841"/>
                <a:gd name="connsiteY4" fmla="*/ 53741 h 139188"/>
                <a:gd name="connsiteX5" fmla="*/ 111243 w 119841"/>
                <a:gd name="connsiteY5" fmla="*/ 58040 h 139188"/>
                <a:gd name="connsiteX6" fmla="*/ 104794 w 119841"/>
                <a:gd name="connsiteY6" fmla="*/ 63951 h 139188"/>
                <a:gd name="connsiteX7" fmla="*/ 110168 w 119841"/>
                <a:gd name="connsiteY7" fmla="*/ 69863 h 139188"/>
                <a:gd name="connsiteX8" fmla="*/ 103182 w 119841"/>
                <a:gd name="connsiteY8" fmla="*/ 77924 h 139188"/>
                <a:gd name="connsiteX9" fmla="*/ 105869 w 119841"/>
                <a:gd name="connsiteY9" fmla="*/ 90822 h 139188"/>
                <a:gd name="connsiteX10" fmla="*/ 119842 w 119841"/>
                <a:gd name="connsiteY10" fmla="*/ 105869 h 139188"/>
                <a:gd name="connsiteX11" fmla="*/ 109094 w 119841"/>
                <a:gd name="connsiteY11" fmla="*/ 116617 h 139188"/>
                <a:gd name="connsiteX12" fmla="*/ 104257 w 119841"/>
                <a:gd name="connsiteY12" fmla="*/ 127365 h 139188"/>
                <a:gd name="connsiteX13" fmla="*/ 107481 w 119841"/>
                <a:gd name="connsiteY13" fmla="*/ 131665 h 139188"/>
                <a:gd name="connsiteX14" fmla="*/ 102645 w 119841"/>
                <a:gd name="connsiteY14" fmla="*/ 136501 h 139188"/>
                <a:gd name="connsiteX15" fmla="*/ 89210 w 119841"/>
                <a:gd name="connsiteY15" fmla="*/ 137039 h 139188"/>
                <a:gd name="connsiteX16" fmla="*/ 79536 w 119841"/>
                <a:gd name="connsiteY16" fmla="*/ 139188 h 139188"/>
                <a:gd name="connsiteX17" fmla="*/ 78462 w 119841"/>
                <a:gd name="connsiteY17" fmla="*/ 136501 h 139188"/>
                <a:gd name="connsiteX18" fmla="*/ 81686 w 119841"/>
                <a:gd name="connsiteY18" fmla="*/ 132202 h 139188"/>
                <a:gd name="connsiteX19" fmla="*/ 84910 w 119841"/>
                <a:gd name="connsiteY19" fmla="*/ 123603 h 139188"/>
                <a:gd name="connsiteX20" fmla="*/ 80611 w 119841"/>
                <a:gd name="connsiteY20" fmla="*/ 123603 h 139188"/>
                <a:gd name="connsiteX21" fmla="*/ 75237 w 119841"/>
                <a:gd name="connsiteY21" fmla="*/ 117155 h 139188"/>
                <a:gd name="connsiteX22" fmla="*/ 70400 w 119841"/>
                <a:gd name="connsiteY22" fmla="*/ 115542 h 139188"/>
                <a:gd name="connsiteX23" fmla="*/ 66639 w 119841"/>
                <a:gd name="connsiteY23" fmla="*/ 110168 h 139188"/>
                <a:gd name="connsiteX24" fmla="*/ 61264 w 119841"/>
                <a:gd name="connsiteY24" fmla="*/ 108019 h 139188"/>
                <a:gd name="connsiteX25" fmla="*/ 56965 w 119841"/>
                <a:gd name="connsiteY25" fmla="*/ 103182 h 139188"/>
                <a:gd name="connsiteX26" fmla="*/ 51591 w 119841"/>
                <a:gd name="connsiteY26" fmla="*/ 105332 h 139188"/>
                <a:gd name="connsiteX27" fmla="*/ 47829 w 119841"/>
                <a:gd name="connsiteY27" fmla="*/ 116617 h 139188"/>
                <a:gd name="connsiteX28" fmla="*/ 40843 w 119841"/>
                <a:gd name="connsiteY28" fmla="*/ 119304 h 139188"/>
                <a:gd name="connsiteX29" fmla="*/ 42993 w 119841"/>
                <a:gd name="connsiteY29" fmla="*/ 116080 h 139188"/>
                <a:gd name="connsiteX30" fmla="*/ 32244 w 119841"/>
                <a:gd name="connsiteY30" fmla="*/ 108556 h 139188"/>
                <a:gd name="connsiteX31" fmla="*/ 22571 w 119841"/>
                <a:gd name="connsiteY31" fmla="*/ 104794 h 139188"/>
                <a:gd name="connsiteX32" fmla="*/ 18272 w 119841"/>
                <a:gd name="connsiteY32" fmla="*/ 99958 h 139188"/>
                <a:gd name="connsiteX33" fmla="*/ 10748 w 119841"/>
                <a:gd name="connsiteY33" fmla="*/ 94046 h 139188"/>
                <a:gd name="connsiteX34" fmla="*/ 17735 w 119841"/>
                <a:gd name="connsiteY34" fmla="*/ 92434 h 139188"/>
                <a:gd name="connsiteX35" fmla="*/ 22034 w 119841"/>
                <a:gd name="connsiteY35" fmla="*/ 76312 h 139188"/>
                <a:gd name="connsiteX36" fmla="*/ 8061 w 119841"/>
                <a:gd name="connsiteY36" fmla="*/ 62877 h 139188"/>
                <a:gd name="connsiteX37" fmla="*/ 15048 w 119841"/>
                <a:gd name="connsiteY37" fmla="*/ 47292 h 139188"/>
                <a:gd name="connsiteX38" fmla="*/ 4837 w 119841"/>
                <a:gd name="connsiteY38" fmla="*/ 47292 h 139188"/>
                <a:gd name="connsiteX39" fmla="*/ 16122 w 119841"/>
                <a:gd name="connsiteY39" fmla="*/ 33857 h 139188"/>
                <a:gd name="connsiteX40" fmla="*/ 6987 w 119841"/>
                <a:gd name="connsiteY40" fmla="*/ 23646 h 139188"/>
                <a:gd name="connsiteX41" fmla="*/ 0 w 119841"/>
                <a:gd name="connsiteY41" fmla="*/ 9673 h 139188"/>
                <a:gd name="connsiteX42" fmla="*/ 22034 w 119841"/>
                <a:gd name="connsiteY42" fmla="*/ 0 h 139188"/>
                <a:gd name="connsiteX43" fmla="*/ 39768 w 119841"/>
                <a:gd name="connsiteY43" fmla="*/ 1612 h 139188"/>
                <a:gd name="connsiteX44" fmla="*/ 55353 w 119841"/>
                <a:gd name="connsiteY44" fmla="*/ 15585 h 139188"/>
                <a:gd name="connsiteX45" fmla="*/ 58577 w 119841"/>
                <a:gd name="connsiteY45" fmla="*/ 28483 h 13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9841" h="139188">
                  <a:moveTo>
                    <a:pt x="58577" y="28483"/>
                  </a:moveTo>
                  <a:lnTo>
                    <a:pt x="76312" y="37081"/>
                  </a:lnTo>
                  <a:lnTo>
                    <a:pt x="78462" y="51591"/>
                  </a:lnTo>
                  <a:lnTo>
                    <a:pt x="95121" y="61802"/>
                  </a:lnTo>
                  <a:lnTo>
                    <a:pt x="104257" y="53741"/>
                  </a:lnTo>
                  <a:lnTo>
                    <a:pt x="111243" y="58040"/>
                  </a:lnTo>
                  <a:lnTo>
                    <a:pt x="104794" y="63951"/>
                  </a:lnTo>
                  <a:lnTo>
                    <a:pt x="110168" y="69863"/>
                  </a:lnTo>
                  <a:lnTo>
                    <a:pt x="103182" y="77924"/>
                  </a:lnTo>
                  <a:lnTo>
                    <a:pt x="105869" y="90822"/>
                  </a:lnTo>
                  <a:lnTo>
                    <a:pt x="119842" y="105869"/>
                  </a:lnTo>
                  <a:lnTo>
                    <a:pt x="109094" y="116617"/>
                  </a:lnTo>
                  <a:lnTo>
                    <a:pt x="104257" y="127365"/>
                  </a:lnTo>
                  <a:lnTo>
                    <a:pt x="107481" y="131665"/>
                  </a:lnTo>
                  <a:lnTo>
                    <a:pt x="102645" y="136501"/>
                  </a:lnTo>
                  <a:lnTo>
                    <a:pt x="89210" y="137039"/>
                  </a:lnTo>
                  <a:lnTo>
                    <a:pt x="79536" y="139188"/>
                  </a:lnTo>
                  <a:lnTo>
                    <a:pt x="78462" y="136501"/>
                  </a:lnTo>
                  <a:lnTo>
                    <a:pt x="81686" y="132202"/>
                  </a:lnTo>
                  <a:lnTo>
                    <a:pt x="84910" y="123603"/>
                  </a:lnTo>
                  <a:lnTo>
                    <a:pt x="80611" y="123603"/>
                  </a:lnTo>
                  <a:lnTo>
                    <a:pt x="75237" y="117155"/>
                  </a:lnTo>
                  <a:lnTo>
                    <a:pt x="70400" y="115542"/>
                  </a:lnTo>
                  <a:lnTo>
                    <a:pt x="66639" y="110168"/>
                  </a:lnTo>
                  <a:lnTo>
                    <a:pt x="61264" y="108019"/>
                  </a:lnTo>
                  <a:lnTo>
                    <a:pt x="56965" y="103182"/>
                  </a:lnTo>
                  <a:lnTo>
                    <a:pt x="51591" y="105332"/>
                  </a:lnTo>
                  <a:lnTo>
                    <a:pt x="47829" y="116617"/>
                  </a:lnTo>
                  <a:lnTo>
                    <a:pt x="40843" y="119304"/>
                  </a:lnTo>
                  <a:lnTo>
                    <a:pt x="42993" y="116080"/>
                  </a:lnTo>
                  <a:lnTo>
                    <a:pt x="32244" y="108556"/>
                  </a:lnTo>
                  <a:lnTo>
                    <a:pt x="22571" y="104794"/>
                  </a:lnTo>
                  <a:lnTo>
                    <a:pt x="18272" y="99958"/>
                  </a:lnTo>
                  <a:lnTo>
                    <a:pt x="10748" y="94046"/>
                  </a:lnTo>
                  <a:lnTo>
                    <a:pt x="17735" y="92434"/>
                  </a:lnTo>
                  <a:lnTo>
                    <a:pt x="22034" y="76312"/>
                  </a:lnTo>
                  <a:lnTo>
                    <a:pt x="8061" y="62877"/>
                  </a:lnTo>
                  <a:lnTo>
                    <a:pt x="15048" y="47292"/>
                  </a:lnTo>
                  <a:lnTo>
                    <a:pt x="4837" y="47292"/>
                  </a:lnTo>
                  <a:lnTo>
                    <a:pt x="16122" y="33857"/>
                  </a:lnTo>
                  <a:lnTo>
                    <a:pt x="6987" y="23646"/>
                  </a:lnTo>
                  <a:lnTo>
                    <a:pt x="0" y="9673"/>
                  </a:lnTo>
                  <a:lnTo>
                    <a:pt x="22034" y="0"/>
                  </a:lnTo>
                  <a:lnTo>
                    <a:pt x="39768" y="1612"/>
                  </a:lnTo>
                  <a:lnTo>
                    <a:pt x="55353" y="15585"/>
                  </a:lnTo>
                  <a:lnTo>
                    <a:pt x="58577" y="2848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1" name="Freeform: Shape 343">
              <a:extLst>
                <a:ext uri="{FF2B5EF4-FFF2-40B4-BE49-F238E27FC236}">
                  <a16:creationId xmlns:a16="http://schemas.microsoft.com/office/drawing/2014/main" id="{D36EACF0-8209-7B44-8050-33CB29988ABF}"/>
                </a:ext>
              </a:extLst>
            </p:cNvPr>
            <p:cNvSpPr/>
            <p:nvPr userDrawn="1"/>
          </p:nvSpPr>
          <p:spPr>
            <a:xfrm>
              <a:off x="8191544" y="4933519"/>
              <a:ext cx="1148428" cy="950063"/>
            </a:xfrm>
            <a:custGeom>
              <a:avLst/>
              <a:gdLst>
                <a:gd name="connsiteX0" fmla="*/ 342866 w 472917"/>
                <a:gd name="connsiteY0" fmla="*/ 366511 h 391231"/>
                <a:gd name="connsiteX1" fmla="*/ 339103 w 472917"/>
                <a:gd name="connsiteY1" fmla="*/ 365974 h 391231"/>
                <a:gd name="connsiteX2" fmla="*/ 339641 w 472917"/>
                <a:gd name="connsiteY2" fmla="*/ 351464 h 391231"/>
                <a:gd name="connsiteX3" fmla="*/ 336416 w 472917"/>
                <a:gd name="connsiteY3" fmla="*/ 341791 h 391231"/>
                <a:gd name="connsiteX4" fmla="*/ 321907 w 472917"/>
                <a:gd name="connsiteY4" fmla="*/ 330505 h 391231"/>
                <a:gd name="connsiteX5" fmla="*/ 318682 w 472917"/>
                <a:gd name="connsiteY5" fmla="*/ 309546 h 391231"/>
                <a:gd name="connsiteX6" fmla="*/ 321907 w 472917"/>
                <a:gd name="connsiteY6" fmla="*/ 288050 h 391231"/>
                <a:gd name="connsiteX7" fmla="*/ 308471 w 472917"/>
                <a:gd name="connsiteY7" fmla="*/ 285900 h 391231"/>
                <a:gd name="connsiteX8" fmla="*/ 306322 w 472917"/>
                <a:gd name="connsiteY8" fmla="*/ 292349 h 391231"/>
                <a:gd name="connsiteX9" fmla="*/ 289125 w 472917"/>
                <a:gd name="connsiteY9" fmla="*/ 293961 h 391231"/>
                <a:gd name="connsiteX10" fmla="*/ 296111 w 472917"/>
                <a:gd name="connsiteY10" fmla="*/ 302560 h 391231"/>
                <a:gd name="connsiteX11" fmla="*/ 298798 w 472917"/>
                <a:gd name="connsiteY11" fmla="*/ 319757 h 391231"/>
                <a:gd name="connsiteX12" fmla="*/ 283214 w 472917"/>
                <a:gd name="connsiteY12" fmla="*/ 335879 h 391231"/>
                <a:gd name="connsiteX13" fmla="*/ 268703 w 472917"/>
                <a:gd name="connsiteY13" fmla="*/ 356838 h 391231"/>
                <a:gd name="connsiteX14" fmla="*/ 254194 w 472917"/>
                <a:gd name="connsiteY14" fmla="*/ 360062 h 391231"/>
                <a:gd name="connsiteX15" fmla="*/ 230010 w 472917"/>
                <a:gd name="connsiteY15" fmla="*/ 343403 h 391231"/>
                <a:gd name="connsiteX16" fmla="*/ 219262 w 472917"/>
                <a:gd name="connsiteY16" fmla="*/ 349314 h 391231"/>
                <a:gd name="connsiteX17" fmla="*/ 216038 w 472917"/>
                <a:gd name="connsiteY17" fmla="*/ 357913 h 391231"/>
                <a:gd name="connsiteX18" fmla="*/ 201527 w 472917"/>
                <a:gd name="connsiteY18" fmla="*/ 363287 h 391231"/>
                <a:gd name="connsiteX19" fmla="*/ 200453 w 472917"/>
                <a:gd name="connsiteY19" fmla="*/ 369198 h 391231"/>
                <a:gd name="connsiteX20" fmla="*/ 171970 w 472917"/>
                <a:gd name="connsiteY20" fmla="*/ 369198 h 391231"/>
                <a:gd name="connsiteX21" fmla="*/ 168208 w 472917"/>
                <a:gd name="connsiteY21" fmla="*/ 363287 h 391231"/>
                <a:gd name="connsiteX22" fmla="*/ 147787 w 472917"/>
                <a:gd name="connsiteY22" fmla="*/ 362212 h 391231"/>
                <a:gd name="connsiteX23" fmla="*/ 137576 w 472917"/>
                <a:gd name="connsiteY23" fmla="*/ 367049 h 391231"/>
                <a:gd name="connsiteX24" fmla="*/ 129515 w 472917"/>
                <a:gd name="connsiteY24" fmla="*/ 364361 h 391231"/>
                <a:gd name="connsiteX25" fmla="*/ 115005 w 472917"/>
                <a:gd name="connsiteY25" fmla="*/ 347702 h 391231"/>
                <a:gd name="connsiteX26" fmla="*/ 110168 w 472917"/>
                <a:gd name="connsiteY26" fmla="*/ 339641 h 391231"/>
                <a:gd name="connsiteX27" fmla="*/ 89209 w 472917"/>
                <a:gd name="connsiteY27" fmla="*/ 343403 h 391231"/>
                <a:gd name="connsiteX28" fmla="*/ 81148 w 472917"/>
                <a:gd name="connsiteY28" fmla="*/ 356838 h 391231"/>
                <a:gd name="connsiteX29" fmla="*/ 73625 w 472917"/>
                <a:gd name="connsiteY29" fmla="*/ 382633 h 391231"/>
                <a:gd name="connsiteX30" fmla="*/ 63951 w 472917"/>
                <a:gd name="connsiteY30" fmla="*/ 388008 h 391231"/>
                <a:gd name="connsiteX31" fmla="*/ 55353 w 472917"/>
                <a:gd name="connsiteY31" fmla="*/ 391232 h 391231"/>
                <a:gd name="connsiteX32" fmla="*/ 53203 w 472917"/>
                <a:gd name="connsiteY32" fmla="*/ 390157 h 391231"/>
                <a:gd name="connsiteX33" fmla="*/ 43530 w 472917"/>
                <a:gd name="connsiteY33" fmla="*/ 382096 h 391231"/>
                <a:gd name="connsiteX34" fmla="*/ 41918 w 472917"/>
                <a:gd name="connsiteY34" fmla="*/ 372960 h 391231"/>
                <a:gd name="connsiteX35" fmla="*/ 46755 w 472917"/>
                <a:gd name="connsiteY35" fmla="*/ 361137 h 391231"/>
                <a:gd name="connsiteX36" fmla="*/ 46755 w 472917"/>
                <a:gd name="connsiteY36" fmla="*/ 349314 h 391231"/>
                <a:gd name="connsiteX37" fmla="*/ 30095 w 472917"/>
                <a:gd name="connsiteY37" fmla="*/ 331043 h 391231"/>
                <a:gd name="connsiteX38" fmla="*/ 26870 w 472917"/>
                <a:gd name="connsiteY38" fmla="*/ 318682 h 391231"/>
                <a:gd name="connsiteX39" fmla="*/ 27408 w 472917"/>
                <a:gd name="connsiteY39" fmla="*/ 311696 h 391231"/>
                <a:gd name="connsiteX40" fmla="*/ 16660 w 472917"/>
                <a:gd name="connsiteY40" fmla="*/ 303097 h 391231"/>
                <a:gd name="connsiteX41" fmla="*/ 16122 w 472917"/>
                <a:gd name="connsiteY41" fmla="*/ 286438 h 391231"/>
                <a:gd name="connsiteX42" fmla="*/ 10211 w 472917"/>
                <a:gd name="connsiteY42" fmla="*/ 275152 h 391231"/>
                <a:gd name="connsiteX43" fmla="*/ 0 w 472917"/>
                <a:gd name="connsiteY43" fmla="*/ 276764 h 391231"/>
                <a:gd name="connsiteX44" fmla="*/ 2687 w 472917"/>
                <a:gd name="connsiteY44" fmla="*/ 266016 h 391231"/>
                <a:gd name="connsiteX45" fmla="*/ 10211 w 472917"/>
                <a:gd name="connsiteY45" fmla="*/ 254193 h 391231"/>
                <a:gd name="connsiteX46" fmla="*/ 6987 w 472917"/>
                <a:gd name="connsiteY46" fmla="*/ 242370 h 391231"/>
                <a:gd name="connsiteX47" fmla="*/ 16660 w 472917"/>
                <a:gd name="connsiteY47" fmla="*/ 233235 h 391231"/>
                <a:gd name="connsiteX48" fmla="*/ 10748 w 472917"/>
                <a:gd name="connsiteY48" fmla="*/ 226248 h 391231"/>
                <a:gd name="connsiteX49" fmla="*/ 18272 w 472917"/>
                <a:gd name="connsiteY49" fmla="*/ 207976 h 391231"/>
                <a:gd name="connsiteX50" fmla="*/ 31170 w 472917"/>
                <a:gd name="connsiteY50" fmla="*/ 186480 h 391231"/>
                <a:gd name="connsiteX51" fmla="*/ 55890 w 472917"/>
                <a:gd name="connsiteY51" fmla="*/ 188630 h 391231"/>
                <a:gd name="connsiteX52" fmla="*/ 54278 w 472917"/>
                <a:gd name="connsiteY52" fmla="*/ 72013 h 391231"/>
                <a:gd name="connsiteX53" fmla="*/ 54816 w 472917"/>
                <a:gd name="connsiteY53" fmla="*/ 59652 h 391231"/>
                <a:gd name="connsiteX54" fmla="*/ 88135 w 472917"/>
                <a:gd name="connsiteY54" fmla="*/ 59652 h 391231"/>
                <a:gd name="connsiteX55" fmla="*/ 88135 w 472917"/>
                <a:gd name="connsiteY55" fmla="*/ 0 h 391231"/>
                <a:gd name="connsiteX56" fmla="*/ 203677 w 472917"/>
                <a:gd name="connsiteY56" fmla="*/ 0 h 391231"/>
                <a:gd name="connsiteX57" fmla="*/ 314920 w 472917"/>
                <a:gd name="connsiteY57" fmla="*/ 0 h 391231"/>
                <a:gd name="connsiteX58" fmla="*/ 428851 w 472917"/>
                <a:gd name="connsiteY58" fmla="*/ 0 h 391231"/>
                <a:gd name="connsiteX59" fmla="*/ 437986 w 472917"/>
                <a:gd name="connsiteY59" fmla="*/ 29020 h 391231"/>
                <a:gd name="connsiteX60" fmla="*/ 431538 w 472917"/>
                <a:gd name="connsiteY60" fmla="*/ 34394 h 391231"/>
                <a:gd name="connsiteX61" fmla="*/ 435836 w 472917"/>
                <a:gd name="connsiteY61" fmla="*/ 65026 h 391231"/>
                <a:gd name="connsiteX62" fmla="*/ 446585 w 472917"/>
                <a:gd name="connsiteY62" fmla="*/ 100495 h 391231"/>
                <a:gd name="connsiteX63" fmla="*/ 457333 w 472917"/>
                <a:gd name="connsiteY63" fmla="*/ 108019 h 391231"/>
                <a:gd name="connsiteX64" fmla="*/ 472918 w 472917"/>
                <a:gd name="connsiteY64" fmla="*/ 118767 h 391231"/>
                <a:gd name="connsiteX65" fmla="*/ 458408 w 472917"/>
                <a:gd name="connsiteY65" fmla="*/ 135426 h 391231"/>
                <a:gd name="connsiteX66" fmla="*/ 437449 w 472917"/>
                <a:gd name="connsiteY66" fmla="*/ 140263 h 391231"/>
                <a:gd name="connsiteX67" fmla="*/ 428313 w 472917"/>
                <a:gd name="connsiteY67" fmla="*/ 149399 h 391231"/>
                <a:gd name="connsiteX68" fmla="*/ 425626 w 472917"/>
                <a:gd name="connsiteY68" fmla="*/ 168746 h 391231"/>
                <a:gd name="connsiteX69" fmla="*/ 413266 w 472917"/>
                <a:gd name="connsiteY69" fmla="*/ 211738 h 391231"/>
                <a:gd name="connsiteX70" fmla="*/ 416490 w 472917"/>
                <a:gd name="connsiteY70" fmla="*/ 223561 h 391231"/>
                <a:gd name="connsiteX71" fmla="*/ 411653 w 472917"/>
                <a:gd name="connsiteY71" fmla="*/ 248282 h 391231"/>
                <a:gd name="connsiteX72" fmla="*/ 399831 w 472917"/>
                <a:gd name="connsiteY72" fmla="*/ 276764 h 391231"/>
                <a:gd name="connsiteX73" fmla="*/ 382634 w 472917"/>
                <a:gd name="connsiteY73" fmla="*/ 291274 h 391231"/>
                <a:gd name="connsiteX74" fmla="*/ 370273 w 472917"/>
                <a:gd name="connsiteY74" fmla="*/ 313308 h 391231"/>
                <a:gd name="connsiteX75" fmla="*/ 367049 w 472917"/>
                <a:gd name="connsiteY75" fmla="*/ 325131 h 391231"/>
                <a:gd name="connsiteX76" fmla="*/ 353614 w 472917"/>
                <a:gd name="connsiteY76" fmla="*/ 333192 h 391231"/>
                <a:gd name="connsiteX77" fmla="*/ 345015 w 472917"/>
                <a:gd name="connsiteY77" fmla="*/ 363287 h 391231"/>
                <a:gd name="connsiteX78" fmla="*/ 345015 w 472917"/>
                <a:gd name="connsiteY78" fmla="*/ 366511 h 3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2917" h="391231">
                  <a:moveTo>
                    <a:pt x="342866" y="366511"/>
                  </a:moveTo>
                  <a:lnTo>
                    <a:pt x="339103" y="365974"/>
                  </a:lnTo>
                  <a:lnTo>
                    <a:pt x="339641" y="351464"/>
                  </a:lnTo>
                  <a:lnTo>
                    <a:pt x="336416" y="341791"/>
                  </a:lnTo>
                  <a:lnTo>
                    <a:pt x="321907" y="330505"/>
                  </a:lnTo>
                  <a:lnTo>
                    <a:pt x="318682" y="309546"/>
                  </a:lnTo>
                  <a:lnTo>
                    <a:pt x="321907" y="288050"/>
                  </a:lnTo>
                  <a:lnTo>
                    <a:pt x="308471" y="285900"/>
                  </a:lnTo>
                  <a:lnTo>
                    <a:pt x="306322" y="292349"/>
                  </a:lnTo>
                  <a:lnTo>
                    <a:pt x="289125" y="293961"/>
                  </a:lnTo>
                  <a:lnTo>
                    <a:pt x="296111" y="302560"/>
                  </a:lnTo>
                  <a:lnTo>
                    <a:pt x="298798" y="319757"/>
                  </a:lnTo>
                  <a:lnTo>
                    <a:pt x="283214" y="335879"/>
                  </a:lnTo>
                  <a:lnTo>
                    <a:pt x="268703" y="356838"/>
                  </a:lnTo>
                  <a:lnTo>
                    <a:pt x="254194" y="360062"/>
                  </a:lnTo>
                  <a:lnTo>
                    <a:pt x="230010" y="343403"/>
                  </a:lnTo>
                  <a:lnTo>
                    <a:pt x="219262" y="349314"/>
                  </a:lnTo>
                  <a:lnTo>
                    <a:pt x="216038" y="357913"/>
                  </a:lnTo>
                  <a:lnTo>
                    <a:pt x="201527" y="363287"/>
                  </a:lnTo>
                  <a:lnTo>
                    <a:pt x="200453" y="369198"/>
                  </a:lnTo>
                  <a:lnTo>
                    <a:pt x="171970" y="369198"/>
                  </a:lnTo>
                  <a:lnTo>
                    <a:pt x="168208" y="363287"/>
                  </a:lnTo>
                  <a:lnTo>
                    <a:pt x="147787" y="362212"/>
                  </a:lnTo>
                  <a:lnTo>
                    <a:pt x="137576" y="367049"/>
                  </a:lnTo>
                  <a:lnTo>
                    <a:pt x="129515" y="364361"/>
                  </a:lnTo>
                  <a:lnTo>
                    <a:pt x="115005" y="347702"/>
                  </a:lnTo>
                  <a:lnTo>
                    <a:pt x="110168" y="339641"/>
                  </a:lnTo>
                  <a:lnTo>
                    <a:pt x="89209" y="343403"/>
                  </a:lnTo>
                  <a:lnTo>
                    <a:pt x="81148" y="356838"/>
                  </a:lnTo>
                  <a:lnTo>
                    <a:pt x="73625" y="382633"/>
                  </a:lnTo>
                  <a:lnTo>
                    <a:pt x="63951" y="388008"/>
                  </a:lnTo>
                  <a:lnTo>
                    <a:pt x="55353" y="391232"/>
                  </a:lnTo>
                  <a:lnTo>
                    <a:pt x="53203" y="390157"/>
                  </a:lnTo>
                  <a:lnTo>
                    <a:pt x="43530" y="382096"/>
                  </a:lnTo>
                  <a:lnTo>
                    <a:pt x="41918" y="372960"/>
                  </a:lnTo>
                  <a:lnTo>
                    <a:pt x="46755" y="361137"/>
                  </a:lnTo>
                  <a:lnTo>
                    <a:pt x="46755" y="349314"/>
                  </a:lnTo>
                  <a:lnTo>
                    <a:pt x="30095" y="331043"/>
                  </a:lnTo>
                  <a:lnTo>
                    <a:pt x="26870" y="318682"/>
                  </a:lnTo>
                  <a:lnTo>
                    <a:pt x="27408" y="311696"/>
                  </a:lnTo>
                  <a:lnTo>
                    <a:pt x="16660" y="303097"/>
                  </a:lnTo>
                  <a:lnTo>
                    <a:pt x="16122" y="286438"/>
                  </a:lnTo>
                  <a:lnTo>
                    <a:pt x="10211" y="275152"/>
                  </a:lnTo>
                  <a:lnTo>
                    <a:pt x="0" y="276764"/>
                  </a:lnTo>
                  <a:lnTo>
                    <a:pt x="2687" y="266016"/>
                  </a:lnTo>
                  <a:lnTo>
                    <a:pt x="10211" y="254193"/>
                  </a:lnTo>
                  <a:lnTo>
                    <a:pt x="6987" y="242370"/>
                  </a:lnTo>
                  <a:lnTo>
                    <a:pt x="16660" y="233235"/>
                  </a:lnTo>
                  <a:lnTo>
                    <a:pt x="10748" y="226248"/>
                  </a:lnTo>
                  <a:lnTo>
                    <a:pt x="18272" y="207976"/>
                  </a:lnTo>
                  <a:lnTo>
                    <a:pt x="31170" y="186480"/>
                  </a:lnTo>
                  <a:lnTo>
                    <a:pt x="55890" y="188630"/>
                  </a:lnTo>
                  <a:lnTo>
                    <a:pt x="54278" y="72013"/>
                  </a:lnTo>
                  <a:lnTo>
                    <a:pt x="54816" y="59652"/>
                  </a:lnTo>
                  <a:lnTo>
                    <a:pt x="88135" y="59652"/>
                  </a:lnTo>
                  <a:lnTo>
                    <a:pt x="88135" y="0"/>
                  </a:lnTo>
                  <a:lnTo>
                    <a:pt x="203677" y="0"/>
                  </a:lnTo>
                  <a:lnTo>
                    <a:pt x="314920" y="0"/>
                  </a:lnTo>
                  <a:lnTo>
                    <a:pt x="428851" y="0"/>
                  </a:lnTo>
                  <a:lnTo>
                    <a:pt x="437986" y="29020"/>
                  </a:lnTo>
                  <a:lnTo>
                    <a:pt x="431538" y="34394"/>
                  </a:lnTo>
                  <a:lnTo>
                    <a:pt x="435836" y="65026"/>
                  </a:lnTo>
                  <a:lnTo>
                    <a:pt x="446585" y="100495"/>
                  </a:lnTo>
                  <a:lnTo>
                    <a:pt x="457333" y="108019"/>
                  </a:lnTo>
                  <a:lnTo>
                    <a:pt x="472918" y="118767"/>
                  </a:lnTo>
                  <a:lnTo>
                    <a:pt x="458408" y="135426"/>
                  </a:lnTo>
                  <a:lnTo>
                    <a:pt x="437449" y="140263"/>
                  </a:lnTo>
                  <a:lnTo>
                    <a:pt x="428313" y="149399"/>
                  </a:lnTo>
                  <a:lnTo>
                    <a:pt x="425626" y="168746"/>
                  </a:lnTo>
                  <a:lnTo>
                    <a:pt x="413266" y="211738"/>
                  </a:lnTo>
                  <a:lnTo>
                    <a:pt x="416490" y="223561"/>
                  </a:lnTo>
                  <a:lnTo>
                    <a:pt x="411653" y="248282"/>
                  </a:lnTo>
                  <a:lnTo>
                    <a:pt x="399831" y="276764"/>
                  </a:lnTo>
                  <a:lnTo>
                    <a:pt x="382634" y="291274"/>
                  </a:lnTo>
                  <a:lnTo>
                    <a:pt x="370273" y="313308"/>
                  </a:lnTo>
                  <a:lnTo>
                    <a:pt x="367049" y="325131"/>
                  </a:lnTo>
                  <a:lnTo>
                    <a:pt x="353614" y="333192"/>
                  </a:lnTo>
                  <a:lnTo>
                    <a:pt x="345015" y="363287"/>
                  </a:lnTo>
                  <a:lnTo>
                    <a:pt x="345015" y="3665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2" name="Freeform: Shape 344">
              <a:extLst>
                <a:ext uri="{FF2B5EF4-FFF2-40B4-BE49-F238E27FC236}">
                  <a16:creationId xmlns:a16="http://schemas.microsoft.com/office/drawing/2014/main" id="{EAC686AE-07FC-9A41-8A48-DD332B5B8B90}"/>
                </a:ext>
              </a:extLst>
            </p:cNvPr>
            <p:cNvSpPr/>
            <p:nvPr userDrawn="1"/>
          </p:nvSpPr>
          <p:spPr>
            <a:xfrm>
              <a:off x="7425489" y="699985"/>
              <a:ext cx="897862" cy="1487739"/>
            </a:xfrm>
            <a:custGeom>
              <a:avLst/>
              <a:gdLst>
                <a:gd name="connsiteX0" fmla="*/ 320294 w 369735"/>
                <a:gd name="connsiteY0" fmla="*/ 164446 h 612643"/>
                <a:gd name="connsiteX1" fmla="*/ 292349 w 369735"/>
                <a:gd name="connsiteY1" fmla="*/ 197228 h 612643"/>
                <a:gd name="connsiteX2" fmla="*/ 296648 w 369735"/>
                <a:gd name="connsiteY2" fmla="*/ 225711 h 612643"/>
                <a:gd name="connsiteX3" fmla="*/ 250969 w 369735"/>
                <a:gd name="connsiteY3" fmla="*/ 262792 h 612643"/>
                <a:gd name="connsiteX4" fmla="*/ 195616 w 369735"/>
                <a:gd name="connsiteY4" fmla="*/ 301485 h 612643"/>
                <a:gd name="connsiteX5" fmla="*/ 174657 w 369735"/>
                <a:gd name="connsiteY5" fmla="*/ 363824 h 612643"/>
                <a:gd name="connsiteX6" fmla="*/ 195078 w 369735"/>
                <a:gd name="connsiteY6" fmla="*/ 394456 h 612643"/>
                <a:gd name="connsiteX7" fmla="*/ 222486 w 369735"/>
                <a:gd name="connsiteY7" fmla="*/ 418102 h 612643"/>
                <a:gd name="connsiteX8" fmla="*/ 196153 w 369735"/>
                <a:gd name="connsiteY8" fmla="*/ 465931 h 612643"/>
                <a:gd name="connsiteX9" fmla="*/ 166596 w 369735"/>
                <a:gd name="connsiteY9" fmla="*/ 475605 h 612643"/>
                <a:gd name="connsiteX10" fmla="*/ 155848 w 369735"/>
                <a:gd name="connsiteY10" fmla="*/ 544930 h 612643"/>
                <a:gd name="connsiteX11" fmla="*/ 139726 w 369735"/>
                <a:gd name="connsiteY11" fmla="*/ 583086 h 612643"/>
                <a:gd name="connsiteX12" fmla="*/ 104794 w 369735"/>
                <a:gd name="connsiteY12" fmla="*/ 579324 h 612643"/>
                <a:gd name="connsiteX13" fmla="*/ 88672 w 369735"/>
                <a:gd name="connsiteY13" fmla="*/ 611031 h 612643"/>
                <a:gd name="connsiteX14" fmla="*/ 55353 w 369735"/>
                <a:gd name="connsiteY14" fmla="*/ 612643 h 612643"/>
                <a:gd name="connsiteX15" fmla="*/ 46217 w 369735"/>
                <a:gd name="connsiteY15" fmla="*/ 574487 h 612643"/>
                <a:gd name="connsiteX16" fmla="*/ 22034 w 369735"/>
                <a:gd name="connsiteY16" fmla="*/ 528271 h 612643"/>
                <a:gd name="connsiteX17" fmla="*/ 0 w 369735"/>
                <a:gd name="connsiteY17" fmla="*/ 469693 h 612643"/>
                <a:gd name="connsiteX18" fmla="*/ 12898 w 369735"/>
                <a:gd name="connsiteY18" fmla="*/ 445510 h 612643"/>
                <a:gd name="connsiteX19" fmla="*/ 36544 w 369735"/>
                <a:gd name="connsiteY19" fmla="*/ 416490 h 612643"/>
                <a:gd name="connsiteX20" fmla="*/ 46217 w 369735"/>
                <a:gd name="connsiteY20" fmla="*/ 365436 h 612643"/>
                <a:gd name="connsiteX21" fmla="*/ 27945 w 369735"/>
                <a:gd name="connsiteY21" fmla="*/ 342865 h 612643"/>
                <a:gd name="connsiteX22" fmla="*/ 26333 w 369735"/>
                <a:gd name="connsiteY22" fmla="*/ 283751 h 612643"/>
                <a:gd name="connsiteX23" fmla="*/ 44605 w 369735"/>
                <a:gd name="connsiteY23" fmla="*/ 241296 h 612643"/>
                <a:gd name="connsiteX24" fmla="*/ 73087 w 369735"/>
                <a:gd name="connsiteY24" fmla="*/ 242370 h 612643"/>
                <a:gd name="connsiteX25" fmla="*/ 82760 w 369735"/>
                <a:gd name="connsiteY25" fmla="*/ 224099 h 612643"/>
                <a:gd name="connsiteX26" fmla="*/ 72550 w 369735"/>
                <a:gd name="connsiteY26" fmla="*/ 208514 h 612643"/>
                <a:gd name="connsiteX27" fmla="*/ 117155 w 369735"/>
                <a:gd name="connsiteY27" fmla="*/ 142413 h 612643"/>
                <a:gd name="connsiteX28" fmla="*/ 146174 w 369735"/>
                <a:gd name="connsiteY28" fmla="*/ 89209 h 612643"/>
                <a:gd name="connsiteX29" fmla="*/ 164984 w 369735"/>
                <a:gd name="connsiteY29" fmla="*/ 54278 h 612643"/>
                <a:gd name="connsiteX30" fmla="*/ 192391 w 369735"/>
                <a:gd name="connsiteY30" fmla="*/ 54278 h 612643"/>
                <a:gd name="connsiteX31" fmla="*/ 199915 w 369735"/>
                <a:gd name="connsiteY31" fmla="*/ 26870 h 612643"/>
                <a:gd name="connsiteX32" fmla="*/ 254193 w 369735"/>
                <a:gd name="connsiteY32" fmla="*/ 34931 h 612643"/>
                <a:gd name="connsiteX33" fmla="*/ 258492 w 369735"/>
                <a:gd name="connsiteY33" fmla="*/ 2150 h 612643"/>
                <a:gd name="connsiteX34" fmla="*/ 276227 w 369735"/>
                <a:gd name="connsiteY34" fmla="*/ 0 h 612643"/>
                <a:gd name="connsiteX35" fmla="*/ 314383 w 369735"/>
                <a:gd name="connsiteY35" fmla="*/ 24721 h 612643"/>
                <a:gd name="connsiteX36" fmla="*/ 358987 w 369735"/>
                <a:gd name="connsiteY36" fmla="*/ 58577 h 612643"/>
                <a:gd name="connsiteX37" fmla="*/ 360062 w 369735"/>
                <a:gd name="connsiteY37" fmla="*/ 133277 h 612643"/>
                <a:gd name="connsiteX38" fmla="*/ 369735 w 369735"/>
                <a:gd name="connsiteY38" fmla="*/ 151549 h 612643"/>
                <a:gd name="connsiteX39" fmla="*/ 320294 w 369735"/>
                <a:gd name="connsiteY39" fmla="*/ 164446 h 6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9735" h="612643">
                  <a:moveTo>
                    <a:pt x="320294" y="164446"/>
                  </a:moveTo>
                  <a:lnTo>
                    <a:pt x="292349" y="197228"/>
                  </a:lnTo>
                  <a:lnTo>
                    <a:pt x="296648" y="225711"/>
                  </a:lnTo>
                  <a:lnTo>
                    <a:pt x="250969" y="262792"/>
                  </a:lnTo>
                  <a:lnTo>
                    <a:pt x="195616" y="301485"/>
                  </a:lnTo>
                  <a:lnTo>
                    <a:pt x="174657" y="363824"/>
                  </a:lnTo>
                  <a:lnTo>
                    <a:pt x="195078" y="394456"/>
                  </a:lnTo>
                  <a:lnTo>
                    <a:pt x="222486" y="418102"/>
                  </a:lnTo>
                  <a:lnTo>
                    <a:pt x="196153" y="465931"/>
                  </a:lnTo>
                  <a:lnTo>
                    <a:pt x="166596" y="475605"/>
                  </a:lnTo>
                  <a:lnTo>
                    <a:pt x="155848" y="544930"/>
                  </a:lnTo>
                  <a:lnTo>
                    <a:pt x="139726" y="583086"/>
                  </a:lnTo>
                  <a:lnTo>
                    <a:pt x="104794" y="579324"/>
                  </a:lnTo>
                  <a:lnTo>
                    <a:pt x="88672" y="611031"/>
                  </a:lnTo>
                  <a:lnTo>
                    <a:pt x="55353" y="612643"/>
                  </a:lnTo>
                  <a:lnTo>
                    <a:pt x="46217" y="574487"/>
                  </a:lnTo>
                  <a:lnTo>
                    <a:pt x="22034" y="528271"/>
                  </a:lnTo>
                  <a:lnTo>
                    <a:pt x="0" y="469693"/>
                  </a:lnTo>
                  <a:lnTo>
                    <a:pt x="12898" y="445510"/>
                  </a:lnTo>
                  <a:lnTo>
                    <a:pt x="36544" y="416490"/>
                  </a:lnTo>
                  <a:lnTo>
                    <a:pt x="46217" y="365436"/>
                  </a:lnTo>
                  <a:lnTo>
                    <a:pt x="27945" y="342865"/>
                  </a:lnTo>
                  <a:lnTo>
                    <a:pt x="26333" y="283751"/>
                  </a:lnTo>
                  <a:lnTo>
                    <a:pt x="44605" y="241296"/>
                  </a:lnTo>
                  <a:lnTo>
                    <a:pt x="73087" y="242370"/>
                  </a:lnTo>
                  <a:lnTo>
                    <a:pt x="82760" y="224099"/>
                  </a:lnTo>
                  <a:lnTo>
                    <a:pt x="72550" y="208514"/>
                  </a:lnTo>
                  <a:lnTo>
                    <a:pt x="117155" y="142413"/>
                  </a:lnTo>
                  <a:lnTo>
                    <a:pt x="146174" y="89209"/>
                  </a:lnTo>
                  <a:lnTo>
                    <a:pt x="164984" y="54278"/>
                  </a:lnTo>
                  <a:lnTo>
                    <a:pt x="192391" y="54278"/>
                  </a:lnTo>
                  <a:lnTo>
                    <a:pt x="199915" y="26870"/>
                  </a:lnTo>
                  <a:lnTo>
                    <a:pt x="254193" y="34931"/>
                  </a:lnTo>
                  <a:lnTo>
                    <a:pt x="258492" y="2150"/>
                  </a:lnTo>
                  <a:lnTo>
                    <a:pt x="276227" y="0"/>
                  </a:lnTo>
                  <a:lnTo>
                    <a:pt x="314383" y="24721"/>
                  </a:lnTo>
                  <a:lnTo>
                    <a:pt x="358987" y="58577"/>
                  </a:lnTo>
                  <a:lnTo>
                    <a:pt x="360062" y="133277"/>
                  </a:lnTo>
                  <a:lnTo>
                    <a:pt x="369735" y="151549"/>
                  </a:lnTo>
                  <a:lnTo>
                    <a:pt x="320294" y="16444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83" name="Freeform: Shape 345">
              <a:extLst>
                <a:ext uri="{FF2B5EF4-FFF2-40B4-BE49-F238E27FC236}">
                  <a16:creationId xmlns:a16="http://schemas.microsoft.com/office/drawing/2014/main" id="{ADFA5DE0-89FA-074C-B7FE-31424CFFE3B9}"/>
                </a:ext>
              </a:extLst>
            </p:cNvPr>
            <p:cNvSpPr/>
            <p:nvPr userDrawn="1"/>
          </p:nvSpPr>
          <p:spPr>
            <a:xfrm>
              <a:off x="7612109" y="2972052"/>
              <a:ext cx="198364" cy="122673"/>
            </a:xfrm>
            <a:custGeom>
              <a:avLst/>
              <a:gdLst>
                <a:gd name="connsiteX0" fmla="*/ 2687 w 81685"/>
                <a:gd name="connsiteY0" fmla="*/ 12360 h 50516"/>
                <a:gd name="connsiteX1" fmla="*/ 26333 w 81685"/>
                <a:gd name="connsiteY1" fmla="*/ 15047 h 50516"/>
                <a:gd name="connsiteX2" fmla="*/ 40843 w 81685"/>
                <a:gd name="connsiteY2" fmla="*/ 6986 h 50516"/>
                <a:gd name="connsiteX3" fmla="*/ 66101 w 81685"/>
                <a:gd name="connsiteY3" fmla="*/ 5912 h 50516"/>
                <a:gd name="connsiteX4" fmla="*/ 71475 w 81685"/>
                <a:gd name="connsiteY4" fmla="*/ 0 h 50516"/>
                <a:gd name="connsiteX5" fmla="*/ 76312 w 81685"/>
                <a:gd name="connsiteY5" fmla="*/ 537 h 50516"/>
                <a:gd name="connsiteX6" fmla="*/ 81686 w 81685"/>
                <a:gd name="connsiteY6" fmla="*/ 12898 h 50516"/>
                <a:gd name="connsiteX7" fmla="*/ 59115 w 81685"/>
                <a:gd name="connsiteY7" fmla="*/ 22571 h 50516"/>
                <a:gd name="connsiteX8" fmla="*/ 56428 w 81685"/>
                <a:gd name="connsiteY8" fmla="*/ 37081 h 50516"/>
                <a:gd name="connsiteX9" fmla="*/ 46754 w 81685"/>
                <a:gd name="connsiteY9" fmla="*/ 40843 h 50516"/>
                <a:gd name="connsiteX10" fmla="*/ 46754 w 81685"/>
                <a:gd name="connsiteY10" fmla="*/ 50516 h 50516"/>
                <a:gd name="connsiteX11" fmla="*/ 35469 w 81685"/>
                <a:gd name="connsiteY11" fmla="*/ 49979 h 50516"/>
                <a:gd name="connsiteX12" fmla="*/ 25795 w 81685"/>
                <a:gd name="connsiteY12" fmla="*/ 44067 h 50516"/>
                <a:gd name="connsiteX13" fmla="*/ 20421 w 81685"/>
                <a:gd name="connsiteY13" fmla="*/ 49979 h 50516"/>
                <a:gd name="connsiteX14" fmla="*/ 537 w 81685"/>
                <a:gd name="connsiteY14" fmla="*/ 48904 h 50516"/>
                <a:gd name="connsiteX15" fmla="*/ 6986 w 81685"/>
                <a:gd name="connsiteY15" fmla="*/ 45680 h 50516"/>
                <a:gd name="connsiteX16" fmla="*/ 0 w 81685"/>
                <a:gd name="connsiteY16" fmla="*/ 30632 h 50516"/>
                <a:gd name="connsiteX17" fmla="*/ 2687 w 81685"/>
                <a:gd name="connsiteY17" fmla="*/ 12360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685" h="50516">
                  <a:moveTo>
                    <a:pt x="2687" y="12360"/>
                  </a:moveTo>
                  <a:lnTo>
                    <a:pt x="26333" y="15047"/>
                  </a:lnTo>
                  <a:lnTo>
                    <a:pt x="40843" y="6986"/>
                  </a:lnTo>
                  <a:lnTo>
                    <a:pt x="66101" y="5912"/>
                  </a:lnTo>
                  <a:lnTo>
                    <a:pt x="71475" y="0"/>
                  </a:lnTo>
                  <a:lnTo>
                    <a:pt x="76312" y="537"/>
                  </a:lnTo>
                  <a:lnTo>
                    <a:pt x="81686" y="12898"/>
                  </a:lnTo>
                  <a:lnTo>
                    <a:pt x="59115" y="22571"/>
                  </a:lnTo>
                  <a:lnTo>
                    <a:pt x="56428" y="37081"/>
                  </a:lnTo>
                  <a:lnTo>
                    <a:pt x="46754" y="40843"/>
                  </a:lnTo>
                  <a:lnTo>
                    <a:pt x="46754" y="50516"/>
                  </a:lnTo>
                  <a:lnTo>
                    <a:pt x="35469" y="49979"/>
                  </a:lnTo>
                  <a:lnTo>
                    <a:pt x="25795" y="44067"/>
                  </a:lnTo>
                  <a:lnTo>
                    <a:pt x="20421" y="49979"/>
                  </a:lnTo>
                  <a:lnTo>
                    <a:pt x="537" y="48904"/>
                  </a:lnTo>
                  <a:lnTo>
                    <a:pt x="6986" y="45680"/>
                  </a:lnTo>
                  <a:lnTo>
                    <a:pt x="0" y="30632"/>
                  </a:lnTo>
                  <a:lnTo>
                    <a:pt x="2687" y="123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4" name="Freeform: Shape 347">
              <a:extLst>
                <a:ext uri="{FF2B5EF4-FFF2-40B4-BE49-F238E27FC236}">
                  <a16:creationId xmlns:a16="http://schemas.microsoft.com/office/drawing/2014/main" id="{21576D58-FD67-0A47-A609-081B5CF4E94C}"/>
                </a:ext>
              </a:extLst>
            </p:cNvPr>
            <p:cNvSpPr/>
            <p:nvPr userDrawn="1"/>
          </p:nvSpPr>
          <p:spPr>
            <a:xfrm>
              <a:off x="7833965" y="2730621"/>
              <a:ext cx="395425" cy="160517"/>
            </a:xfrm>
            <a:custGeom>
              <a:avLst/>
              <a:gdLst>
                <a:gd name="connsiteX0" fmla="*/ 56428 w 162834"/>
                <a:gd name="connsiteY0" fmla="*/ 2687 h 66100"/>
                <a:gd name="connsiteX1" fmla="*/ 58040 w 162834"/>
                <a:gd name="connsiteY1" fmla="*/ 4837 h 66100"/>
                <a:gd name="connsiteX2" fmla="*/ 69863 w 162834"/>
                <a:gd name="connsiteY2" fmla="*/ 0 h 66100"/>
                <a:gd name="connsiteX3" fmla="*/ 84373 w 162834"/>
                <a:gd name="connsiteY3" fmla="*/ 12898 h 66100"/>
                <a:gd name="connsiteX4" fmla="*/ 101570 w 162834"/>
                <a:gd name="connsiteY4" fmla="*/ 4837 h 66100"/>
                <a:gd name="connsiteX5" fmla="*/ 115005 w 162834"/>
                <a:gd name="connsiteY5" fmla="*/ 8599 h 66100"/>
                <a:gd name="connsiteX6" fmla="*/ 135426 w 162834"/>
                <a:gd name="connsiteY6" fmla="*/ 3224 h 66100"/>
                <a:gd name="connsiteX7" fmla="*/ 162834 w 162834"/>
                <a:gd name="connsiteY7" fmla="*/ 17197 h 66100"/>
                <a:gd name="connsiteX8" fmla="*/ 154773 w 162834"/>
                <a:gd name="connsiteY8" fmla="*/ 26870 h 66100"/>
                <a:gd name="connsiteX9" fmla="*/ 149399 w 162834"/>
                <a:gd name="connsiteY9" fmla="*/ 41380 h 66100"/>
                <a:gd name="connsiteX10" fmla="*/ 143488 w 162834"/>
                <a:gd name="connsiteY10" fmla="*/ 45142 h 66100"/>
                <a:gd name="connsiteX11" fmla="*/ 112855 w 162834"/>
                <a:gd name="connsiteY11" fmla="*/ 33857 h 66100"/>
                <a:gd name="connsiteX12" fmla="*/ 103182 w 162834"/>
                <a:gd name="connsiteY12" fmla="*/ 36006 h 66100"/>
                <a:gd name="connsiteX13" fmla="*/ 96196 w 162834"/>
                <a:gd name="connsiteY13" fmla="*/ 44605 h 66100"/>
                <a:gd name="connsiteX14" fmla="*/ 82760 w 162834"/>
                <a:gd name="connsiteY14" fmla="*/ 49441 h 66100"/>
                <a:gd name="connsiteX15" fmla="*/ 79536 w 162834"/>
                <a:gd name="connsiteY15" fmla="*/ 47292 h 66100"/>
                <a:gd name="connsiteX16" fmla="*/ 65564 w 162834"/>
                <a:gd name="connsiteY16" fmla="*/ 53203 h 66100"/>
                <a:gd name="connsiteX17" fmla="*/ 54278 w 162834"/>
                <a:gd name="connsiteY17" fmla="*/ 54278 h 66100"/>
                <a:gd name="connsiteX18" fmla="*/ 52128 w 162834"/>
                <a:gd name="connsiteY18" fmla="*/ 61802 h 66100"/>
                <a:gd name="connsiteX19" fmla="*/ 27945 w 162834"/>
                <a:gd name="connsiteY19" fmla="*/ 66101 h 66100"/>
                <a:gd name="connsiteX20" fmla="*/ 17197 w 162834"/>
                <a:gd name="connsiteY20" fmla="*/ 62339 h 66100"/>
                <a:gd name="connsiteX21" fmla="*/ 2687 w 162834"/>
                <a:gd name="connsiteY21" fmla="*/ 52666 h 66100"/>
                <a:gd name="connsiteX22" fmla="*/ 0 w 162834"/>
                <a:gd name="connsiteY22" fmla="*/ 39768 h 66100"/>
                <a:gd name="connsiteX23" fmla="*/ 2149 w 162834"/>
                <a:gd name="connsiteY23" fmla="*/ 34931 h 66100"/>
                <a:gd name="connsiteX24" fmla="*/ 5911 w 162834"/>
                <a:gd name="connsiteY24" fmla="*/ 26870 h 66100"/>
                <a:gd name="connsiteX25" fmla="*/ 18809 w 162834"/>
                <a:gd name="connsiteY25" fmla="*/ 27408 h 66100"/>
                <a:gd name="connsiteX26" fmla="*/ 28482 w 162834"/>
                <a:gd name="connsiteY26" fmla="*/ 23646 h 66100"/>
                <a:gd name="connsiteX27" fmla="*/ 29557 w 162834"/>
                <a:gd name="connsiteY27" fmla="*/ 20421 h 66100"/>
                <a:gd name="connsiteX28" fmla="*/ 34931 w 162834"/>
                <a:gd name="connsiteY28" fmla="*/ 18809 h 66100"/>
                <a:gd name="connsiteX29" fmla="*/ 36544 w 162834"/>
                <a:gd name="connsiteY29" fmla="*/ 10211 h 66100"/>
                <a:gd name="connsiteX30" fmla="*/ 42993 w 162834"/>
                <a:gd name="connsiteY30" fmla="*/ 8599 h 66100"/>
                <a:gd name="connsiteX31" fmla="*/ 47292 w 162834"/>
                <a:gd name="connsiteY31" fmla="*/ 1612 h 66100"/>
                <a:gd name="connsiteX32" fmla="*/ 56428 w 162834"/>
                <a:gd name="connsiteY32" fmla="*/ 1612 h 6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2834" h="66100">
                  <a:moveTo>
                    <a:pt x="56428" y="2687"/>
                  </a:moveTo>
                  <a:lnTo>
                    <a:pt x="58040" y="4837"/>
                  </a:lnTo>
                  <a:lnTo>
                    <a:pt x="69863" y="0"/>
                  </a:lnTo>
                  <a:lnTo>
                    <a:pt x="84373" y="12898"/>
                  </a:lnTo>
                  <a:lnTo>
                    <a:pt x="101570" y="4837"/>
                  </a:lnTo>
                  <a:lnTo>
                    <a:pt x="115005" y="8599"/>
                  </a:lnTo>
                  <a:lnTo>
                    <a:pt x="135426" y="3224"/>
                  </a:lnTo>
                  <a:lnTo>
                    <a:pt x="162834" y="17197"/>
                  </a:lnTo>
                  <a:lnTo>
                    <a:pt x="154773" y="26870"/>
                  </a:lnTo>
                  <a:lnTo>
                    <a:pt x="149399" y="41380"/>
                  </a:lnTo>
                  <a:lnTo>
                    <a:pt x="143488" y="45142"/>
                  </a:lnTo>
                  <a:lnTo>
                    <a:pt x="112855" y="33857"/>
                  </a:lnTo>
                  <a:lnTo>
                    <a:pt x="103182" y="36006"/>
                  </a:lnTo>
                  <a:lnTo>
                    <a:pt x="96196" y="44605"/>
                  </a:lnTo>
                  <a:lnTo>
                    <a:pt x="82760" y="49441"/>
                  </a:lnTo>
                  <a:lnTo>
                    <a:pt x="79536" y="47292"/>
                  </a:lnTo>
                  <a:lnTo>
                    <a:pt x="65564" y="53203"/>
                  </a:lnTo>
                  <a:lnTo>
                    <a:pt x="54278" y="54278"/>
                  </a:lnTo>
                  <a:lnTo>
                    <a:pt x="52128" y="61802"/>
                  </a:lnTo>
                  <a:lnTo>
                    <a:pt x="27945" y="66101"/>
                  </a:lnTo>
                  <a:lnTo>
                    <a:pt x="17197" y="62339"/>
                  </a:lnTo>
                  <a:lnTo>
                    <a:pt x="2687" y="52666"/>
                  </a:lnTo>
                  <a:lnTo>
                    <a:pt x="0" y="39768"/>
                  </a:lnTo>
                  <a:lnTo>
                    <a:pt x="2149" y="34931"/>
                  </a:lnTo>
                  <a:lnTo>
                    <a:pt x="5911" y="26870"/>
                  </a:lnTo>
                  <a:lnTo>
                    <a:pt x="18809" y="27408"/>
                  </a:lnTo>
                  <a:lnTo>
                    <a:pt x="28482" y="23646"/>
                  </a:lnTo>
                  <a:lnTo>
                    <a:pt x="29557" y="20421"/>
                  </a:lnTo>
                  <a:lnTo>
                    <a:pt x="34931" y="18809"/>
                  </a:lnTo>
                  <a:lnTo>
                    <a:pt x="36544" y="10211"/>
                  </a:lnTo>
                  <a:lnTo>
                    <a:pt x="42993" y="8599"/>
                  </a:lnTo>
                  <a:lnTo>
                    <a:pt x="47292" y="1612"/>
                  </a:lnTo>
                  <a:lnTo>
                    <a:pt x="56428" y="161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185" name="Freeform: Shape 348">
              <a:extLst>
                <a:ext uri="{FF2B5EF4-FFF2-40B4-BE49-F238E27FC236}">
                  <a16:creationId xmlns:a16="http://schemas.microsoft.com/office/drawing/2014/main" id="{D44AED96-0625-0D40-975D-6E96CC53722A}"/>
                </a:ext>
              </a:extLst>
            </p:cNvPr>
            <p:cNvSpPr/>
            <p:nvPr userDrawn="1"/>
          </p:nvSpPr>
          <p:spPr>
            <a:xfrm>
              <a:off x="5735468" y="5781790"/>
              <a:ext cx="212720" cy="228381"/>
            </a:xfrm>
            <a:custGeom>
              <a:avLst/>
              <a:gdLst>
                <a:gd name="connsiteX0" fmla="*/ 51591 w 87597"/>
                <a:gd name="connsiteY0" fmla="*/ 94046 h 94046"/>
                <a:gd name="connsiteX1" fmla="*/ 44067 w 87597"/>
                <a:gd name="connsiteY1" fmla="*/ 91897 h 94046"/>
                <a:gd name="connsiteX2" fmla="*/ 23646 w 87597"/>
                <a:gd name="connsiteY2" fmla="*/ 80074 h 94046"/>
                <a:gd name="connsiteX3" fmla="*/ 8598 w 87597"/>
                <a:gd name="connsiteY3" fmla="*/ 64489 h 94046"/>
                <a:gd name="connsiteX4" fmla="*/ 3762 w 87597"/>
                <a:gd name="connsiteY4" fmla="*/ 54278 h 94046"/>
                <a:gd name="connsiteX5" fmla="*/ 0 w 87597"/>
                <a:gd name="connsiteY5" fmla="*/ 33319 h 94046"/>
                <a:gd name="connsiteX6" fmla="*/ 15585 w 87597"/>
                <a:gd name="connsiteY6" fmla="*/ 20421 h 94046"/>
                <a:gd name="connsiteX7" fmla="*/ 18809 w 87597"/>
                <a:gd name="connsiteY7" fmla="*/ 12360 h 94046"/>
                <a:gd name="connsiteX8" fmla="*/ 23646 w 87597"/>
                <a:gd name="connsiteY8" fmla="*/ 5912 h 94046"/>
                <a:gd name="connsiteX9" fmla="*/ 31707 w 87597"/>
                <a:gd name="connsiteY9" fmla="*/ 5374 h 94046"/>
                <a:gd name="connsiteX10" fmla="*/ 38693 w 87597"/>
                <a:gd name="connsiteY10" fmla="*/ 0 h 94046"/>
                <a:gd name="connsiteX11" fmla="*/ 61802 w 87597"/>
                <a:gd name="connsiteY11" fmla="*/ 0 h 94046"/>
                <a:gd name="connsiteX12" fmla="*/ 69863 w 87597"/>
                <a:gd name="connsiteY12" fmla="*/ 10211 h 94046"/>
                <a:gd name="connsiteX13" fmla="*/ 76311 w 87597"/>
                <a:gd name="connsiteY13" fmla="*/ 22034 h 94046"/>
                <a:gd name="connsiteX14" fmla="*/ 75237 w 87597"/>
                <a:gd name="connsiteY14" fmla="*/ 30632 h 94046"/>
                <a:gd name="connsiteX15" fmla="*/ 80073 w 87597"/>
                <a:gd name="connsiteY15" fmla="*/ 38156 h 94046"/>
                <a:gd name="connsiteX16" fmla="*/ 79536 w 87597"/>
                <a:gd name="connsiteY16" fmla="*/ 48904 h 94046"/>
                <a:gd name="connsiteX17" fmla="*/ 87597 w 87597"/>
                <a:gd name="connsiteY17" fmla="*/ 47292 h 94046"/>
                <a:gd name="connsiteX18" fmla="*/ 74162 w 87597"/>
                <a:gd name="connsiteY18" fmla="*/ 60727 h 94046"/>
                <a:gd name="connsiteX19" fmla="*/ 61264 w 87597"/>
                <a:gd name="connsiteY19" fmla="*/ 76312 h 94046"/>
                <a:gd name="connsiteX20" fmla="*/ 59652 w 87597"/>
                <a:gd name="connsiteY20" fmla="*/ 84373 h 94046"/>
                <a:gd name="connsiteX21" fmla="*/ 51591 w 87597"/>
                <a:gd name="connsiteY21" fmla="*/ 94046 h 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597" h="94046">
                  <a:moveTo>
                    <a:pt x="51591" y="94046"/>
                  </a:moveTo>
                  <a:lnTo>
                    <a:pt x="44067" y="91897"/>
                  </a:lnTo>
                  <a:lnTo>
                    <a:pt x="23646" y="80074"/>
                  </a:lnTo>
                  <a:lnTo>
                    <a:pt x="8598" y="64489"/>
                  </a:lnTo>
                  <a:lnTo>
                    <a:pt x="3762" y="54278"/>
                  </a:lnTo>
                  <a:lnTo>
                    <a:pt x="0" y="33319"/>
                  </a:lnTo>
                  <a:lnTo>
                    <a:pt x="15585" y="20421"/>
                  </a:lnTo>
                  <a:lnTo>
                    <a:pt x="18809" y="12360"/>
                  </a:lnTo>
                  <a:lnTo>
                    <a:pt x="23646" y="5912"/>
                  </a:lnTo>
                  <a:lnTo>
                    <a:pt x="31707" y="5374"/>
                  </a:lnTo>
                  <a:lnTo>
                    <a:pt x="38693" y="0"/>
                  </a:lnTo>
                  <a:lnTo>
                    <a:pt x="61802" y="0"/>
                  </a:lnTo>
                  <a:lnTo>
                    <a:pt x="69863" y="10211"/>
                  </a:lnTo>
                  <a:lnTo>
                    <a:pt x="76311" y="22034"/>
                  </a:lnTo>
                  <a:lnTo>
                    <a:pt x="75237" y="30632"/>
                  </a:lnTo>
                  <a:lnTo>
                    <a:pt x="80073" y="38156"/>
                  </a:lnTo>
                  <a:lnTo>
                    <a:pt x="79536" y="48904"/>
                  </a:lnTo>
                  <a:lnTo>
                    <a:pt x="87597" y="47292"/>
                  </a:lnTo>
                  <a:lnTo>
                    <a:pt x="74162" y="60727"/>
                  </a:lnTo>
                  <a:lnTo>
                    <a:pt x="61264" y="76312"/>
                  </a:lnTo>
                  <a:lnTo>
                    <a:pt x="59652" y="84373"/>
                  </a:lnTo>
                  <a:lnTo>
                    <a:pt x="51591" y="9404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6" name="Freeform: Shape 473">
              <a:extLst>
                <a:ext uri="{FF2B5EF4-FFF2-40B4-BE49-F238E27FC236}">
                  <a16:creationId xmlns:a16="http://schemas.microsoft.com/office/drawing/2014/main" id="{8F012251-F870-2648-9114-4C797CFC9166}"/>
                </a:ext>
              </a:extLst>
            </p:cNvPr>
            <p:cNvSpPr/>
            <p:nvPr userDrawn="1"/>
          </p:nvSpPr>
          <p:spPr>
            <a:xfrm>
              <a:off x="5726161" y="5364944"/>
              <a:ext cx="131984" cy="257634"/>
            </a:xfrm>
            <a:custGeom>
              <a:avLst/>
              <a:gdLst>
                <a:gd name="connsiteX0" fmla="*/ 0 w 131984"/>
                <a:gd name="connsiteY0" fmla="*/ 0 h 257634"/>
                <a:gd name="connsiteX1" fmla="*/ 38019 w 131984"/>
                <a:gd name="connsiteY1" fmla="*/ 47522 h 257634"/>
                <a:gd name="connsiteX2" fmla="*/ 83695 w 131984"/>
                <a:gd name="connsiteY2" fmla="*/ 95811 h 257634"/>
                <a:gd name="connsiteX3" fmla="*/ 86306 w 131984"/>
                <a:gd name="connsiteY3" fmla="*/ 140180 h 257634"/>
                <a:gd name="connsiteX4" fmla="*/ 99356 w 131984"/>
                <a:gd name="connsiteY4" fmla="*/ 180637 h 257634"/>
                <a:gd name="connsiteX5" fmla="*/ 125456 w 131984"/>
                <a:gd name="connsiteY5" fmla="*/ 200212 h 257634"/>
                <a:gd name="connsiteX6" fmla="*/ 131984 w 131984"/>
                <a:gd name="connsiteY6" fmla="*/ 227616 h 257634"/>
                <a:gd name="connsiteX7" fmla="*/ 129373 w 131984"/>
                <a:gd name="connsiteY7" fmla="*/ 249802 h 257634"/>
                <a:gd name="connsiteX8" fmla="*/ 118931 w 131984"/>
                <a:gd name="connsiteY8" fmla="*/ 253719 h 257634"/>
                <a:gd name="connsiteX9" fmla="*/ 81087 w 131984"/>
                <a:gd name="connsiteY9" fmla="*/ 248498 h 257634"/>
                <a:gd name="connsiteX10" fmla="*/ 75866 w 131984"/>
                <a:gd name="connsiteY10" fmla="*/ 256327 h 257634"/>
                <a:gd name="connsiteX11" fmla="*/ 60205 w 131984"/>
                <a:gd name="connsiteY11" fmla="*/ 257634 h 257634"/>
                <a:gd name="connsiteX12" fmla="*/ 10615 w 131984"/>
                <a:gd name="connsiteY12" fmla="*/ 240669 h 257634"/>
                <a:gd name="connsiteX13" fmla="*/ 0 w 131984"/>
                <a:gd name="connsiteY13" fmla="*/ 240260 h 25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984" h="257634">
                  <a:moveTo>
                    <a:pt x="0" y="0"/>
                  </a:moveTo>
                  <a:lnTo>
                    <a:pt x="38019" y="47522"/>
                  </a:lnTo>
                  <a:lnTo>
                    <a:pt x="83695" y="95811"/>
                  </a:lnTo>
                  <a:lnTo>
                    <a:pt x="86306" y="140180"/>
                  </a:lnTo>
                  <a:lnTo>
                    <a:pt x="99356" y="180637"/>
                  </a:lnTo>
                  <a:lnTo>
                    <a:pt x="125456" y="200212"/>
                  </a:lnTo>
                  <a:lnTo>
                    <a:pt x="131984" y="227616"/>
                  </a:lnTo>
                  <a:lnTo>
                    <a:pt x="129373" y="249802"/>
                  </a:lnTo>
                  <a:lnTo>
                    <a:pt x="118931" y="253719"/>
                  </a:lnTo>
                  <a:lnTo>
                    <a:pt x="81087" y="248498"/>
                  </a:lnTo>
                  <a:lnTo>
                    <a:pt x="75866" y="256327"/>
                  </a:lnTo>
                  <a:lnTo>
                    <a:pt x="60205" y="257634"/>
                  </a:lnTo>
                  <a:lnTo>
                    <a:pt x="10615" y="240669"/>
                  </a:lnTo>
                  <a:lnTo>
                    <a:pt x="0" y="240260"/>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87" name="Freeform: Shape 350">
              <a:extLst>
                <a:ext uri="{FF2B5EF4-FFF2-40B4-BE49-F238E27FC236}">
                  <a16:creationId xmlns:a16="http://schemas.microsoft.com/office/drawing/2014/main" id="{BFBE9D03-3505-4D4E-81F6-14EED1E8FE61}"/>
                </a:ext>
              </a:extLst>
            </p:cNvPr>
            <p:cNvSpPr/>
            <p:nvPr userDrawn="1"/>
          </p:nvSpPr>
          <p:spPr>
            <a:xfrm>
              <a:off x="9517459" y="5643457"/>
              <a:ext cx="703414" cy="953978"/>
            </a:xfrm>
            <a:custGeom>
              <a:avLst/>
              <a:gdLst>
                <a:gd name="connsiteX0" fmla="*/ 289662 w 289662"/>
                <a:gd name="connsiteY0" fmla="*/ 8061 h 392843"/>
                <a:gd name="connsiteX1" fmla="*/ 289125 w 289662"/>
                <a:gd name="connsiteY1" fmla="*/ 0 h 392843"/>
                <a:gd name="connsiteX2" fmla="*/ 278377 w 289662"/>
                <a:gd name="connsiteY2" fmla="*/ 0 h 392843"/>
                <a:gd name="connsiteX3" fmla="*/ 264942 w 289662"/>
                <a:gd name="connsiteY3" fmla="*/ 9673 h 392843"/>
                <a:gd name="connsiteX4" fmla="*/ 249894 w 289662"/>
                <a:gd name="connsiteY4" fmla="*/ 12360 h 392843"/>
                <a:gd name="connsiteX5" fmla="*/ 236459 w 289662"/>
                <a:gd name="connsiteY5" fmla="*/ 16659 h 392843"/>
                <a:gd name="connsiteX6" fmla="*/ 227323 w 289662"/>
                <a:gd name="connsiteY6" fmla="*/ 17197 h 392843"/>
                <a:gd name="connsiteX7" fmla="*/ 211201 w 289662"/>
                <a:gd name="connsiteY7" fmla="*/ 18272 h 392843"/>
                <a:gd name="connsiteX8" fmla="*/ 200990 w 289662"/>
                <a:gd name="connsiteY8" fmla="*/ 23646 h 392843"/>
                <a:gd name="connsiteX9" fmla="*/ 187018 w 289662"/>
                <a:gd name="connsiteY9" fmla="*/ 25795 h 392843"/>
                <a:gd name="connsiteX10" fmla="*/ 161760 w 289662"/>
                <a:gd name="connsiteY10" fmla="*/ 34931 h 392843"/>
                <a:gd name="connsiteX11" fmla="*/ 130590 w 289662"/>
                <a:gd name="connsiteY11" fmla="*/ 38156 h 392843"/>
                <a:gd name="connsiteX12" fmla="*/ 103720 w 289662"/>
                <a:gd name="connsiteY12" fmla="*/ 45680 h 392843"/>
                <a:gd name="connsiteX13" fmla="*/ 89747 w 289662"/>
                <a:gd name="connsiteY13" fmla="*/ 45680 h 392843"/>
                <a:gd name="connsiteX14" fmla="*/ 76849 w 289662"/>
                <a:gd name="connsiteY14" fmla="*/ 33857 h 392843"/>
                <a:gd name="connsiteX15" fmla="*/ 71475 w 289662"/>
                <a:gd name="connsiteY15" fmla="*/ 22034 h 392843"/>
                <a:gd name="connsiteX16" fmla="*/ 62340 w 289662"/>
                <a:gd name="connsiteY16" fmla="*/ 16659 h 392843"/>
                <a:gd name="connsiteX17" fmla="*/ 51592 w 289662"/>
                <a:gd name="connsiteY17" fmla="*/ 32244 h 392843"/>
                <a:gd name="connsiteX18" fmla="*/ 45142 w 289662"/>
                <a:gd name="connsiteY18" fmla="*/ 42455 h 392843"/>
                <a:gd name="connsiteX19" fmla="*/ 55890 w 289662"/>
                <a:gd name="connsiteY19" fmla="*/ 58577 h 392843"/>
                <a:gd name="connsiteX20" fmla="*/ 66639 w 289662"/>
                <a:gd name="connsiteY20" fmla="*/ 72550 h 392843"/>
                <a:gd name="connsiteX21" fmla="*/ 77387 w 289662"/>
                <a:gd name="connsiteY21" fmla="*/ 82760 h 392843"/>
                <a:gd name="connsiteX22" fmla="*/ 171433 w 289662"/>
                <a:gd name="connsiteY22" fmla="*/ 116617 h 392843"/>
                <a:gd name="connsiteX23" fmla="*/ 195616 w 289662"/>
                <a:gd name="connsiteY23" fmla="*/ 116617 h 392843"/>
                <a:gd name="connsiteX24" fmla="*/ 114468 w 289662"/>
                <a:gd name="connsiteY24" fmla="*/ 202602 h 392843"/>
                <a:gd name="connsiteX25" fmla="*/ 76849 w 289662"/>
                <a:gd name="connsiteY25" fmla="*/ 203677 h 392843"/>
                <a:gd name="connsiteX26" fmla="*/ 51054 w 289662"/>
                <a:gd name="connsiteY26" fmla="*/ 223561 h 392843"/>
                <a:gd name="connsiteX27" fmla="*/ 32782 w 289662"/>
                <a:gd name="connsiteY27" fmla="*/ 224099 h 392843"/>
                <a:gd name="connsiteX28" fmla="*/ 25258 w 289662"/>
                <a:gd name="connsiteY28" fmla="*/ 233234 h 392843"/>
                <a:gd name="connsiteX29" fmla="*/ 0 w 289662"/>
                <a:gd name="connsiteY29" fmla="*/ 265479 h 392843"/>
                <a:gd name="connsiteX30" fmla="*/ 538 w 289662"/>
                <a:gd name="connsiteY30" fmla="*/ 369198 h 392843"/>
                <a:gd name="connsiteX31" fmla="*/ 17735 w 289662"/>
                <a:gd name="connsiteY31" fmla="*/ 392844 h 392843"/>
                <a:gd name="connsiteX32" fmla="*/ 24183 w 289662"/>
                <a:gd name="connsiteY32" fmla="*/ 385858 h 392843"/>
                <a:gd name="connsiteX33" fmla="*/ 30633 w 289662"/>
                <a:gd name="connsiteY33" fmla="*/ 370810 h 392843"/>
                <a:gd name="connsiteX34" fmla="*/ 61802 w 289662"/>
                <a:gd name="connsiteY34" fmla="*/ 336416 h 392843"/>
                <a:gd name="connsiteX35" fmla="*/ 88672 w 289662"/>
                <a:gd name="connsiteY35" fmla="*/ 314920 h 392843"/>
                <a:gd name="connsiteX36" fmla="*/ 131665 w 289662"/>
                <a:gd name="connsiteY36" fmla="*/ 286438 h 392843"/>
                <a:gd name="connsiteX37" fmla="*/ 160147 w 289662"/>
                <a:gd name="connsiteY37" fmla="*/ 263329 h 392843"/>
                <a:gd name="connsiteX38" fmla="*/ 194004 w 289662"/>
                <a:gd name="connsiteY38" fmla="*/ 224636 h 392843"/>
                <a:gd name="connsiteX39" fmla="*/ 218725 w 289662"/>
                <a:gd name="connsiteY39" fmla="*/ 192391 h 392843"/>
                <a:gd name="connsiteX40" fmla="*/ 243445 w 289662"/>
                <a:gd name="connsiteY40" fmla="*/ 150474 h 392843"/>
                <a:gd name="connsiteX41" fmla="*/ 261180 w 289662"/>
                <a:gd name="connsiteY41" fmla="*/ 113930 h 392843"/>
                <a:gd name="connsiteX42" fmla="*/ 275152 w 289662"/>
                <a:gd name="connsiteY42" fmla="*/ 81686 h 392843"/>
                <a:gd name="connsiteX43" fmla="*/ 283214 w 289662"/>
                <a:gd name="connsiteY43" fmla="*/ 50516 h 392843"/>
                <a:gd name="connsiteX44" fmla="*/ 289125 w 289662"/>
                <a:gd name="connsiteY44" fmla="*/ 40305 h 392843"/>
                <a:gd name="connsiteX45" fmla="*/ 289125 w 289662"/>
                <a:gd name="connsiteY45" fmla="*/ 25258 h 392843"/>
                <a:gd name="connsiteX46" fmla="*/ 289662 w 289662"/>
                <a:gd name="connsiteY46" fmla="*/ 8061 h 39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62" h="392843">
                  <a:moveTo>
                    <a:pt x="289662" y="8061"/>
                  </a:moveTo>
                  <a:lnTo>
                    <a:pt x="289125" y="0"/>
                  </a:lnTo>
                  <a:lnTo>
                    <a:pt x="278377" y="0"/>
                  </a:lnTo>
                  <a:lnTo>
                    <a:pt x="264942" y="9673"/>
                  </a:lnTo>
                  <a:lnTo>
                    <a:pt x="249894" y="12360"/>
                  </a:lnTo>
                  <a:lnTo>
                    <a:pt x="236459" y="16659"/>
                  </a:lnTo>
                  <a:lnTo>
                    <a:pt x="227323" y="17197"/>
                  </a:lnTo>
                  <a:lnTo>
                    <a:pt x="211201" y="18272"/>
                  </a:lnTo>
                  <a:lnTo>
                    <a:pt x="200990" y="23646"/>
                  </a:lnTo>
                  <a:lnTo>
                    <a:pt x="187018" y="25795"/>
                  </a:lnTo>
                  <a:lnTo>
                    <a:pt x="161760" y="34931"/>
                  </a:lnTo>
                  <a:lnTo>
                    <a:pt x="130590" y="38156"/>
                  </a:lnTo>
                  <a:lnTo>
                    <a:pt x="103720" y="45680"/>
                  </a:lnTo>
                  <a:lnTo>
                    <a:pt x="89747" y="45680"/>
                  </a:lnTo>
                  <a:lnTo>
                    <a:pt x="76849" y="33857"/>
                  </a:lnTo>
                  <a:lnTo>
                    <a:pt x="71475" y="22034"/>
                  </a:lnTo>
                  <a:lnTo>
                    <a:pt x="62340" y="16659"/>
                  </a:lnTo>
                  <a:lnTo>
                    <a:pt x="51592" y="32244"/>
                  </a:lnTo>
                  <a:lnTo>
                    <a:pt x="45142" y="42455"/>
                  </a:lnTo>
                  <a:lnTo>
                    <a:pt x="55890" y="58577"/>
                  </a:lnTo>
                  <a:lnTo>
                    <a:pt x="66639" y="72550"/>
                  </a:lnTo>
                  <a:lnTo>
                    <a:pt x="77387" y="82760"/>
                  </a:lnTo>
                  <a:lnTo>
                    <a:pt x="171433" y="116617"/>
                  </a:lnTo>
                  <a:lnTo>
                    <a:pt x="195616" y="116617"/>
                  </a:lnTo>
                  <a:lnTo>
                    <a:pt x="114468" y="202602"/>
                  </a:lnTo>
                  <a:lnTo>
                    <a:pt x="76849" y="203677"/>
                  </a:lnTo>
                  <a:lnTo>
                    <a:pt x="51054" y="223561"/>
                  </a:lnTo>
                  <a:lnTo>
                    <a:pt x="32782" y="224099"/>
                  </a:lnTo>
                  <a:lnTo>
                    <a:pt x="25258" y="233234"/>
                  </a:lnTo>
                  <a:lnTo>
                    <a:pt x="0" y="265479"/>
                  </a:lnTo>
                  <a:lnTo>
                    <a:pt x="538" y="369198"/>
                  </a:lnTo>
                  <a:lnTo>
                    <a:pt x="17735" y="392844"/>
                  </a:lnTo>
                  <a:lnTo>
                    <a:pt x="24183" y="385858"/>
                  </a:lnTo>
                  <a:lnTo>
                    <a:pt x="30633" y="370810"/>
                  </a:lnTo>
                  <a:lnTo>
                    <a:pt x="61802" y="336416"/>
                  </a:lnTo>
                  <a:lnTo>
                    <a:pt x="88672" y="314920"/>
                  </a:lnTo>
                  <a:lnTo>
                    <a:pt x="131665" y="286438"/>
                  </a:lnTo>
                  <a:lnTo>
                    <a:pt x="160147" y="263329"/>
                  </a:lnTo>
                  <a:lnTo>
                    <a:pt x="194004" y="224636"/>
                  </a:lnTo>
                  <a:lnTo>
                    <a:pt x="218725" y="192391"/>
                  </a:lnTo>
                  <a:lnTo>
                    <a:pt x="243445" y="150474"/>
                  </a:lnTo>
                  <a:lnTo>
                    <a:pt x="261180" y="113930"/>
                  </a:lnTo>
                  <a:lnTo>
                    <a:pt x="275152" y="81686"/>
                  </a:lnTo>
                  <a:lnTo>
                    <a:pt x="283214" y="50516"/>
                  </a:lnTo>
                  <a:lnTo>
                    <a:pt x="289125" y="40305"/>
                  </a:lnTo>
                  <a:lnTo>
                    <a:pt x="289125" y="25258"/>
                  </a:lnTo>
                  <a:lnTo>
                    <a:pt x="289662" y="806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8" name="Freeform: Shape 351">
              <a:extLst>
                <a:ext uri="{FF2B5EF4-FFF2-40B4-BE49-F238E27FC236}">
                  <a16:creationId xmlns:a16="http://schemas.microsoft.com/office/drawing/2014/main" id="{C091B984-E223-0249-BFDA-C26D4DE56C29}"/>
                </a:ext>
              </a:extLst>
            </p:cNvPr>
            <p:cNvSpPr/>
            <p:nvPr userDrawn="1"/>
          </p:nvSpPr>
          <p:spPr>
            <a:xfrm>
              <a:off x="8320742" y="5625186"/>
              <a:ext cx="797376" cy="610756"/>
            </a:xfrm>
            <a:custGeom>
              <a:avLst/>
              <a:gdLst>
                <a:gd name="connsiteX0" fmla="*/ 289662 w 328355"/>
                <a:gd name="connsiteY0" fmla="*/ 81686 h 251506"/>
                <a:gd name="connsiteX1" fmla="*/ 290199 w 328355"/>
                <a:gd name="connsiteY1" fmla="*/ 104257 h 251506"/>
                <a:gd name="connsiteX2" fmla="*/ 285900 w 328355"/>
                <a:gd name="connsiteY2" fmla="*/ 112855 h 251506"/>
                <a:gd name="connsiteX3" fmla="*/ 270853 w 328355"/>
                <a:gd name="connsiteY3" fmla="*/ 113393 h 251506"/>
                <a:gd name="connsiteX4" fmla="*/ 261179 w 328355"/>
                <a:gd name="connsiteY4" fmla="*/ 129515 h 251506"/>
                <a:gd name="connsiteX5" fmla="*/ 278914 w 328355"/>
                <a:gd name="connsiteY5" fmla="*/ 131665 h 251506"/>
                <a:gd name="connsiteX6" fmla="*/ 293424 w 328355"/>
                <a:gd name="connsiteY6" fmla="*/ 145637 h 251506"/>
                <a:gd name="connsiteX7" fmla="*/ 298798 w 328355"/>
                <a:gd name="connsiteY7" fmla="*/ 156923 h 251506"/>
                <a:gd name="connsiteX8" fmla="*/ 311696 w 328355"/>
                <a:gd name="connsiteY8" fmla="*/ 163372 h 251506"/>
                <a:gd name="connsiteX9" fmla="*/ 328355 w 328355"/>
                <a:gd name="connsiteY9" fmla="*/ 194541 h 251506"/>
                <a:gd name="connsiteX10" fmla="*/ 309009 w 328355"/>
                <a:gd name="connsiteY10" fmla="*/ 213350 h 251506"/>
                <a:gd name="connsiteX11" fmla="*/ 291274 w 328355"/>
                <a:gd name="connsiteY11" fmla="*/ 230547 h 251506"/>
                <a:gd name="connsiteX12" fmla="*/ 273540 w 328355"/>
                <a:gd name="connsiteY12" fmla="*/ 243983 h 251506"/>
                <a:gd name="connsiteX13" fmla="*/ 253118 w 328355"/>
                <a:gd name="connsiteY13" fmla="*/ 243983 h 251506"/>
                <a:gd name="connsiteX14" fmla="*/ 230010 w 328355"/>
                <a:gd name="connsiteY14" fmla="*/ 250432 h 251506"/>
                <a:gd name="connsiteX15" fmla="*/ 211738 w 328355"/>
                <a:gd name="connsiteY15" fmla="*/ 243983 h 251506"/>
                <a:gd name="connsiteX16" fmla="*/ 199915 w 328355"/>
                <a:gd name="connsiteY16" fmla="*/ 251506 h 251506"/>
                <a:gd name="connsiteX17" fmla="*/ 174657 w 328355"/>
                <a:gd name="connsiteY17" fmla="*/ 232697 h 251506"/>
                <a:gd name="connsiteX18" fmla="*/ 167671 w 328355"/>
                <a:gd name="connsiteY18" fmla="*/ 220337 h 251506"/>
                <a:gd name="connsiteX19" fmla="*/ 151548 w 328355"/>
                <a:gd name="connsiteY19" fmla="*/ 226248 h 251506"/>
                <a:gd name="connsiteX20" fmla="*/ 138113 w 328355"/>
                <a:gd name="connsiteY20" fmla="*/ 224636 h 251506"/>
                <a:gd name="connsiteX21" fmla="*/ 130590 w 328355"/>
                <a:gd name="connsiteY21" fmla="*/ 229473 h 251506"/>
                <a:gd name="connsiteX22" fmla="*/ 117692 w 328355"/>
                <a:gd name="connsiteY22" fmla="*/ 226248 h 251506"/>
                <a:gd name="connsiteX23" fmla="*/ 100495 w 328355"/>
                <a:gd name="connsiteY23" fmla="*/ 202602 h 251506"/>
                <a:gd name="connsiteX24" fmla="*/ 95659 w 328355"/>
                <a:gd name="connsiteY24" fmla="*/ 193466 h 251506"/>
                <a:gd name="connsiteX25" fmla="*/ 74162 w 328355"/>
                <a:gd name="connsiteY25" fmla="*/ 182181 h 251506"/>
                <a:gd name="connsiteX26" fmla="*/ 66639 w 328355"/>
                <a:gd name="connsiteY26" fmla="*/ 164984 h 251506"/>
                <a:gd name="connsiteX27" fmla="*/ 54815 w 328355"/>
                <a:gd name="connsiteY27" fmla="*/ 152624 h 251506"/>
                <a:gd name="connsiteX28" fmla="*/ 35469 w 328355"/>
                <a:gd name="connsiteY28" fmla="*/ 137576 h 251506"/>
                <a:gd name="connsiteX29" fmla="*/ 34931 w 328355"/>
                <a:gd name="connsiteY29" fmla="*/ 128440 h 251506"/>
                <a:gd name="connsiteX30" fmla="*/ 19347 w 328355"/>
                <a:gd name="connsiteY30" fmla="*/ 116617 h 251506"/>
                <a:gd name="connsiteX31" fmla="*/ 0 w 328355"/>
                <a:gd name="connsiteY31" fmla="*/ 105332 h 251506"/>
                <a:gd name="connsiteX32" fmla="*/ 8598 w 328355"/>
                <a:gd name="connsiteY32" fmla="*/ 102107 h 251506"/>
                <a:gd name="connsiteX33" fmla="*/ 18272 w 328355"/>
                <a:gd name="connsiteY33" fmla="*/ 96733 h 251506"/>
                <a:gd name="connsiteX34" fmla="*/ 25796 w 328355"/>
                <a:gd name="connsiteY34" fmla="*/ 70938 h 251506"/>
                <a:gd name="connsiteX35" fmla="*/ 33857 w 328355"/>
                <a:gd name="connsiteY35" fmla="*/ 57503 h 251506"/>
                <a:gd name="connsiteX36" fmla="*/ 54815 w 328355"/>
                <a:gd name="connsiteY36" fmla="*/ 53741 h 251506"/>
                <a:gd name="connsiteX37" fmla="*/ 59652 w 328355"/>
                <a:gd name="connsiteY37" fmla="*/ 61802 h 251506"/>
                <a:gd name="connsiteX38" fmla="*/ 74162 w 328355"/>
                <a:gd name="connsiteY38" fmla="*/ 78462 h 251506"/>
                <a:gd name="connsiteX39" fmla="*/ 82223 w 328355"/>
                <a:gd name="connsiteY39" fmla="*/ 81149 h 251506"/>
                <a:gd name="connsiteX40" fmla="*/ 92434 w 328355"/>
                <a:gd name="connsiteY40" fmla="*/ 76312 h 251506"/>
                <a:gd name="connsiteX41" fmla="*/ 112855 w 328355"/>
                <a:gd name="connsiteY41" fmla="*/ 77387 h 251506"/>
                <a:gd name="connsiteX42" fmla="*/ 116617 w 328355"/>
                <a:gd name="connsiteY42" fmla="*/ 83298 h 251506"/>
                <a:gd name="connsiteX43" fmla="*/ 145100 w 328355"/>
                <a:gd name="connsiteY43" fmla="*/ 83298 h 251506"/>
                <a:gd name="connsiteX44" fmla="*/ 146174 w 328355"/>
                <a:gd name="connsiteY44" fmla="*/ 77387 h 251506"/>
                <a:gd name="connsiteX45" fmla="*/ 160685 w 328355"/>
                <a:gd name="connsiteY45" fmla="*/ 72013 h 251506"/>
                <a:gd name="connsiteX46" fmla="*/ 163909 w 328355"/>
                <a:gd name="connsiteY46" fmla="*/ 63414 h 251506"/>
                <a:gd name="connsiteX47" fmla="*/ 174657 w 328355"/>
                <a:gd name="connsiteY47" fmla="*/ 57503 h 251506"/>
                <a:gd name="connsiteX48" fmla="*/ 198840 w 328355"/>
                <a:gd name="connsiteY48" fmla="*/ 74162 h 251506"/>
                <a:gd name="connsiteX49" fmla="*/ 213350 w 328355"/>
                <a:gd name="connsiteY49" fmla="*/ 70938 h 251506"/>
                <a:gd name="connsiteX50" fmla="*/ 227860 w 328355"/>
                <a:gd name="connsiteY50" fmla="*/ 49979 h 251506"/>
                <a:gd name="connsiteX51" fmla="*/ 243445 w 328355"/>
                <a:gd name="connsiteY51" fmla="*/ 33857 h 251506"/>
                <a:gd name="connsiteX52" fmla="*/ 240758 w 328355"/>
                <a:gd name="connsiteY52" fmla="*/ 16660 h 251506"/>
                <a:gd name="connsiteX53" fmla="*/ 233772 w 328355"/>
                <a:gd name="connsiteY53" fmla="*/ 8061 h 251506"/>
                <a:gd name="connsiteX54" fmla="*/ 250969 w 328355"/>
                <a:gd name="connsiteY54" fmla="*/ 6449 h 251506"/>
                <a:gd name="connsiteX55" fmla="*/ 253118 w 328355"/>
                <a:gd name="connsiteY55" fmla="*/ 0 h 251506"/>
                <a:gd name="connsiteX56" fmla="*/ 266553 w 328355"/>
                <a:gd name="connsiteY56" fmla="*/ 2150 h 251506"/>
                <a:gd name="connsiteX57" fmla="*/ 263329 w 328355"/>
                <a:gd name="connsiteY57" fmla="*/ 23646 h 251506"/>
                <a:gd name="connsiteX58" fmla="*/ 266553 w 328355"/>
                <a:gd name="connsiteY58" fmla="*/ 44605 h 251506"/>
                <a:gd name="connsiteX59" fmla="*/ 281064 w 328355"/>
                <a:gd name="connsiteY59" fmla="*/ 55890 h 251506"/>
                <a:gd name="connsiteX60" fmla="*/ 284288 w 328355"/>
                <a:gd name="connsiteY60" fmla="*/ 65564 h 251506"/>
                <a:gd name="connsiteX61" fmla="*/ 283751 w 328355"/>
                <a:gd name="connsiteY61" fmla="*/ 80074 h 251506"/>
                <a:gd name="connsiteX62" fmla="*/ 289662 w 328355"/>
                <a:gd name="connsiteY62" fmla="*/ 81686 h 25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28355" h="251506">
                  <a:moveTo>
                    <a:pt x="289662" y="81686"/>
                  </a:moveTo>
                  <a:lnTo>
                    <a:pt x="290199" y="104257"/>
                  </a:lnTo>
                  <a:lnTo>
                    <a:pt x="285900" y="112855"/>
                  </a:lnTo>
                  <a:lnTo>
                    <a:pt x="270853" y="113393"/>
                  </a:lnTo>
                  <a:lnTo>
                    <a:pt x="261179" y="129515"/>
                  </a:lnTo>
                  <a:lnTo>
                    <a:pt x="278914" y="131665"/>
                  </a:lnTo>
                  <a:lnTo>
                    <a:pt x="293424" y="145637"/>
                  </a:lnTo>
                  <a:lnTo>
                    <a:pt x="298798" y="156923"/>
                  </a:lnTo>
                  <a:lnTo>
                    <a:pt x="311696" y="163372"/>
                  </a:lnTo>
                  <a:lnTo>
                    <a:pt x="328355" y="194541"/>
                  </a:lnTo>
                  <a:lnTo>
                    <a:pt x="309009" y="213350"/>
                  </a:lnTo>
                  <a:lnTo>
                    <a:pt x="291274" y="230547"/>
                  </a:lnTo>
                  <a:lnTo>
                    <a:pt x="273540" y="243983"/>
                  </a:lnTo>
                  <a:lnTo>
                    <a:pt x="253118" y="243983"/>
                  </a:lnTo>
                  <a:lnTo>
                    <a:pt x="230010" y="250432"/>
                  </a:lnTo>
                  <a:lnTo>
                    <a:pt x="211738" y="243983"/>
                  </a:lnTo>
                  <a:lnTo>
                    <a:pt x="199915" y="251506"/>
                  </a:lnTo>
                  <a:lnTo>
                    <a:pt x="174657" y="232697"/>
                  </a:lnTo>
                  <a:lnTo>
                    <a:pt x="167671" y="220337"/>
                  </a:lnTo>
                  <a:lnTo>
                    <a:pt x="151548" y="226248"/>
                  </a:lnTo>
                  <a:lnTo>
                    <a:pt x="138113" y="224636"/>
                  </a:lnTo>
                  <a:lnTo>
                    <a:pt x="130590" y="229473"/>
                  </a:lnTo>
                  <a:lnTo>
                    <a:pt x="117692" y="226248"/>
                  </a:lnTo>
                  <a:lnTo>
                    <a:pt x="100495" y="202602"/>
                  </a:lnTo>
                  <a:lnTo>
                    <a:pt x="95659" y="193466"/>
                  </a:lnTo>
                  <a:lnTo>
                    <a:pt x="74162" y="182181"/>
                  </a:lnTo>
                  <a:lnTo>
                    <a:pt x="66639" y="164984"/>
                  </a:lnTo>
                  <a:lnTo>
                    <a:pt x="54815" y="152624"/>
                  </a:lnTo>
                  <a:lnTo>
                    <a:pt x="35469" y="137576"/>
                  </a:lnTo>
                  <a:lnTo>
                    <a:pt x="34931" y="128440"/>
                  </a:lnTo>
                  <a:lnTo>
                    <a:pt x="19347" y="116617"/>
                  </a:lnTo>
                  <a:lnTo>
                    <a:pt x="0" y="105332"/>
                  </a:lnTo>
                  <a:lnTo>
                    <a:pt x="8598" y="102107"/>
                  </a:lnTo>
                  <a:lnTo>
                    <a:pt x="18272" y="96733"/>
                  </a:lnTo>
                  <a:lnTo>
                    <a:pt x="25796" y="70938"/>
                  </a:lnTo>
                  <a:lnTo>
                    <a:pt x="33857" y="57503"/>
                  </a:lnTo>
                  <a:lnTo>
                    <a:pt x="54815" y="53741"/>
                  </a:lnTo>
                  <a:lnTo>
                    <a:pt x="59652" y="61802"/>
                  </a:lnTo>
                  <a:lnTo>
                    <a:pt x="74162" y="78462"/>
                  </a:lnTo>
                  <a:lnTo>
                    <a:pt x="82223" y="81149"/>
                  </a:lnTo>
                  <a:lnTo>
                    <a:pt x="92434" y="76312"/>
                  </a:lnTo>
                  <a:lnTo>
                    <a:pt x="112855" y="77387"/>
                  </a:lnTo>
                  <a:lnTo>
                    <a:pt x="116617" y="83298"/>
                  </a:lnTo>
                  <a:lnTo>
                    <a:pt x="145100" y="83298"/>
                  </a:lnTo>
                  <a:lnTo>
                    <a:pt x="146174" y="77387"/>
                  </a:lnTo>
                  <a:lnTo>
                    <a:pt x="160685" y="72013"/>
                  </a:lnTo>
                  <a:lnTo>
                    <a:pt x="163909" y="63414"/>
                  </a:lnTo>
                  <a:lnTo>
                    <a:pt x="174657" y="57503"/>
                  </a:lnTo>
                  <a:lnTo>
                    <a:pt x="198840" y="74162"/>
                  </a:lnTo>
                  <a:lnTo>
                    <a:pt x="213350" y="70938"/>
                  </a:lnTo>
                  <a:lnTo>
                    <a:pt x="227860" y="49979"/>
                  </a:lnTo>
                  <a:lnTo>
                    <a:pt x="243445" y="33857"/>
                  </a:lnTo>
                  <a:lnTo>
                    <a:pt x="240758" y="16660"/>
                  </a:lnTo>
                  <a:lnTo>
                    <a:pt x="233772" y="8061"/>
                  </a:lnTo>
                  <a:lnTo>
                    <a:pt x="250969" y="6449"/>
                  </a:lnTo>
                  <a:lnTo>
                    <a:pt x="253118" y="0"/>
                  </a:lnTo>
                  <a:lnTo>
                    <a:pt x="266553" y="2150"/>
                  </a:lnTo>
                  <a:lnTo>
                    <a:pt x="263329" y="23646"/>
                  </a:lnTo>
                  <a:lnTo>
                    <a:pt x="266553" y="44605"/>
                  </a:lnTo>
                  <a:lnTo>
                    <a:pt x="281064" y="55890"/>
                  </a:lnTo>
                  <a:lnTo>
                    <a:pt x="284288" y="65564"/>
                  </a:lnTo>
                  <a:lnTo>
                    <a:pt x="283751" y="80074"/>
                  </a:lnTo>
                  <a:lnTo>
                    <a:pt x="289662"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89" name="Freeform: Shape 352">
              <a:extLst>
                <a:ext uri="{FF2B5EF4-FFF2-40B4-BE49-F238E27FC236}">
                  <a16:creationId xmlns:a16="http://schemas.microsoft.com/office/drawing/2014/main" id="{5E792BAE-028D-3B46-BA86-19321D824794}"/>
                </a:ext>
              </a:extLst>
            </p:cNvPr>
            <p:cNvSpPr/>
            <p:nvPr userDrawn="1"/>
          </p:nvSpPr>
          <p:spPr>
            <a:xfrm>
              <a:off x="9144220" y="3778562"/>
              <a:ext cx="461983" cy="383679"/>
            </a:xfrm>
            <a:custGeom>
              <a:avLst/>
              <a:gdLst>
                <a:gd name="connsiteX0" fmla="*/ 88672 w 190242"/>
                <a:gd name="connsiteY0" fmla="*/ 124141 h 157997"/>
                <a:gd name="connsiteX1" fmla="*/ 32244 w 190242"/>
                <a:gd name="connsiteY1" fmla="*/ 157998 h 157997"/>
                <a:gd name="connsiteX2" fmla="*/ 537 w 190242"/>
                <a:gd name="connsiteY2" fmla="*/ 145637 h 157997"/>
                <a:gd name="connsiteX3" fmla="*/ 0 w 190242"/>
                <a:gd name="connsiteY3" fmla="*/ 145637 h 157997"/>
                <a:gd name="connsiteX4" fmla="*/ 3762 w 190242"/>
                <a:gd name="connsiteY4" fmla="*/ 140801 h 157997"/>
                <a:gd name="connsiteX5" fmla="*/ 3224 w 190242"/>
                <a:gd name="connsiteY5" fmla="*/ 127903 h 157997"/>
                <a:gd name="connsiteX6" fmla="*/ 10211 w 190242"/>
                <a:gd name="connsiteY6" fmla="*/ 110168 h 157997"/>
                <a:gd name="connsiteX7" fmla="*/ 25796 w 190242"/>
                <a:gd name="connsiteY7" fmla="*/ 97808 h 157997"/>
                <a:gd name="connsiteX8" fmla="*/ 20959 w 190242"/>
                <a:gd name="connsiteY8" fmla="*/ 85448 h 157997"/>
                <a:gd name="connsiteX9" fmla="*/ 8061 w 190242"/>
                <a:gd name="connsiteY9" fmla="*/ 83835 h 157997"/>
                <a:gd name="connsiteX10" fmla="*/ 5374 w 190242"/>
                <a:gd name="connsiteY10" fmla="*/ 59115 h 157997"/>
                <a:gd name="connsiteX11" fmla="*/ 12361 w 190242"/>
                <a:gd name="connsiteY11" fmla="*/ 45680 h 157997"/>
                <a:gd name="connsiteX12" fmla="*/ 19884 w 190242"/>
                <a:gd name="connsiteY12" fmla="*/ 38693 h 157997"/>
                <a:gd name="connsiteX13" fmla="*/ 27408 w 190242"/>
                <a:gd name="connsiteY13" fmla="*/ 31707 h 157997"/>
                <a:gd name="connsiteX14" fmla="*/ 29020 w 190242"/>
                <a:gd name="connsiteY14" fmla="*/ 13435 h 157997"/>
                <a:gd name="connsiteX15" fmla="*/ 38156 w 190242"/>
                <a:gd name="connsiteY15" fmla="*/ 19884 h 157997"/>
                <a:gd name="connsiteX16" fmla="*/ 69863 w 190242"/>
                <a:gd name="connsiteY16" fmla="*/ 10748 h 157997"/>
                <a:gd name="connsiteX17" fmla="*/ 84910 w 190242"/>
                <a:gd name="connsiteY17" fmla="*/ 17197 h 157997"/>
                <a:gd name="connsiteX18" fmla="*/ 108556 w 190242"/>
                <a:gd name="connsiteY18" fmla="*/ 17197 h 157997"/>
                <a:gd name="connsiteX19" fmla="*/ 141875 w 190242"/>
                <a:gd name="connsiteY19" fmla="*/ 4837 h 157997"/>
                <a:gd name="connsiteX20" fmla="*/ 157460 w 190242"/>
                <a:gd name="connsiteY20" fmla="*/ 5374 h 157997"/>
                <a:gd name="connsiteX21" fmla="*/ 190242 w 190242"/>
                <a:gd name="connsiteY21" fmla="*/ 0 h 157997"/>
                <a:gd name="connsiteX22" fmla="*/ 175732 w 190242"/>
                <a:gd name="connsiteY22" fmla="*/ 20422 h 157997"/>
                <a:gd name="connsiteX23" fmla="*/ 160147 w 190242"/>
                <a:gd name="connsiteY23" fmla="*/ 28483 h 157997"/>
                <a:gd name="connsiteX24" fmla="*/ 162834 w 190242"/>
                <a:gd name="connsiteY24" fmla="*/ 52128 h 157997"/>
                <a:gd name="connsiteX25" fmla="*/ 152086 w 190242"/>
                <a:gd name="connsiteY25" fmla="*/ 91359 h 157997"/>
                <a:gd name="connsiteX26" fmla="*/ 88672 w 190242"/>
                <a:gd name="connsiteY26" fmla="*/ 124141 h 1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242" h="157997">
                  <a:moveTo>
                    <a:pt x="88672" y="124141"/>
                  </a:moveTo>
                  <a:lnTo>
                    <a:pt x="32244" y="157998"/>
                  </a:lnTo>
                  <a:lnTo>
                    <a:pt x="537" y="145637"/>
                  </a:lnTo>
                  <a:lnTo>
                    <a:pt x="0" y="145637"/>
                  </a:lnTo>
                  <a:lnTo>
                    <a:pt x="3762" y="140801"/>
                  </a:lnTo>
                  <a:lnTo>
                    <a:pt x="3224" y="127903"/>
                  </a:lnTo>
                  <a:lnTo>
                    <a:pt x="10211" y="110168"/>
                  </a:lnTo>
                  <a:lnTo>
                    <a:pt x="25796" y="97808"/>
                  </a:lnTo>
                  <a:lnTo>
                    <a:pt x="20959" y="85448"/>
                  </a:lnTo>
                  <a:lnTo>
                    <a:pt x="8061" y="83835"/>
                  </a:lnTo>
                  <a:lnTo>
                    <a:pt x="5374" y="59115"/>
                  </a:lnTo>
                  <a:lnTo>
                    <a:pt x="12361" y="45680"/>
                  </a:lnTo>
                  <a:lnTo>
                    <a:pt x="19884" y="38693"/>
                  </a:lnTo>
                  <a:lnTo>
                    <a:pt x="27408" y="31707"/>
                  </a:lnTo>
                  <a:lnTo>
                    <a:pt x="29020" y="13435"/>
                  </a:lnTo>
                  <a:lnTo>
                    <a:pt x="38156" y="19884"/>
                  </a:lnTo>
                  <a:lnTo>
                    <a:pt x="69863" y="10748"/>
                  </a:lnTo>
                  <a:lnTo>
                    <a:pt x="84910" y="17197"/>
                  </a:lnTo>
                  <a:lnTo>
                    <a:pt x="108556" y="17197"/>
                  </a:lnTo>
                  <a:lnTo>
                    <a:pt x="141875" y="4837"/>
                  </a:lnTo>
                  <a:lnTo>
                    <a:pt x="157460" y="5374"/>
                  </a:lnTo>
                  <a:lnTo>
                    <a:pt x="190242" y="0"/>
                  </a:lnTo>
                  <a:lnTo>
                    <a:pt x="175732" y="20422"/>
                  </a:lnTo>
                  <a:lnTo>
                    <a:pt x="160147" y="28483"/>
                  </a:lnTo>
                  <a:lnTo>
                    <a:pt x="162834" y="52128"/>
                  </a:lnTo>
                  <a:lnTo>
                    <a:pt x="152086" y="91359"/>
                  </a:lnTo>
                  <a:lnTo>
                    <a:pt x="88672" y="1241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0" name="Freeform: Shape 354">
              <a:extLst>
                <a:ext uri="{FF2B5EF4-FFF2-40B4-BE49-F238E27FC236}">
                  <a16:creationId xmlns:a16="http://schemas.microsoft.com/office/drawing/2014/main" id="{9130B7EA-CC82-254F-B29F-61EB81988FB0}"/>
                </a:ext>
              </a:extLst>
            </p:cNvPr>
            <p:cNvSpPr/>
            <p:nvPr userDrawn="1"/>
          </p:nvSpPr>
          <p:spPr>
            <a:xfrm>
              <a:off x="6655519" y="5713929"/>
              <a:ext cx="131806" cy="354968"/>
            </a:xfrm>
            <a:custGeom>
              <a:avLst/>
              <a:gdLst>
                <a:gd name="connsiteX0" fmla="*/ 54278 w 54277"/>
                <a:gd name="connsiteY0" fmla="*/ 140263 h 146174"/>
                <a:gd name="connsiteX1" fmla="*/ 31170 w 54277"/>
                <a:gd name="connsiteY1" fmla="*/ 146175 h 146174"/>
                <a:gd name="connsiteX2" fmla="*/ 24721 w 54277"/>
                <a:gd name="connsiteY2" fmla="*/ 135964 h 146174"/>
                <a:gd name="connsiteX3" fmla="*/ 17197 w 54277"/>
                <a:gd name="connsiteY3" fmla="*/ 117692 h 146174"/>
                <a:gd name="connsiteX4" fmla="*/ 15047 w 54277"/>
                <a:gd name="connsiteY4" fmla="*/ 103720 h 146174"/>
                <a:gd name="connsiteX5" fmla="*/ 21496 w 54277"/>
                <a:gd name="connsiteY5" fmla="*/ 77924 h 146174"/>
                <a:gd name="connsiteX6" fmla="*/ 14510 w 54277"/>
                <a:gd name="connsiteY6" fmla="*/ 67713 h 146174"/>
                <a:gd name="connsiteX7" fmla="*/ 11823 w 54277"/>
                <a:gd name="connsiteY7" fmla="*/ 45142 h 146174"/>
                <a:gd name="connsiteX8" fmla="*/ 11823 w 54277"/>
                <a:gd name="connsiteY8" fmla="*/ 24183 h 146174"/>
                <a:gd name="connsiteX9" fmla="*/ 0 w 54277"/>
                <a:gd name="connsiteY9" fmla="*/ 9136 h 146174"/>
                <a:gd name="connsiteX10" fmla="*/ 2149 w 54277"/>
                <a:gd name="connsiteY10" fmla="*/ 0 h 146174"/>
                <a:gd name="connsiteX11" fmla="*/ 27408 w 54277"/>
                <a:gd name="connsiteY11" fmla="*/ 538 h 146174"/>
                <a:gd name="connsiteX12" fmla="*/ 23646 w 54277"/>
                <a:gd name="connsiteY12" fmla="*/ 15585 h 146174"/>
                <a:gd name="connsiteX13" fmla="*/ 32244 w 54277"/>
                <a:gd name="connsiteY13" fmla="*/ 24183 h 146174"/>
                <a:gd name="connsiteX14" fmla="*/ 42455 w 54277"/>
                <a:gd name="connsiteY14" fmla="*/ 34394 h 146174"/>
                <a:gd name="connsiteX15" fmla="*/ 43530 w 54277"/>
                <a:gd name="connsiteY15" fmla="*/ 48367 h 146174"/>
                <a:gd name="connsiteX16" fmla="*/ 49441 w 54277"/>
                <a:gd name="connsiteY16" fmla="*/ 54278 h 146174"/>
                <a:gd name="connsiteX17" fmla="*/ 48367 w 54277"/>
                <a:gd name="connsiteY17" fmla="*/ 120379 h 146174"/>
                <a:gd name="connsiteX18" fmla="*/ 54278 w 54277"/>
                <a:gd name="connsiteY18" fmla="*/ 140263 h 1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77" h="146174">
                  <a:moveTo>
                    <a:pt x="54278" y="140263"/>
                  </a:moveTo>
                  <a:lnTo>
                    <a:pt x="31170" y="146175"/>
                  </a:lnTo>
                  <a:lnTo>
                    <a:pt x="24721" y="135964"/>
                  </a:lnTo>
                  <a:lnTo>
                    <a:pt x="17197" y="117692"/>
                  </a:lnTo>
                  <a:lnTo>
                    <a:pt x="15047" y="103720"/>
                  </a:lnTo>
                  <a:lnTo>
                    <a:pt x="21496" y="77924"/>
                  </a:lnTo>
                  <a:lnTo>
                    <a:pt x="14510" y="67713"/>
                  </a:lnTo>
                  <a:lnTo>
                    <a:pt x="11823" y="45142"/>
                  </a:lnTo>
                  <a:lnTo>
                    <a:pt x="11823" y="24183"/>
                  </a:lnTo>
                  <a:lnTo>
                    <a:pt x="0" y="9136"/>
                  </a:lnTo>
                  <a:lnTo>
                    <a:pt x="2149" y="0"/>
                  </a:lnTo>
                  <a:lnTo>
                    <a:pt x="27408" y="538"/>
                  </a:lnTo>
                  <a:lnTo>
                    <a:pt x="23646" y="15585"/>
                  </a:lnTo>
                  <a:lnTo>
                    <a:pt x="32244" y="24183"/>
                  </a:lnTo>
                  <a:lnTo>
                    <a:pt x="42455" y="34394"/>
                  </a:lnTo>
                  <a:lnTo>
                    <a:pt x="43530" y="48367"/>
                  </a:lnTo>
                  <a:lnTo>
                    <a:pt x="49441" y="54278"/>
                  </a:lnTo>
                  <a:lnTo>
                    <a:pt x="48367" y="120379"/>
                  </a:lnTo>
                  <a:lnTo>
                    <a:pt x="54278" y="1402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1" name="Freeform: Shape 355">
              <a:extLst>
                <a:ext uri="{FF2B5EF4-FFF2-40B4-BE49-F238E27FC236}">
                  <a16:creationId xmlns:a16="http://schemas.microsoft.com/office/drawing/2014/main" id="{A2F13488-5697-9F47-874D-96BFAA2844D1}"/>
                </a:ext>
              </a:extLst>
            </p:cNvPr>
            <p:cNvSpPr/>
            <p:nvPr userDrawn="1"/>
          </p:nvSpPr>
          <p:spPr>
            <a:xfrm>
              <a:off x="10313530" y="3321800"/>
              <a:ext cx="978774" cy="605535"/>
            </a:xfrm>
            <a:custGeom>
              <a:avLst/>
              <a:gdLst>
                <a:gd name="connsiteX0" fmla="*/ 250432 w 403054"/>
                <a:gd name="connsiteY0" fmla="*/ 238609 h 249356"/>
                <a:gd name="connsiteX1" fmla="*/ 247745 w 403054"/>
                <a:gd name="connsiteY1" fmla="*/ 211201 h 249356"/>
                <a:gd name="connsiteX2" fmla="*/ 226249 w 403054"/>
                <a:gd name="connsiteY2" fmla="*/ 210126 h 249356"/>
                <a:gd name="connsiteX3" fmla="*/ 193466 w 403054"/>
                <a:gd name="connsiteY3" fmla="*/ 181106 h 249356"/>
                <a:gd name="connsiteX4" fmla="*/ 170358 w 403054"/>
                <a:gd name="connsiteY4" fmla="*/ 177344 h 249356"/>
                <a:gd name="connsiteX5" fmla="*/ 138651 w 403054"/>
                <a:gd name="connsiteY5" fmla="*/ 160685 h 249356"/>
                <a:gd name="connsiteX6" fmla="*/ 118229 w 403054"/>
                <a:gd name="connsiteY6" fmla="*/ 157460 h 249356"/>
                <a:gd name="connsiteX7" fmla="*/ 105332 w 403054"/>
                <a:gd name="connsiteY7" fmla="*/ 163372 h 249356"/>
                <a:gd name="connsiteX8" fmla="*/ 85985 w 403054"/>
                <a:gd name="connsiteY8" fmla="*/ 162297 h 249356"/>
                <a:gd name="connsiteX9" fmla="*/ 65564 w 403054"/>
                <a:gd name="connsiteY9" fmla="*/ 181106 h 249356"/>
                <a:gd name="connsiteX10" fmla="*/ 40305 w 403054"/>
                <a:gd name="connsiteY10" fmla="*/ 187555 h 249356"/>
                <a:gd name="connsiteX11" fmla="*/ 34931 w 403054"/>
                <a:gd name="connsiteY11" fmla="*/ 163909 h 249356"/>
                <a:gd name="connsiteX12" fmla="*/ 39231 w 403054"/>
                <a:gd name="connsiteY12" fmla="*/ 128978 h 249356"/>
                <a:gd name="connsiteX13" fmla="*/ 16660 w 403054"/>
                <a:gd name="connsiteY13" fmla="*/ 117692 h 249356"/>
                <a:gd name="connsiteX14" fmla="*/ 24183 w 403054"/>
                <a:gd name="connsiteY14" fmla="*/ 94584 h 249356"/>
                <a:gd name="connsiteX15" fmla="*/ 5374 w 403054"/>
                <a:gd name="connsiteY15" fmla="*/ 92434 h 249356"/>
                <a:gd name="connsiteX16" fmla="*/ 11823 w 403054"/>
                <a:gd name="connsiteY16" fmla="*/ 63951 h 249356"/>
                <a:gd name="connsiteX17" fmla="*/ 38694 w 403054"/>
                <a:gd name="connsiteY17" fmla="*/ 72550 h 249356"/>
                <a:gd name="connsiteX18" fmla="*/ 63951 w 403054"/>
                <a:gd name="connsiteY18" fmla="*/ 61802 h 249356"/>
                <a:gd name="connsiteX19" fmla="*/ 42993 w 403054"/>
                <a:gd name="connsiteY19" fmla="*/ 41380 h 249356"/>
                <a:gd name="connsiteX20" fmla="*/ 34931 w 403054"/>
                <a:gd name="connsiteY20" fmla="*/ 21496 h 249356"/>
                <a:gd name="connsiteX21" fmla="*/ 11823 w 403054"/>
                <a:gd name="connsiteY21" fmla="*/ 30095 h 249356"/>
                <a:gd name="connsiteX22" fmla="*/ 9136 w 403054"/>
                <a:gd name="connsiteY22" fmla="*/ 54816 h 249356"/>
                <a:gd name="connsiteX23" fmla="*/ 0 w 403054"/>
                <a:gd name="connsiteY23" fmla="*/ 32782 h 249356"/>
                <a:gd name="connsiteX24" fmla="*/ 12898 w 403054"/>
                <a:gd name="connsiteY24" fmla="*/ 21496 h 249356"/>
                <a:gd name="connsiteX25" fmla="*/ 45680 w 403054"/>
                <a:gd name="connsiteY25" fmla="*/ 14510 h 249356"/>
                <a:gd name="connsiteX26" fmla="*/ 65027 w 403054"/>
                <a:gd name="connsiteY26" fmla="*/ 24183 h 249356"/>
                <a:gd name="connsiteX27" fmla="*/ 84910 w 403054"/>
                <a:gd name="connsiteY27" fmla="*/ 51054 h 249356"/>
                <a:gd name="connsiteX28" fmla="*/ 99420 w 403054"/>
                <a:gd name="connsiteY28" fmla="*/ 49441 h 249356"/>
                <a:gd name="connsiteX29" fmla="*/ 131665 w 403054"/>
                <a:gd name="connsiteY29" fmla="*/ 48904 h 249356"/>
                <a:gd name="connsiteX30" fmla="*/ 126828 w 403054"/>
                <a:gd name="connsiteY30" fmla="*/ 31707 h 249356"/>
                <a:gd name="connsiteX31" fmla="*/ 151549 w 403054"/>
                <a:gd name="connsiteY31" fmla="*/ 19884 h 249356"/>
                <a:gd name="connsiteX32" fmla="*/ 175732 w 403054"/>
                <a:gd name="connsiteY32" fmla="*/ 0 h 249356"/>
                <a:gd name="connsiteX33" fmla="*/ 214425 w 403054"/>
                <a:gd name="connsiteY33" fmla="*/ 18272 h 249356"/>
                <a:gd name="connsiteX34" fmla="*/ 217650 w 403054"/>
                <a:gd name="connsiteY34" fmla="*/ 45680 h 249356"/>
                <a:gd name="connsiteX35" fmla="*/ 228398 w 403054"/>
                <a:gd name="connsiteY35" fmla="*/ 52666 h 249356"/>
                <a:gd name="connsiteX36" fmla="*/ 259568 w 403054"/>
                <a:gd name="connsiteY36" fmla="*/ 51054 h 249356"/>
                <a:gd name="connsiteX37" fmla="*/ 269241 w 403054"/>
                <a:gd name="connsiteY37" fmla="*/ 56965 h 249356"/>
                <a:gd name="connsiteX38" fmla="*/ 283214 w 403054"/>
                <a:gd name="connsiteY38" fmla="*/ 91897 h 249356"/>
                <a:gd name="connsiteX39" fmla="*/ 315995 w 403054"/>
                <a:gd name="connsiteY39" fmla="*/ 115005 h 249356"/>
                <a:gd name="connsiteX40" fmla="*/ 334804 w 403054"/>
                <a:gd name="connsiteY40" fmla="*/ 130590 h 249356"/>
                <a:gd name="connsiteX41" fmla="*/ 364899 w 403054"/>
                <a:gd name="connsiteY41" fmla="*/ 146712 h 249356"/>
                <a:gd name="connsiteX42" fmla="*/ 403055 w 403054"/>
                <a:gd name="connsiteY42" fmla="*/ 160685 h 249356"/>
                <a:gd name="connsiteX43" fmla="*/ 401980 w 403054"/>
                <a:gd name="connsiteY43" fmla="*/ 181106 h 249356"/>
                <a:gd name="connsiteX44" fmla="*/ 393382 w 403054"/>
                <a:gd name="connsiteY44" fmla="*/ 180031 h 249356"/>
                <a:gd name="connsiteX45" fmla="*/ 379947 w 403054"/>
                <a:gd name="connsiteY45" fmla="*/ 171433 h 249356"/>
                <a:gd name="connsiteX46" fmla="*/ 375647 w 403054"/>
                <a:gd name="connsiteY46" fmla="*/ 183256 h 249356"/>
                <a:gd name="connsiteX47" fmla="*/ 351464 w 403054"/>
                <a:gd name="connsiteY47" fmla="*/ 189705 h 249356"/>
                <a:gd name="connsiteX48" fmla="*/ 345553 w 403054"/>
                <a:gd name="connsiteY48" fmla="*/ 216037 h 249356"/>
                <a:gd name="connsiteX49" fmla="*/ 329430 w 403054"/>
                <a:gd name="connsiteY49" fmla="*/ 225711 h 249356"/>
                <a:gd name="connsiteX50" fmla="*/ 306860 w 403054"/>
                <a:gd name="connsiteY50" fmla="*/ 230547 h 249356"/>
                <a:gd name="connsiteX51" fmla="*/ 300948 w 403054"/>
                <a:gd name="connsiteY51" fmla="*/ 245057 h 249356"/>
                <a:gd name="connsiteX52" fmla="*/ 279451 w 403054"/>
                <a:gd name="connsiteY52" fmla="*/ 249357 h 249356"/>
                <a:gd name="connsiteX53" fmla="*/ 250432 w 403054"/>
                <a:gd name="connsiteY53" fmla="*/ 238609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3054" h="249356">
                  <a:moveTo>
                    <a:pt x="250432" y="238609"/>
                  </a:moveTo>
                  <a:lnTo>
                    <a:pt x="247745" y="211201"/>
                  </a:lnTo>
                  <a:lnTo>
                    <a:pt x="226249" y="210126"/>
                  </a:lnTo>
                  <a:lnTo>
                    <a:pt x="193466" y="181106"/>
                  </a:lnTo>
                  <a:lnTo>
                    <a:pt x="170358" y="177344"/>
                  </a:lnTo>
                  <a:lnTo>
                    <a:pt x="138651" y="160685"/>
                  </a:lnTo>
                  <a:lnTo>
                    <a:pt x="118229" y="157460"/>
                  </a:lnTo>
                  <a:lnTo>
                    <a:pt x="105332" y="163372"/>
                  </a:lnTo>
                  <a:lnTo>
                    <a:pt x="85985" y="162297"/>
                  </a:lnTo>
                  <a:lnTo>
                    <a:pt x="65564" y="181106"/>
                  </a:lnTo>
                  <a:lnTo>
                    <a:pt x="40305" y="187555"/>
                  </a:lnTo>
                  <a:lnTo>
                    <a:pt x="34931" y="163909"/>
                  </a:lnTo>
                  <a:lnTo>
                    <a:pt x="39231" y="128978"/>
                  </a:lnTo>
                  <a:lnTo>
                    <a:pt x="16660" y="117692"/>
                  </a:lnTo>
                  <a:lnTo>
                    <a:pt x="24183" y="94584"/>
                  </a:lnTo>
                  <a:lnTo>
                    <a:pt x="5374" y="92434"/>
                  </a:lnTo>
                  <a:lnTo>
                    <a:pt x="11823" y="63951"/>
                  </a:lnTo>
                  <a:lnTo>
                    <a:pt x="38694" y="72550"/>
                  </a:lnTo>
                  <a:lnTo>
                    <a:pt x="63951" y="61802"/>
                  </a:lnTo>
                  <a:lnTo>
                    <a:pt x="42993" y="41380"/>
                  </a:lnTo>
                  <a:lnTo>
                    <a:pt x="34931" y="21496"/>
                  </a:lnTo>
                  <a:lnTo>
                    <a:pt x="11823" y="30095"/>
                  </a:lnTo>
                  <a:lnTo>
                    <a:pt x="9136" y="54816"/>
                  </a:lnTo>
                  <a:lnTo>
                    <a:pt x="0" y="32782"/>
                  </a:lnTo>
                  <a:lnTo>
                    <a:pt x="12898" y="21496"/>
                  </a:lnTo>
                  <a:lnTo>
                    <a:pt x="45680" y="14510"/>
                  </a:lnTo>
                  <a:lnTo>
                    <a:pt x="65027" y="24183"/>
                  </a:lnTo>
                  <a:lnTo>
                    <a:pt x="84910" y="51054"/>
                  </a:lnTo>
                  <a:lnTo>
                    <a:pt x="99420" y="49441"/>
                  </a:lnTo>
                  <a:lnTo>
                    <a:pt x="131665" y="48904"/>
                  </a:lnTo>
                  <a:lnTo>
                    <a:pt x="126828" y="31707"/>
                  </a:lnTo>
                  <a:lnTo>
                    <a:pt x="151549" y="19884"/>
                  </a:lnTo>
                  <a:lnTo>
                    <a:pt x="175732" y="0"/>
                  </a:lnTo>
                  <a:lnTo>
                    <a:pt x="214425" y="18272"/>
                  </a:lnTo>
                  <a:lnTo>
                    <a:pt x="217650" y="45680"/>
                  </a:lnTo>
                  <a:lnTo>
                    <a:pt x="228398" y="52666"/>
                  </a:lnTo>
                  <a:lnTo>
                    <a:pt x="259568" y="51054"/>
                  </a:lnTo>
                  <a:lnTo>
                    <a:pt x="269241" y="56965"/>
                  </a:lnTo>
                  <a:lnTo>
                    <a:pt x="283214" y="91897"/>
                  </a:lnTo>
                  <a:lnTo>
                    <a:pt x="315995" y="115005"/>
                  </a:lnTo>
                  <a:lnTo>
                    <a:pt x="334804" y="130590"/>
                  </a:lnTo>
                  <a:lnTo>
                    <a:pt x="364899" y="146712"/>
                  </a:lnTo>
                  <a:lnTo>
                    <a:pt x="403055" y="160685"/>
                  </a:lnTo>
                  <a:lnTo>
                    <a:pt x="401980" y="181106"/>
                  </a:lnTo>
                  <a:lnTo>
                    <a:pt x="393382" y="180031"/>
                  </a:lnTo>
                  <a:lnTo>
                    <a:pt x="379947" y="171433"/>
                  </a:lnTo>
                  <a:lnTo>
                    <a:pt x="375647" y="183256"/>
                  </a:lnTo>
                  <a:lnTo>
                    <a:pt x="351464" y="189705"/>
                  </a:lnTo>
                  <a:lnTo>
                    <a:pt x="345553" y="216037"/>
                  </a:lnTo>
                  <a:lnTo>
                    <a:pt x="329430" y="225711"/>
                  </a:lnTo>
                  <a:lnTo>
                    <a:pt x="306860" y="230547"/>
                  </a:lnTo>
                  <a:lnTo>
                    <a:pt x="300948" y="245057"/>
                  </a:lnTo>
                  <a:lnTo>
                    <a:pt x="279451" y="249357"/>
                  </a:lnTo>
                  <a:lnTo>
                    <a:pt x="250432" y="2386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2" name="Freeform: Shape 356">
              <a:extLst>
                <a:ext uri="{FF2B5EF4-FFF2-40B4-BE49-F238E27FC236}">
                  <a16:creationId xmlns:a16="http://schemas.microsoft.com/office/drawing/2014/main" id="{974771EB-F50B-9040-B3C6-6C819ACA8833}"/>
                </a:ext>
              </a:extLst>
            </p:cNvPr>
            <p:cNvSpPr/>
            <p:nvPr userDrawn="1"/>
          </p:nvSpPr>
          <p:spPr>
            <a:xfrm>
              <a:off x="7181448" y="3766818"/>
              <a:ext cx="275360" cy="548112"/>
            </a:xfrm>
            <a:custGeom>
              <a:avLst/>
              <a:gdLst>
                <a:gd name="connsiteX0" fmla="*/ 56428 w 113392"/>
                <a:gd name="connsiteY0" fmla="*/ 225711 h 225710"/>
                <a:gd name="connsiteX1" fmla="*/ 44067 w 113392"/>
                <a:gd name="connsiteY1" fmla="*/ 169283 h 225710"/>
                <a:gd name="connsiteX2" fmla="*/ 26333 w 113392"/>
                <a:gd name="connsiteY2" fmla="*/ 156385 h 225710"/>
                <a:gd name="connsiteX3" fmla="*/ 26333 w 113392"/>
                <a:gd name="connsiteY3" fmla="*/ 148862 h 225710"/>
                <a:gd name="connsiteX4" fmla="*/ 2687 w 113392"/>
                <a:gd name="connsiteY4" fmla="*/ 130052 h 225710"/>
                <a:gd name="connsiteX5" fmla="*/ 0 w 113392"/>
                <a:gd name="connsiteY5" fmla="*/ 105869 h 225710"/>
                <a:gd name="connsiteX6" fmla="*/ 17734 w 113392"/>
                <a:gd name="connsiteY6" fmla="*/ 88135 h 225710"/>
                <a:gd name="connsiteX7" fmla="*/ 24721 w 113392"/>
                <a:gd name="connsiteY7" fmla="*/ 61264 h 225710"/>
                <a:gd name="connsiteX8" fmla="*/ 19884 w 113392"/>
                <a:gd name="connsiteY8" fmla="*/ 30095 h 225710"/>
                <a:gd name="connsiteX9" fmla="*/ 25795 w 113392"/>
                <a:gd name="connsiteY9" fmla="*/ 13435 h 225710"/>
                <a:gd name="connsiteX10" fmla="*/ 56965 w 113392"/>
                <a:gd name="connsiteY10" fmla="*/ 0 h 225710"/>
                <a:gd name="connsiteX11" fmla="*/ 76849 w 113392"/>
                <a:gd name="connsiteY11" fmla="*/ 3762 h 225710"/>
                <a:gd name="connsiteX12" fmla="*/ 75774 w 113392"/>
                <a:gd name="connsiteY12" fmla="*/ 20422 h 225710"/>
                <a:gd name="connsiteX13" fmla="*/ 99957 w 113392"/>
                <a:gd name="connsiteY13" fmla="*/ 8599 h 225710"/>
                <a:gd name="connsiteX14" fmla="*/ 102107 w 113392"/>
                <a:gd name="connsiteY14" fmla="*/ 15047 h 225710"/>
                <a:gd name="connsiteX15" fmla="*/ 87597 w 113392"/>
                <a:gd name="connsiteY15" fmla="*/ 31170 h 225710"/>
                <a:gd name="connsiteX16" fmla="*/ 87597 w 113392"/>
                <a:gd name="connsiteY16" fmla="*/ 46217 h 225710"/>
                <a:gd name="connsiteX17" fmla="*/ 97270 w 113392"/>
                <a:gd name="connsiteY17" fmla="*/ 54278 h 225710"/>
                <a:gd name="connsiteX18" fmla="*/ 93509 w 113392"/>
                <a:gd name="connsiteY18" fmla="*/ 82223 h 225710"/>
                <a:gd name="connsiteX19" fmla="*/ 74699 w 113392"/>
                <a:gd name="connsiteY19" fmla="*/ 98345 h 225710"/>
                <a:gd name="connsiteX20" fmla="*/ 80073 w 113392"/>
                <a:gd name="connsiteY20" fmla="*/ 116080 h 225710"/>
                <a:gd name="connsiteX21" fmla="*/ 95121 w 113392"/>
                <a:gd name="connsiteY21" fmla="*/ 116617 h 225710"/>
                <a:gd name="connsiteX22" fmla="*/ 102645 w 113392"/>
                <a:gd name="connsiteY22" fmla="*/ 131665 h 225710"/>
                <a:gd name="connsiteX23" fmla="*/ 113393 w 113392"/>
                <a:gd name="connsiteY23" fmla="*/ 136501 h 225710"/>
                <a:gd name="connsiteX24" fmla="*/ 111780 w 113392"/>
                <a:gd name="connsiteY24" fmla="*/ 161222 h 225710"/>
                <a:gd name="connsiteX25" fmla="*/ 97808 w 113392"/>
                <a:gd name="connsiteY25" fmla="*/ 170358 h 225710"/>
                <a:gd name="connsiteX26" fmla="*/ 89209 w 113392"/>
                <a:gd name="connsiteY26" fmla="*/ 180569 h 225710"/>
                <a:gd name="connsiteX27" fmla="*/ 69325 w 113392"/>
                <a:gd name="connsiteY27" fmla="*/ 192929 h 225710"/>
                <a:gd name="connsiteX28" fmla="*/ 72550 w 113392"/>
                <a:gd name="connsiteY28" fmla="*/ 205827 h 225710"/>
                <a:gd name="connsiteX29" fmla="*/ 69863 w 113392"/>
                <a:gd name="connsiteY29" fmla="*/ 219262 h 225710"/>
                <a:gd name="connsiteX30" fmla="*/ 56428 w 113392"/>
                <a:gd name="connsiteY30" fmla="*/ 225711 h 2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392" h="225710">
                  <a:moveTo>
                    <a:pt x="56428" y="225711"/>
                  </a:moveTo>
                  <a:lnTo>
                    <a:pt x="44067" y="169283"/>
                  </a:lnTo>
                  <a:lnTo>
                    <a:pt x="26333" y="156385"/>
                  </a:lnTo>
                  <a:lnTo>
                    <a:pt x="26333" y="148862"/>
                  </a:lnTo>
                  <a:lnTo>
                    <a:pt x="2687" y="130052"/>
                  </a:lnTo>
                  <a:lnTo>
                    <a:pt x="0" y="105869"/>
                  </a:lnTo>
                  <a:lnTo>
                    <a:pt x="17734" y="88135"/>
                  </a:lnTo>
                  <a:lnTo>
                    <a:pt x="24721" y="61264"/>
                  </a:lnTo>
                  <a:lnTo>
                    <a:pt x="19884" y="30095"/>
                  </a:lnTo>
                  <a:lnTo>
                    <a:pt x="25795" y="13435"/>
                  </a:lnTo>
                  <a:lnTo>
                    <a:pt x="56965" y="0"/>
                  </a:lnTo>
                  <a:lnTo>
                    <a:pt x="76849" y="3762"/>
                  </a:lnTo>
                  <a:lnTo>
                    <a:pt x="75774" y="20422"/>
                  </a:lnTo>
                  <a:lnTo>
                    <a:pt x="99957" y="8599"/>
                  </a:lnTo>
                  <a:lnTo>
                    <a:pt x="102107" y="15047"/>
                  </a:lnTo>
                  <a:lnTo>
                    <a:pt x="87597" y="31170"/>
                  </a:lnTo>
                  <a:lnTo>
                    <a:pt x="87597" y="46217"/>
                  </a:lnTo>
                  <a:lnTo>
                    <a:pt x="97270" y="54278"/>
                  </a:lnTo>
                  <a:lnTo>
                    <a:pt x="93509" y="82223"/>
                  </a:lnTo>
                  <a:lnTo>
                    <a:pt x="74699" y="98345"/>
                  </a:lnTo>
                  <a:lnTo>
                    <a:pt x="80073" y="116080"/>
                  </a:lnTo>
                  <a:lnTo>
                    <a:pt x="95121" y="116617"/>
                  </a:lnTo>
                  <a:lnTo>
                    <a:pt x="102645" y="131665"/>
                  </a:lnTo>
                  <a:lnTo>
                    <a:pt x="113393" y="136501"/>
                  </a:lnTo>
                  <a:lnTo>
                    <a:pt x="111780" y="161222"/>
                  </a:lnTo>
                  <a:lnTo>
                    <a:pt x="97808" y="170358"/>
                  </a:lnTo>
                  <a:lnTo>
                    <a:pt x="89209" y="180569"/>
                  </a:lnTo>
                  <a:lnTo>
                    <a:pt x="69325" y="192929"/>
                  </a:lnTo>
                  <a:lnTo>
                    <a:pt x="72550" y="205827"/>
                  </a:lnTo>
                  <a:lnTo>
                    <a:pt x="69863" y="219262"/>
                  </a:lnTo>
                  <a:lnTo>
                    <a:pt x="56428" y="22571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3" name="Freeform: Shape 357">
              <a:extLst>
                <a:ext uri="{FF2B5EF4-FFF2-40B4-BE49-F238E27FC236}">
                  <a16:creationId xmlns:a16="http://schemas.microsoft.com/office/drawing/2014/main" id="{EAFD187F-9E29-7F4E-B456-492E7A1FA586}"/>
                </a:ext>
              </a:extLst>
            </p:cNvPr>
            <p:cNvSpPr/>
            <p:nvPr userDrawn="1"/>
          </p:nvSpPr>
          <p:spPr>
            <a:xfrm>
              <a:off x="8470821" y="3375308"/>
              <a:ext cx="1307642" cy="510266"/>
            </a:xfrm>
            <a:custGeom>
              <a:avLst/>
              <a:gdLst>
                <a:gd name="connsiteX0" fmla="*/ 312233 w 538480"/>
                <a:gd name="connsiteY0" fmla="*/ 27408 h 210125"/>
                <a:gd name="connsiteX1" fmla="*/ 353614 w 538480"/>
                <a:gd name="connsiteY1" fmla="*/ 40305 h 210125"/>
                <a:gd name="connsiteX2" fmla="*/ 386933 w 538480"/>
                <a:gd name="connsiteY2" fmla="*/ 34931 h 210125"/>
                <a:gd name="connsiteX3" fmla="*/ 411653 w 538480"/>
                <a:gd name="connsiteY3" fmla="*/ 38156 h 210125"/>
                <a:gd name="connsiteX4" fmla="*/ 445510 w 538480"/>
                <a:gd name="connsiteY4" fmla="*/ 20422 h 210125"/>
                <a:gd name="connsiteX5" fmla="*/ 476142 w 538480"/>
                <a:gd name="connsiteY5" fmla="*/ 18809 h 210125"/>
                <a:gd name="connsiteX6" fmla="*/ 503550 w 538480"/>
                <a:gd name="connsiteY6" fmla="*/ 35469 h 210125"/>
                <a:gd name="connsiteX7" fmla="*/ 508386 w 538480"/>
                <a:gd name="connsiteY7" fmla="*/ 47292 h 210125"/>
                <a:gd name="connsiteX8" fmla="*/ 505699 w 538480"/>
                <a:gd name="connsiteY8" fmla="*/ 63951 h 210125"/>
                <a:gd name="connsiteX9" fmla="*/ 527196 w 538480"/>
                <a:gd name="connsiteY9" fmla="*/ 72550 h 210125"/>
                <a:gd name="connsiteX10" fmla="*/ 538481 w 538480"/>
                <a:gd name="connsiteY10" fmla="*/ 82223 h 210125"/>
                <a:gd name="connsiteX11" fmla="*/ 518597 w 538480"/>
                <a:gd name="connsiteY11" fmla="*/ 91897 h 210125"/>
                <a:gd name="connsiteX12" fmla="*/ 527733 w 538480"/>
                <a:gd name="connsiteY12" fmla="*/ 130052 h 210125"/>
                <a:gd name="connsiteX13" fmla="*/ 522359 w 538480"/>
                <a:gd name="connsiteY13" fmla="*/ 140263 h 210125"/>
                <a:gd name="connsiteX14" fmla="*/ 537944 w 538480"/>
                <a:gd name="connsiteY14" fmla="*/ 166596 h 210125"/>
                <a:gd name="connsiteX15" fmla="*/ 523971 w 538480"/>
                <a:gd name="connsiteY15" fmla="*/ 171970 h 210125"/>
                <a:gd name="connsiteX16" fmla="*/ 513760 w 538480"/>
                <a:gd name="connsiteY16" fmla="*/ 163372 h 210125"/>
                <a:gd name="connsiteX17" fmla="*/ 480441 w 538480"/>
                <a:gd name="connsiteY17" fmla="*/ 159072 h 210125"/>
                <a:gd name="connsiteX18" fmla="*/ 468081 w 538480"/>
                <a:gd name="connsiteY18" fmla="*/ 164446 h 210125"/>
                <a:gd name="connsiteX19" fmla="*/ 435299 w 538480"/>
                <a:gd name="connsiteY19" fmla="*/ 169820 h 210125"/>
                <a:gd name="connsiteX20" fmla="*/ 419714 w 538480"/>
                <a:gd name="connsiteY20" fmla="*/ 169283 h 210125"/>
                <a:gd name="connsiteX21" fmla="*/ 386933 w 538480"/>
                <a:gd name="connsiteY21" fmla="*/ 181643 h 210125"/>
                <a:gd name="connsiteX22" fmla="*/ 363287 w 538480"/>
                <a:gd name="connsiteY22" fmla="*/ 181643 h 210125"/>
                <a:gd name="connsiteX23" fmla="*/ 348240 w 538480"/>
                <a:gd name="connsiteY23" fmla="*/ 175195 h 210125"/>
                <a:gd name="connsiteX24" fmla="*/ 316533 w 538480"/>
                <a:gd name="connsiteY24" fmla="*/ 184331 h 210125"/>
                <a:gd name="connsiteX25" fmla="*/ 306859 w 538480"/>
                <a:gd name="connsiteY25" fmla="*/ 177882 h 210125"/>
                <a:gd name="connsiteX26" fmla="*/ 305247 w 538480"/>
                <a:gd name="connsiteY26" fmla="*/ 196153 h 210125"/>
                <a:gd name="connsiteX27" fmla="*/ 297723 w 538480"/>
                <a:gd name="connsiteY27" fmla="*/ 203140 h 210125"/>
                <a:gd name="connsiteX28" fmla="*/ 290199 w 538480"/>
                <a:gd name="connsiteY28" fmla="*/ 210126 h 210125"/>
                <a:gd name="connsiteX29" fmla="*/ 279451 w 538480"/>
                <a:gd name="connsiteY29" fmla="*/ 195616 h 210125"/>
                <a:gd name="connsiteX30" fmla="*/ 290199 w 538480"/>
                <a:gd name="connsiteY30" fmla="*/ 183256 h 210125"/>
                <a:gd name="connsiteX31" fmla="*/ 272465 w 538480"/>
                <a:gd name="connsiteY31" fmla="*/ 185943 h 210125"/>
                <a:gd name="connsiteX32" fmla="*/ 248282 w 538480"/>
                <a:gd name="connsiteY32" fmla="*/ 178419 h 210125"/>
                <a:gd name="connsiteX33" fmla="*/ 228398 w 538480"/>
                <a:gd name="connsiteY33" fmla="*/ 197228 h 210125"/>
                <a:gd name="connsiteX34" fmla="*/ 184868 w 538480"/>
                <a:gd name="connsiteY34" fmla="*/ 200990 h 210125"/>
                <a:gd name="connsiteX35" fmla="*/ 161759 w 538480"/>
                <a:gd name="connsiteY35" fmla="*/ 183256 h 210125"/>
                <a:gd name="connsiteX36" fmla="*/ 130590 w 538480"/>
                <a:gd name="connsiteY36" fmla="*/ 182181 h 210125"/>
                <a:gd name="connsiteX37" fmla="*/ 124141 w 538480"/>
                <a:gd name="connsiteY37" fmla="*/ 195616 h 210125"/>
                <a:gd name="connsiteX38" fmla="*/ 104257 w 538480"/>
                <a:gd name="connsiteY38" fmla="*/ 199378 h 210125"/>
                <a:gd name="connsiteX39" fmla="*/ 76311 w 538480"/>
                <a:gd name="connsiteY39" fmla="*/ 182181 h 210125"/>
                <a:gd name="connsiteX40" fmla="*/ 45142 w 538480"/>
                <a:gd name="connsiteY40" fmla="*/ 182718 h 210125"/>
                <a:gd name="connsiteX41" fmla="*/ 27945 w 538480"/>
                <a:gd name="connsiteY41" fmla="*/ 149936 h 210125"/>
                <a:gd name="connsiteX42" fmla="*/ 6987 w 538480"/>
                <a:gd name="connsiteY42" fmla="*/ 131665 h 210125"/>
                <a:gd name="connsiteX43" fmla="*/ 20959 w 538480"/>
                <a:gd name="connsiteY43" fmla="*/ 105869 h 210125"/>
                <a:gd name="connsiteX44" fmla="*/ 2687 w 538480"/>
                <a:gd name="connsiteY44" fmla="*/ 89747 h 210125"/>
                <a:gd name="connsiteX45" fmla="*/ 34394 w 538480"/>
                <a:gd name="connsiteY45" fmla="*/ 57503 h 210125"/>
                <a:gd name="connsiteX46" fmla="*/ 78461 w 538480"/>
                <a:gd name="connsiteY46" fmla="*/ 56428 h 210125"/>
                <a:gd name="connsiteX47" fmla="*/ 90285 w 538480"/>
                <a:gd name="connsiteY47" fmla="*/ 30632 h 210125"/>
                <a:gd name="connsiteX48" fmla="*/ 145100 w 538480"/>
                <a:gd name="connsiteY48" fmla="*/ 34931 h 210125"/>
                <a:gd name="connsiteX49" fmla="*/ 179494 w 538480"/>
                <a:gd name="connsiteY49" fmla="*/ 12898 h 210125"/>
                <a:gd name="connsiteX50" fmla="*/ 212813 w 538480"/>
                <a:gd name="connsiteY50" fmla="*/ 3224 h 210125"/>
                <a:gd name="connsiteX51" fmla="*/ 260105 w 538480"/>
                <a:gd name="connsiteY51" fmla="*/ 2687 h 210125"/>
                <a:gd name="connsiteX52" fmla="*/ 312233 w 538480"/>
                <a:gd name="connsiteY52" fmla="*/ 27408 h 210125"/>
                <a:gd name="connsiteX53" fmla="*/ 33319 w 538480"/>
                <a:gd name="connsiteY53" fmla="*/ 49441 h 210125"/>
                <a:gd name="connsiteX54" fmla="*/ 9136 w 538480"/>
                <a:gd name="connsiteY54" fmla="*/ 67713 h 210125"/>
                <a:gd name="connsiteX55" fmla="*/ 0 w 538480"/>
                <a:gd name="connsiteY55" fmla="*/ 52128 h 210125"/>
                <a:gd name="connsiteX56" fmla="*/ 537 w 538480"/>
                <a:gd name="connsiteY56" fmla="*/ 45142 h 210125"/>
                <a:gd name="connsiteX57" fmla="*/ 7524 w 538480"/>
                <a:gd name="connsiteY57" fmla="*/ 41380 h 210125"/>
                <a:gd name="connsiteX58" fmla="*/ 16659 w 538480"/>
                <a:gd name="connsiteY58" fmla="*/ 19884 h 210125"/>
                <a:gd name="connsiteX59" fmla="*/ 2687 w 538480"/>
                <a:gd name="connsiteY59" fmla="*/ 10748 h 210125"/>
                <a:gd name="connsiteX60" fmla="*/ 31707 w 538480"/>
                <a:gd name="connsiteY60" fmla="*/ 0 h 210125"/>
                <a:gd name="connsiteX61" fmla="*/ 56428 w 538480"/>
                <a:gd name="connsiteY61" fmla="*/ 4837 h 210125"/>
                <a:gd name="connsiteX62" fmla="*/ 59652 w 538480"/>
                <a:gd name="connsiteY62" fmla="*/ 18272 h 210125"/>
                <a:gd name="connsiteX63" fmla="*/ 84373 w 538480"/>
                <a:gd name="connsiteY63" fmla="*/ 29020 h 210125"/>
                <a:gd name="connsiteX64" fmla="*/ 78998 w 538480"/>
                <a:gd name="connsiteY64" fmla="*/ 37618 h 210125"/>
                <a:gd name="connsiteX65" fmla="*/ 45142 w 538480"/>
                <a:gd name="connsiteY65" fmla="*/ 39231 h 210125"/>
                <a:gd name="connsiteX66" fmla="*/ 33319 w 538480"/>
                <a:gd name="connsiteY66" fmla="*/ 49441 h 2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8480" h="210125">
                  <a:moveTo>
                    <a:pt x="312233" y="27408"/>
                  </a:moveTo>
                  <a:lnTo>
                    <a:pt x="353614" y="40305"/>
                  </a:lnTo>
                  <a:lnTo>
                    <a:pt x="386933" y="34931"/>
                  </a:lnTo>
                  <a:lnTo>
                    <a:pt x="411653" y="38156"/>
                  </a:lnTo>
                  <a:lnTo>
                    <a:pt x="445510" y="20422"/>
                  </a:lnTo>
                  <a:lnTo>
                    <a:pt x="476142" y="18809"/>
                  </a:lnTo>
                  <a:lnTo>
                    <a:pt x="503550" y="35469"/>
                  </a:lnTo>
                  <a:lnTo>
                    <a:pt x="508386" y="47292"/>
                  </a:lnTo>
                  <a:lnTo>
                    <a:pt x="505699" y="63951"/>
                  </a:lnTo>
                  <a:lnTo>
                    <a:pt x="527196" y="72550"/>
                  </a:lnTo>
                  <a:lnTo>
                    <a:pt x="538481" y="82223"/>
                  </a:lnTo>
                  <a:lnTo>
                    <a:pt x="518597" y="91897"/>
                  </a:lnTo>
                  <a:lnTo>
                    <a:pt x="527733" y="130052"/>
                  </a:lnTo>
                  <a:lnTo>
                    <a:pt x="522359" y="140263"/>
                  </a:lnTo>
                  <a:lnTo>
                    <a:pt x="537944" y="166596"/>
                  </a:lnTo>
                  <a:lnTo>
                    <a:pt x="523971" y="171970"/>
                  </a:lnTo>
                  <a:lnTo>
                    <a:pt x="513760" y="163372"/>
                  </a:lnTo>
                  <a:lnTo>
                    <a:pt x="480441" y="159072"/>
                  </a:lnTo>
                  <a:lnTo>
                    <a:pt x="468081" y="164446"/>
                  </a:lnTo>
                  <a:lnTo>
                    <a:pt x="435299" y="169820"/>
                  </a:lnTo>
                  <a:lnTo>
                    <a:pt x="419714" y="169283"/>
                  </a:lnTo>
                  <a:lnTo>
                    <a:pt x="386933" y="181643"/>
                  </a:lnTo>
                  <a:lnTo>
                    <a:pt x="363287" y="181643"/>
                  </a:lnTo>
                  <a:lnTo>
                    <a:pt x="348240" y="175195"/>
                  </a:lnTo>
                  <a:lnTo>
                    <a:pt x="316533" y="184331"/>
                  </a:lnTo>
                  <a:lnTo>
                    <a:pt x="306859" y="177882"/>
                  </a:lnTo>
                  <a:lnTo>
                    <a:pt x="305247" y="196153"/>
                  </a:lnTo>
                  <a:lnTo>
                    <a:pt x="297723" y="203140"/>
                  </a:lnTo>
                  <a:lnTo>
                    <a:pt x="290199" y="210126"/>
                  </a:lnTo>
                  <a:lnTo>
                    <a:pt x="279451" y="195616"/>
                  </a:lnTo>
                  <a:lnTo>
                    <a:pt x="290199" y="183256"/>
                  </a:lnTo>
                  <a:lnTo>
                    <a:pt x="272465" y="185943"/>
                  </a:lnTo>
                  <a:lnTo>
                    <a:pt x="248282" y="178419"/>
                  </a:lnTo>
                  <a:lnTo>
                    <a:pt x="228398" y="197228"/>
                  </a:lnTo>
                  <a:lnTo>
                    <a:pt x="184868" y="200990"/>
                  </a:lnTo>
                  <a:lnTo>
                    <a:pt x="161759" y="183256"/>
                  </a:lnTo>
                  <a:lnTo>
                    <a:pt x="130590" y="182181"/>
                  </a:lnTo>
                  <a:lnTo>
                    <a:pt x="124141" y="195616"/>
                  </a:lnTo>
                  <a:lnTo>
                    <a:pt x="104257" y="199378"/>
                  </a:lnTo>
                  <a:lnTo>
                    <a:pt x="76311" y="182181"/>
                  </a:lnTo>
                  <a:lnTo>
                    <a:pt x="45142" y="182718"/>
                  </a:lnTo>
                  <a:lnTo>
                    <a:pt x="27945" y="149936"/>
                  </a:lnTo>
                  <a:lnTo>
                    <a:pt x="6987" y="131665"/>
                  </a:lnTo>
                  <a:lnTo>
                    <a:pt x="20959" y="105869"/>
                  </a:lnTo>
                  <a:lnTo>
                    <a:pt x="2687" y="89747"/>
                  </a:lnTo>
                  <a:lnTo>
                    <a:pt x="34394" y="57503"/>
                  </a:lnTo>
                  <a:lnTo>
                    <a:pt x="78461" y="56428"/>
                  </a:lnTo>
                  <a:lnTo>
                    <a:pt x="90285" y="30632"/>
                  </a:lnTo>
                  <a:lnTo>
                    <a:pt x="145100" y="34931"/>
                  </a:lnTo>
                  <a:lnTo>
                    <a:pt x="179494" y="12898"/>
                  </a:lnTo>
                  <a:lnTo>
                    <a:pt x="212813" y="3224"/>
                  </a:lnTo>
                  <a:lnTo>
                    <a:pt x="260105" y="2687"/>
                  </a:lnTo>
                  <a:lnTo>
                    <a:pt x="312233" y="27408"/>
                  </a:lnTo>
                  <a:close/>
                  <a:moveTo>
                    <a:pt x="33319" y="49441"/>
                  </a:moveTo>
                  <a:lnTo>
                    <a:pt x="9136" y="67713"/>
                  </a:lnTo>
                  <a:lnTo>
                    <a:pt x="0" y="52128"/>
                  </a:lnTo>
                  <a:lnTo>
                    <a:pt x="537" y="45142"/>
                  </a:lnTo>
                  <a:lnTo>
                    <a:pt x="7524" y="41380"/>
                  </a:lnTo>
                  <a:lnTo>
                    <a:pt x="16659" y="19884"/>
                  </a:lnTo>
                  <a:lnTo>
                    <a:pt x="2687" y="10748"/>
                  </a:lnTo>
                  <a:lnTo>
                    <a:pt x="31707" y="0"/>
                  </a:lnTo>
                  <a:lnTo>
                    <a:pt x="56428" y="4837"/>
                  </a:lnTo>
                  <a:lnTo>
                    <a:pt x="59652" y="18272"/>
                  </a:lnTo>
                  <a:lnTo>
                    <a:pt x="84373" y="29020"/>
                  </a:lnTo>
                  <a:lnTo>
                    <a:pt x="78998" y="37618"/>
                  </a:lnTo>
                  <a:lnTo>
                    <a:pt x="45142" y="39231"/>
                  </a:lnTo>
                  <a:lnTo>
                    <a:pt x="33319" y="4944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4" name="Freeform: Shape 358">
              <a:extLst>
                <a:ext uri="{FF2B5EF4-FFF2-40B4-BE49-F238E27FC236}">
                  <a16:creationId xmlns:a16="http://schemas.microsoft.com/office/drawing/2014/main" id="{C7A2075A-AEEA-7547-BFDD-B48DBCAD6ECF}"/>
                </a:ext>
              </a:extLst>
            </p:cNvPr>
            <p:cNvSpPr/>
            <p:nvPr userDrawn="1"/>
          </p:nvSpPr>
          <p:spPr>
            <a:xfrm>
              <a:off x="9628386" y="5143628"/>
              <a:ext cx="729514" cy="459370"/>
            </a:xfrm>
            <a:custGeom>
              <a:avLst/>
              <a:gdLst>
                <a:gd name="connsiteX0" fmla="*/ 300410 w 300410"/>
                <a:gd name="connsiteY0" fmla="*/ 71475 h 189166"/>
                <a:gd name="connsiteX1" fmla="*/ 279451 w 300410"/>
                <a:gd name="connsiteY1" fmla="*/ 79536 h 189166"/>
                <a:gd name="connsiteX2" fmla="*/ 274077 w 300410"/>
                <a:gd name="connsiteY2" fmla="*/ 92434 h 189166"/>
                <a:gd name="connsiteX3" fmla="*/ 273540 w 300410"/>
                <a:gd name="connsiteY3" fmla="*/ 102107 h 189166"/>
                <a:gd name="connsiteX4" fmla="*/ 245058 w 300410"/>
                <a:gd name="connsiteY4" fmla="*/ 114468 h 189166"/>
                <a:gd name="connsiteX5" fmla="*/ 199378 w 300410"/>
                <a:gd name="connsiteY5" fmla="*/ 127903 h 189166"/>
                <a:gd name="connsiteX6" fmla="*/ 173583 w 300410"/>
                <a:gd name="connsiteY6" fmla="*/ 148324 h 189166"/>
                <a:gd name="connsiteX7" fmla="*/ 161222 w 300410"/>
                <a:gd name="connsiteY7" fmla="*/ 149936 h 189166"/>
                <a:gd name="connsiteX8" fmla="*/ 152624 w 300410"/>
                <a:gd name="connsiteY8" fmla="*/ 148324 h 189166"/>
                <a:gd name="connsiteX9" fmla="*/ 135964 w 300410"/>
                <a:gd name="connsiteY9" fmla="*/ 160147 h 189166"/>
                <a:gd name="connsiteX10" fmla="*/ 117692 w 300410"/>
                <a:gd name="connsiteY10" fmla="*/ 165521 h 189166"/>
                <a:gd name="connsiteX11" fmla="*/ 93509 w 300410"/>
                <a:gd name="connsiteY11" fmla="*/ 167133 h 189166"/>
                <a:gd name="connsiteX12" fmla="*/ 85985 w 300410"/>
                <a:gd name="connsiteY12" fmla="*/ 168746 h 189166"/>
                <a:gd name="connsiteX13" fmla="*/ 79536 w 300410"/>
                <a:gd name="connsiteY13" fmla="*/ 176269 h 189166"/>
                <a:gd name="connsiteX14" fmla="*/ 72013 w 300410"/>
                <a:gd name="connsiteY14" fmla="*/ 178419 h 189166"/>
                <a:gd name="connsiteX15" fmla="*/ 67714 w 300410"/>
                <a:gd name="connsiteY15" fmla="*/ 185943 h 189166"/>
                <a:gd name="connsiteX16" fmla="*/ 53741 w 300410"/>
                <a:gd name="connsiteY16" fmla="*/ 185405 h 189166"/>
                <a:gd name="connsiteX17" fmla="*/ 44605 w 300410"/>
                <a:gd name="connsiteY17" fmla="*/ 189167 h 189166"/>
                <a:gd name="connsiteX18" fmla="*/ 24721 w 300410"/>
                <a:gd name="connsiteY18" fmla="*/ 187555 h 189166"/>
                <a:gd name="connsiteX19" fmla="*/ 17197 w 300410"/>
                <a:gd name="connsiteY19" fmla="*/ 170895 h 189166"/>
                <a:gd name="connsiteX20" fmla="*/ 18272 w 300410"/>
                <a:gd name="connsiteY20" fmla="*/ 154773 h 189166"/>
                <a:gd name="connsiteX21" fmla="*/ 13435 w 300410"/>
                <a:gd name="connsiteY21" fmla="*/ 146174 h 189166"/>
                <a:gd name="connsiteX22" fmla="*/ 8061 w 300410"/>
                <a:gd name="connsiteY22" fmla="*/ 124678 h 189166"/>
                <a:gd name="connsiteX23" fmla="*/ 0 w 300410"/>
                <a:gd name="connsiteY23" fmla="*/ 112856 h 189166"/>
                <a:gd name="connsiteX24" fmla="*/ 5912 w 300410"/>
                <a:gd name="connsiteY24" fmla="*/ 111243 h 189166"/>
                <a:gd name="connsiteX25" fmla="*/ 2687 w 300410"/>
                <a:gd name="connsiteY25" fmla="*/ 97808 h 189166"/>
                <a:gd name="connsiteX26" fmla="*/ 5912 w 300410"/>
                <a:gd name="connsiteY26" fmla="*/ 91897 h 189166"/>
                <a:gd name="connsiteX27" fmla="*/ 4837 w 300410"/>
                <a:gd name="connsiteY27" fmla="*/ 78999 h 189166"/>
                <a:gd name="connsiteX28" fmla="*/ 17197 w 300410"/>
                <a:gd name="connsiteY28" fmla="*/ 69325 h 189166"/>
                <a:gd name="connsiteX29" fmla="*/ 13973 w 300410"/>
                <a:gd name="connsiteY29" fmla="*/ 56965 h 189166"/>
                <a:gd name="connsiteX30" fmla="*/ 21496 w 300410"/>
                <a:gd name="connsiteY30" fmla="*/ 42455 h 189166"/>
                <a:gd name="connsiteX31" fmla="*/ 33320 w 300410"/>
                <a:gd name="connsiteY31" fmla="*/ 49979 h 189166"/>
                <a:gd name="connsiteX32" fmla="*/ 40843 w 300410"/>
                <a:gd name="connsiteY32" fmla="*/ 47292 h 189166"/>
                <a:gd name="connsiteX33" fmla="*/ 74162 w 300410"/>
                <a:gd name="connsiteY33" fmla="*/ 46754 h 189166"/>
                <a:gd name="connsiteX34" fmla="*/ 79536 w 300410"/>
                <a:gd name="connsiteY34" fmla="*/ 49441 h 189166"/>
                <a:gd name="connsiteX35" fmla="*/ 107481 w 300410"/>
                <a:gd name="connsiteY35" fmla="*/ 52666 h 189166"/>
                <a:gd name="connsiteX36" fmla="*/ 118229 w 300410"/>
                <a:gd name="connsiteY36" fmla="*/ 51054 h 189166"/>
                <a:gd name="connsiteX37" fmla="*/ 125216 w 300410"/>
                <a:gd name="connsiteY37" fmla="*/ 60727 h 189166"/>
                <a:gd name="connsiteX38" fmla="*/ 138651 w 300410"/>
                <a:gd name="connsiteY38" fmla="*/ 55890 h 189166"/>
                <a:gd name="connsiteX39" fmla="*/ 159073 w 300410"/>
                <a:gd name="connsiteY39" fmla="*/ 24721 h 189166"/>
                <a:gd name="connsiteX40" fmla="*/ 185943 w 300410"/>
                <a:gd name="connsiteY40" fmla="*/ 11286 h 189166"/>
                <a:gd name="connsiteX41" fmla="*/ 268703 w 300410"/>
                <a:gd name="connsiteY41" fmla="*/ 0 h 189166"/>
                <a:gd name="connsiteX42" fmla="*/ 291275 w 300410"/>
                <a:gd name="connsiteY42" fmla="*/ 48367 h 189166"/>
                <a:gd name="connsiteX43" fmla="*/ 300410 w 300410"/>
                <a:gd name="connsiteY43" fmla="*/ 71475 h 18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410" h="189166">
                  <a:moveTo>
                    <a:pt x="300410" y="71475"/>
                  </a:moveTo>
                  <a:lnTo>
                    <a:pt x="279451" y="79536"/>
                  </a:lnTo>
                  <a:lnTo>
                    <a:pt x="274077" y="92434"/>
                  </a:lnTo>
                  <a:lnTo>
                    <a:pt x="273540" y="102107"/>
                  </a:lnTo>
                  <a:lnTo>
                    <a:pt x="245058" y="114468"/>
                  </a:lnTo>
                  <a:lnTo>
                    <a:pt x="199378" y="127903"/>
                  </a:lnTo>
                  <a:lnTo>
                    <a:pt x="173583" y="148324"/>
                  </a:lnTo>
                  <a:lnTo>
                    <a:pt x="161222" y="149936"/>
                  </a:lnTo>
                  <a:lnTo>
                    <a:pt x="152624" y="148324"/>
                  </a:lnTo>
                  <a:lnTo>
                    <a:pt x="135964" y="160147"/>
                  </a:lnTo>
                  <a:lnTo>
                    <a:pt x="117692" y="165521"/>
                  </a:lnTo>
                  <a:lnTo>
                    <a:pt x="93509" y="167133"/>
                  </a:lnTo>
                  <a:lnTo>
                    <a:pt x="85985" y="168746"/>
                  </a:lnTo>
                  <a:lnTo>
                    <a:pt x="79536" y="176269"/>
                  </a:lnTo>
                  <a:lnTo>
                    <a:pt x="72013" y="178419"/>
                  </a:lnTo>
                  <a:lnTo>
                    <a:pt x="67714" y="185943"/>
                  </a:lnTo>
                  <a:lnTo>
                    <a:pt x="53741" y="185405"/>
                  </a:lnTo>
                  <a:lnTo>
                    <a:pt x="44605" y="189167"/>
                  </a:lnTo>
                  <a:lnTo>
                    <a:pt x="24721" y="187555"/>
                  </a:lnTo>
                  <a:lnTo>
                    <a:pt x="17197" y="170895"/>
                  </a:lnTo>
                  <a:lnTo>
                    <a:pt x="18272" y="154773"/>
                  </a:lnTo>
                  <a:lnTo>
                    <a:pt x="13435" y="146174"/>
                  </a:lnTo>
                  <a:lnTo>
                    <a:pt x="8061" y="124678"/>
                  </a:lnTo>
                  <a:lnTo>
                    <a:pt x="0" y="112856"/>
                  </a:lnTo>
                  <a:lnTo>
                    <a:pt x="5912" y="111243"/>
                  </a:lnTo>
                  <a:lnTo>
                    <a:pt x="2687" y="97808"/>
                  </a:lnTo>
                  <a:lnTo>
                    <a:pt x="5912" y="91897"/>
                  </a:lnTo>
                  <a:lnTo>
                    <a:pt x="4837" y="78999"/>
                  </a:lnTo>
                  <a:lnTo>
                    <a:pt x="17197" y="69325"/>
                  </a:lnTo>
                  <a:lnTo>
                    <a:pt x="13973" y="56965"/>
                  </a:lnTo>
                  <a:lnTo>
                    <a:pt x="21496" y="42455"/>
                  </a:lnTo>
                  <a:lnTo>
                    <a:pt x="33320" y="49979"/>
                  </a:lnTo>
                  <a:lnTo>
                    <a:pt x="40843" y="47292"/>
                  </a:lnTo>
                  <a:lnTo>
                    <a:pt x="74162" y="46754"/>
                  </a:lnTo>
                  <a:lnTo>
                    <a:pt x="79536" y="49441"/>
                  </a:lnTo>
                  <a:lnTo>
                    <a:pt x="107481" y="52666"/>
                  </a:lnTo>
                  <a:lnTo>
                    <a:pt x="118229" y="51054"/>
                  </a:lnTo>
                  <a:lnTo>
                    <a:pt x="125216" y="60727"/>
                  </a:lnTo>
                  <a:lnTo>
                    <a:pt x="138651" y="55890"/>
                  </a:lnTo>
                  <a:lnTo>
                    <a:pt x="159073" y="24721"/>
                  </a:lnTo>
                  <a:lnTo>
                    <a:pt x="185943" y="11286"/>
                  </a:lnTo>
                  <a:lnTo>
                    <a:pt x="268703" y="0"/>
                  </a:lnTo>
                  <a:lnTo>
                    <a:pt x="291275" y="48367"/>
                  </a:lnTo>
                  <a:lnTo>
                    <a:pt x="300410" y="7147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5" name="Freeform: Shape 360">
              <a:extLst>
                <a:ext uri="{FF2B5EF4-FFF2-40B4-BE49-F238E27FC236}">
                  <a16:creationId xmlns:a16="http://schemas.microsoft.com/office/drawing/2014/main" id="{36434B81-2D49-1946-91F1-C9DE2B89EF6C}"/>
                </a:ext>
              </a:extLst>
            </p:cNvPr>
            <p:cNvSpPr/>
            <p:nvPr userDrawn="1"/>
          </p:nvSpPr>
          <p:spPr>
            <a:xfrm>
              <a:off x="5808551" y="4714274"/>
              <a:ext cx="1145818" cy="1067518"/>
            </a:xfrm>
            <a:custGeom>
              <a:avLst/>
              <a:gdLst>
                <a:gd name="connsiteX0" fmla="*/ 0 w 471842"/>
                <a:gd name="connsiteY0" fmla="*/ 307397 h 439598"/>
                <a:gd name="connsiteX1" fmla="*/ 9673 w 471842"/>
                <a:gd name="connsiteY1" fmla="*/ 302022 h 439598"/>
                <a:gd name="connsiteX2" fmla="*/ 14510 w 471842"/>
                <a:gd name="connsiteY2" fmla="*/ 284825 h 439598"/>
                <a:gd name="connsiteX3" fmla="*/ 23646 w 471842"/>
                <a:gd name="connsiteY3" fmla="*/ 284288 h 439598"/>
                <a:gd name="connsiteX4" fmla="*/ 43530 w 471842"/>
                <a:gd name="connsiteY4" fmla="*/ 292349 h 439598"/>
                <a:gd name="connsiteX5" fmla="*/ 59652 w 471842"/>
                <a:gd name="connsiteY5" fmla="*/ 286438 h 439598"/>
                <a:gd name="connsiteX6" fmla="*/ 70938 w 471842"/>
                <a:gd name="connsiteY6" fmla="*/ 288587 h 439598"/>
                <a:gd name="connsiteX7" fmla="*/ 75237 w 471842"/>
                <a:gd name="connsiteY7" fmla="*/ 282138 h 439598"/>
                <a:gd name="connsiteX8" fmla="*/ 190242 w 471842"/>
                <a:gd name="connsiteY8" fmla="*/ 281601 h 439598"/>
                <a:gd name="connsiteX9" fmla="*/ 196691 w 471842"/>
                <a:gd name="connsiteY9" fmla="*/ 261179 h 439598"/>
                <a:gd name="connsiteX10" fmla="*/ 191854 w 471842"/>
                <a:gd name="connsiteY10" fmla="*/ 257418 h 439598"/>
                <a:gd name="connsiteX11" fmla="*/ 177881 w 471842"/>
                <a:gd name="connsiteY11" fmla="*/ 130052 h 439598"/>
                <a:gd name="connsiteX12" fmla="*/ 163909 w 471842"/>
                <a:gd name="connsiteY12" fmla="*/ 537 h 439598"/>
                <a:gd name="connsiteX13" fmla="*/ 207976 w 471842"/>
                <a:gd name="connsiteY13" fmla="*/ 0 h 439598"/>
                <a:gd name="connsiteX14" fmla="*/ 304710 w 471842"/>
                <a:gd name="connsiteY14" fmla="*/ 66101 h 439598"/>
                <a:gd name="connsiteX15" fmla="*/ 401443 w 471842"/>
                <a:gd name="connsiteY15" fmla="*/ 131127 h 439598"/>
                <a:gd name="connsiteX16" fmla="*/ 408429 w 471842"/>
                <a:gd name="connsiteY16" fmla="*/ 145100 h 439598"/>
                <a:gd name="connsiteX17" fmla="*/ 426163 w 471842"/>
                <a:gd name="connsiteY17" fmla="*/ 153698 h 439598"/>
                <a:gd name="connsiteX18" fmla="*/ 439598 w 471842"/>
                <a:gd name="connsiteY18" fmla="*/ 158535 h 439598"/>
                <a:gd name="connsiteX19" fmla="*/ 440136 w 471842"/>
                <a:gd name="connsiteY19" fmla="*/ 177344 h 439598"/>
                <a:gd name="connsiteX20" fmla="*/ 471843 w 471842"/>
                <a:gd name="connsiteY20" fmla="*/ 174657 h 439598"/>
                <a:gd name="connsiteX21" fmla="*/ 471843 w 471842"/>
                <a:gd name="connsiteY21" fmla="*/ 242370 h 439598"/>
                <a:gd name="connsiteX22" fmla="*/ 456258 w 471842"/>
                <a:gd name="connsiteY22" fmla="*/ 262254 h 439598"/>
                <a:gd name="connsiteX23" fmla="*/ 453571 w 471842"/>
                <a:gd name="connsiteY23" fmla="*/ 280526 h 439598"/>
                <a:gd name="connsiteX24" fmla="*/ 428313 w 471842"/>
                <a:gd name="connsiteY24" fmla="*/ 285363 h 439598"/>
                <a:gd name="connsiteX25" fmla="*/ 389082 w 471842"/>
                <a:gd name="connsiteY25" fmla="*/ 288050 h 439598"/>
                <a:gd name="connsiteX26" fmla="*/ 378334 w 471842"/>
                <a:gd name="connsiteY26" fmla="*/ 298261 h 439598"/>
                <a:gd name="connsiteX27" fmla="*/ 360062 w 471842"/>
                <a:gd name="connsiteY27" fmla="*/ 299335 h 439598"/>
                <a:gd name="connsiteX28" fmla="*/ 341790 w 471842"/>
                <a:gd name="connsiteY28" fmla="*/ 299335 h 439598"/>
                <a:gd name="connsiteX29" fmla="*/ 334804 w 471842"/>
                <a:gd name="connsiteY29" fmla="*/ 293961 h 439598"/>
                <a:gd name="connsiteX30" fmla="*/ 318682 w 471842"/>
                <a:gd name="connsiteY30" fmla="*/ 298261 h 439598"/>
                <a:gd name="connsiteX31" fmla="*/ 291812 w 471842"/>
                <a:gd name="connsiteY31" fmla="*/ 310084 h 439598"/>
                <a:gd name="connsiteX32" fmla="*/ 286438 w 471842"/>
                <a:gd name="connsiteY32" fmla="*/ 319220 h 439598"/>
                <a:gd name="connsiteX33" fmla="*/ 263866 w 471842"/>
                <a:gd name="connsiteY33" fmla="*/ 332117 h 439598"/>
                <a:gd name="connsiteX34" fmla="*/ 260105 w 471842"/>
                <a:gd name="connsiteY34" fmla="*/ 339641 h 439598"/>
                <a:gd name="connsiteX35" fmla="*/ 248282 w 471842"/>
                <a:gd name="connsiteY35" fmla="*/ 345552 h 439598"/>
                <a:gd name="connsiteX36" fmla="*/ 234309 w 471842"/>
                <a:gd name="connsiteY36" fmla="*/ 341790 h 439598"/>
                <a:gd name="connsiteX37" fmla="*/ 226248 w 471842"/>
                <a:gd name="connsiteY37" fmla="*/ 348777 h 439598"/>
                <a:gd name="connsiteX38" fmla="*/ 221949 w 471842"/>
                <a:gd name="connsiteY38" fmla="*/ 368661 h 439598"/>
                <a:gd name="connsiteX39" fmla="*/ 199378 w 471842"/>
                <a:gd name="connsiteY39" fmla="*/ 392844 h 439598"/>
                <a:gd name="connsiteX40" fmla="*/ 199915 w 471842"/>
                <a:gd name="connsiteY40" fmla="*/ 402518 h 439598"/>
                <a:gd name="connsiteX41" fmla="*/ 191854 w 471842"/>
                <a:gd name="connsiteY41" fmla="*/ 414878 h 439598"/>
                <a:gd name="connsiteX42" fmla="*/ 194004 w 471842"/>
                <a:gd name="connsiteY42" fmla="*/ 431537 h 439598"/>
                <a:gd name="connsiteX43" fmla="*/ 182181 w 471842"/>
                <a:gd name="connsiteY43" fmla="*/ 435836 h 439598"/>
                <a:gd name="connsiteX44" fmla="*/ 175732 w 471842"/>
                <a:gd name="connsiteY44" fmla="*/ 439598 h 439598"/>
                <a:gd name="connsiteX45" fmla="*/ 171433 w 471842"/>
                <a:gd name="connsiteY45" fmla="*/ 427238 h 439598"/>
                <a:gd name="connsiteX46" fmla="*/ 163372 w 471842"/>
                <a:gd name="connsiteY46" fmla="*/ 430462 h 439598"/>
                <a:gd name="connsiteX47" fmla="*/ 158535 w 471842"/>
                <a:gd name="connsiteY47" fmla="*/ 429925 h 439598"/>
                <a:gd name="connsiteX48" fmla="*/ 153161 w 471842"/>
                <a:gd name="connsiteY48" fmla="*/ 438524 h 439598"/>
                <a:gd name="connsiteX49" fmla="*/ 131127 w 471842"/>
                <a:gd name="connsiteY49" fmla="*/ 438524 h 439598"/>
                <a:gd name="connsiteX50" fmla="*/ 123066 w 471842"/>
                <a:gd name="connsiteY50" fmla="*/ 434224 h 439598"/>
                <a:gd name="connsiteX51" fmla="*/ 119304 w 471842"/>
                <a:gd name="connsiteY51" fmla="*/ 436911 h 439598"/>
                <a:gd name="connsiteX52" fmla="*/ 110706 w 471842"/>
                <a:gd name="connsiteY52" fmla="*/ 428850 h 439598"/>
                <a:gd name="connsiteX53" fmla="*/ 112318 w 471842"/>
                <a:gd name="connsiteY53" fmla="*/ 420252 h 439598"/>
                <a:gd name="connsiteX54" fmla="*/ 108556 w 471842"/>
                <a:gd name="connsiteY54" fmla="*/ 417027 h 439598"/>
                <a:gd name="connsiteX55" fmla="*/ 102645 w 471842"/>
                <a:gd name="connsiteY55" fmla="*/ 419714 h 439598"/>
                <a:gd name="connsiteX56" fmla="*/ 103719 w 471842"/>
                <a:gd name="connsiteY56" fmla="*/ 410041 h 439598"/>
                <a:gd name="connsiteX57" fmla="*/ 109631 w 471842"/>
                <a:gd name="connsiteY57" fmla="*/ 402518 h 439598"/>
                <a:gd name="connsiteX58" fmla="*/ 97808 w 471842"/>
                <a:gd name="connsiteY58" fmla="*/ 390157 h 439598"/>
                <a:gd name="connsiteX59" fmla="*/ 94583 w 471842"/>
                <a:gd name="connsiteY59" fmla="*/ 382096 h 439598"/>
                <a:gd name="connsiteX60" fmla="*/ 88135 w 471842"/>
                <a:gd name="connsiteY60" fmla="*/ 375647 h 439598"/>
                <a:gd name="connsiteX61" fmla="*/ 82223 w 471842"/>
                <a:gd name="connsiteY61" fmla="*/ 375110 h 439598"/>
                <a:gd name="connsiteX62" fmla="*/ 75237 w 471842"/>
                <a:gd name="connsiteY62" fmla="*/ 379409 h 439598"/>
                <a:gd name="connsiteX63" fmla="*/ 66101 w 471842"/>
                <a:gd name="connsiteY63" fmla="*/ 383171 h 439598"/>
                <a:gd name="connsiteX64" fmla="*/ 58040 w 471842"/>
                <a:gd name="connsiteY64" fmla="*/ 389620 h 439598"/>
                <a:gd name="connsiteX65" fmla="*/ 45680 w 471842"/>
                <a:gd name="connsiteY65" fmla="*/ 387470 h 439598"/>
                <a:gd name="connsiteX66" fmla="*/ 37618 w 471842"/>
                <a:gd name="connsiteY66" fmla="*/ 379946 h 439598"/>
                <a:gd name="connsiteX67" fmla="*/ 32782 w 471842"/>
                <a:gd name="connsiteY67" fmla="*/ 378872 h 439598"/>
                <a:gd name="connsiteX68" fmla="*/ 25258 w 471842"/>
                <a:gd name="connsiteY68" fmla="*/ 382633 h 439598"/>
                <a:gd name="connsiteX69" fmla="*/ 20421 w 471842"/>
                <a:gd name="connsiteY69" fmla="*/ 382633 h 439598"/>
                <a:gd name="connsiteX70" fmla="*/ 18809 w 471842"/>
                <a:gd name="connsiteY70" fmla="*/ 371885 h 439598"/>
                <a:gd name="connsiteX71" fmla="*/ 19884 w 471842"/>
                <a:gd name="connsiteY71" fmla="*/ 362749 h 439598"/>
                <a:gd name="connsiteX72" fmla="*/ 17197 w 471842"/>
                <a:gd name="connsiteY72" fmla="*/ 351464 h 439598"/>
                <a:gd name="connsiteX73" fmla="*/ 6449 w 471842"/>
                <a:gd name="connsiteY73" fmla="*/ 343403 h 439598"/>
                <a:gd name="connsiteX74" fmla="*/ 1075 w 471842"/>
                <a:gd name="connsiteY74" fmla="*/ 326743 h 439598"/>
                <a:gd name="connsiteX75" fmla="*/ 0 w 471842"/>
                <a:gd name="connsiteY75" fmla="*/ 307397 h 43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1842" h="439598">
                  <a:moveTo>
                    <a:pt x="0" y="307397"/>
                  </a:moveTo>
                  <a:lnTo>
                    <a:pt x="9673" y="302022"/>
                  </a:lnTo>
                  <a:lnTo>
                    <a:pt x="14510" y="284825"/>
                  </a:lnTo>
                  <a:lnTo>
                    <a:pt x="23646" y="284288"/>
                  </a:lnTo>
                  <a:lnTo>
                    <a:pt x="43530" y="292349"/>
                  </a:lnTo>
                  <a:lnTo>
                    <a:pt x="59652" y="286438"/>
                  </a:lnTo>
                  <a:lnTo>
                    <a:pt x="70938" y="288587"/>
                  </a:lnTo>
                  <a:lnTo>
                    <a:pt x="75237" y="282138"/>
                  </a:lnTo>
                  <a:lnTo>
                    <a:pt x="190242" y="281601"/>
                  </a:lnTo>
                  <a:lnTo>
                    <a:pt x="196691" y="261179"/>
                  </a:lnTo>
                  <a:lnTo>
                    <a:pt x="191854" y="257418"/>
                  </a:lnTo>
                  <a:lnTo>
                    <a:pt x="177881" y="130052"/>
                  </a:lnTo>
                  <a:lnTo>
                    <a:pt x="163909" y="537"/>
                  </a:lnTo>
                  <a:lnTo>
                    <a:pt x="207976" y="0"/>
                  </a:lnTo>
                  <a:lnTo>
                    <a:pt x="304710" y="66101"/>
                  </a:lnTo>
                  <a:lnTo>
                    <a:pt x="401443" y="131127"/>
                  </a:lnTo>
                  <a:lnTo>
                    <a:pt x="408429" y="145100"/>
                  </a:lnTo>
                  <a:lnTo>
                    <a:pt x="426163" y="153698"/>
                  </a:lnTo>
                  <a:lnTo>
                    <a:pt x="439598" y="158535"/>
                  </a:lnTo>
                  <a:lnTo>
                    <a:pt x="440136" y="177344"/>
                  </a:lnTo>
                  <a:lnTo>
                    <a:pt x="471843" y="174657"/>
                  </a:lnTo>
                  <a:lnTo>
                    <a:pt x="471843" y="242370"/>
                  </a:lnTo>
                  <a:lnTo>
                    <a:pt x="456258" y="262254"/>
                  </a:lnTo>
                  <a:lnTo>
                    <a:pt x="453571" y="280526"/>
                  </a:lnTo>
                  <a:lnTo>
                    <a:pt x="428313" y="285363"/>
                  </a:lnTo>
                  <a:lnTo>
                    <a:pt x="389082" y="288050"/>
                  </a:lnTo>
                  <a:lnTo>
                    <a:pt x="378334" y="298261"/>
                  </a:lnTo>
                  <a:lnTo>
                    <a:pt x="360062" y="299335"/>
                  </a:lnTo>
                  <a:lnTo>
                    <a:pt x="341790" y="299335"/>
                  </a:lnTo>
                  <a:lnTo>
                    <a:pt x="334804" y="293961"/>
                  </a:lnTo>
                  <a:lnTo>
                    <a:pt x="318682" y="298261"/>
                  </a:lnTo>
                  <a:lnTo>
                    <a:pt x="291812" y="310084"/>
                  </a:lnTo>
                  <a:lnTo>
                    <a:pt x="286438" y="319220"/>
                  </a:lnTo>
                  <a:lnTo>
                    <a:pt x="263866" y="332117"/>
                  </a:lnTo>
                  <a:lnTo>
                    <a:pt x="260105" y="339641"/>
                  </a:lnTo>
                  <a:lnTo>
                    <a:pt x="248282" y="345552"/>
                  </a:lnTo>
                  <a:lnTo>
                    <a:pt x="234309" y="341790"/>
                  </a:lnTo>
                  <a:lnTo>
                    <a:pt x="226248" y="348777"/>
                  </a:lnTo>
                  <a:lnTo>
                    <a:pt x="221949" y="368661"/>
                  </a:lnTo>
                  <a:lnTo>
                    <a:pt x="199378" y="392844"/>
                  </a:lnTo>
                  <a:lnTo>
                    <a:pt x="199915" y="402518"/>
                  </a:lnTo>
                  <a:lnTo>
                    <a:pt x="191854" y="414878"/>
                  </a:lnTo>
                  <a:lnTo>
                    <a:pt x="194004" y="431537"/>
                  </a:lnTo>
                  <a:lnTo>
                    <a:pt x="182181" y="435836"/>
                  </a:lnTo>
                  <a:lnTo>
                    <a:pt x="175732" y="439598"/>
                  </a:lnTo>
                  <a:lnTo>
                    <a:pt x="171433" y="427238"/>
                  </a:lnTo>
                  <a:lnTo>
                    <a:pt x="163372" y="430462"/>
                  </a:lnTo>
                  <a:lnTo>
                    <a:pt x="158535" y="429925"/>
                  </a:lnTo>
                  <a:lnTo>
                    <a:pt x="153161" y="438524"/>
                  </a:lnTo>
                  <a:lnTo>
                    <a:pt x="131127" y="438524"/>
                  </a:lnTo>
                  <a:lnTo>
                    <a:pt x="123066" y="434224"/>
                  </a:lnTo>
                  <a:lnTo>
                    <a:pt x="119304" y="436911"/>
                  </a:lnTo>
                  <a:lnTo>
                    <a:pt x="110706" y="428850"/>
                  </a:lnTo>
                  <a:lnTo>
                    <a:pt x="112318" y="420252"/>
                  </a:lnTo>
                  <a:lnTo>
                    <a:pt x="108556" y="417027"/>
                  </a:lnTo>
                  <a:lnTo>
                    <a:pt x="102645" y="419714"/>
                  </a:lnTo>
                  <a:lnTo>
                    <a:pt x="103719" y="410041"/>
                  </a:lnTo>
                  <a:lnTo>
                    <a:pt x="109631" y="402518"/>
                  </a:lnTo>
                  <a:lnTo>
                    <a:pt x="97808" y="390157"/>
                  </a:lnTo>
                  <a:lnTo>
                    <a:pt x="94583" y="382096"/>
                  </a:lnTo>
                  <a:lnTo>
                    <a:pt x="88135" y="375647"/>
                  </a:lnTo>
                  <a:lnTo>
                    <a:pt x="82223" y="375110"/>
                  </a:lnTo>
                  <a:lnTo>
                    <a:pt x="75237" y="379409"/>
                  </a:lnTo>
                  <a:lnTo>
                    <a:pt x="66101" y="383171"/>
                  </a:lnTo>
                  <a:lnTo>
                    <a:pt x="58040" y="389620"/>
                  </a:lnTo>
                  <a:lnTo>
                    <a:pt x="45680" y="387470"/>
                  </a:lnTo>
                  <a:lnTo>
                    <a:pt x="37618" y="379946"/>
                  </a:lnTo>
                  <a:lnTo>
                    <a:pt x="32782" y="378872"/>
                  </a:lnTo>
                  <a:lnTo>
                    <a:pt x="25258" y="382633"/>
                  </a:lnTo>
                  <a:lnTo>
                    <a:pt x="20421" y="382633"/>
                  </a:lnTo>
                  <a:lnTo>
                    <a:pt x="18809" y="371885"/>
                  </a:lnTo>
                  <a:lnTo>
                    <a:pt x="19884" y="362749"/>
                  </a:lnTo>
                  <a:lnTo>
                    <a:pt x="17197" y="351464"/>
                  </a:lnTo>
                  <a:lnTo>
                    <a:pt x="6449" y="343403"/>
                  </a:lnTo>
                  <a:lnTo>
                    <a:pt x="1075" y="326743"/>
                  </a:lnTo>
                  <a:lnTo>
                    <a:pt x="0" y="30739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6" name="Freeform: Shape 471">
              <a:extLst>
                <a:ext uri="{FF2B5EF4-FFF2-40B4-BE49-F238E27FC236}">
                  <a16:creationId xmlns:a16="http://schemas.microsoft.com/office/drawing/2014/main" id="{55374077-A9FC-BD46-BFCF-6097FAE26DF4}"/>
                </a:ext>
              </a:extLst>
            </p:cNvPr>
            <p:cNvSpPr/>
            <p:nvPr userDrawn="1"/>
          </p:nvSpPr>
          <p:spPr>
            <a:xfrm>
              <a:off x="5726161" y="4536786"/>
              <a:ext cx="587437" cy="923966"/>
            </a:xfrm>
            <a:custGeom>
              <a:avLst/>
              <a:gdLst>
                <a:gd name="connsiteX0" fmla="*/ 325125 w 587437"/>
                <a:gd name="connsiteY0" fmla="*/ 0 h 923966"/>
                <a:gd name="connsiteX1" fmla="*/ 587437 w 587437"/>
                <a:gd name="connsiteY1" fmla="*/ 180095 h 923966"/>
                <a:gd name="connsiteX2" fmla="*/ 480425 w 587437"/>
                <a:gd name="connsiteY2" fmla="*/ 181399 h 923966"/>
                <a:gd name="connsiteX3" fmla="*/ 514355 w 587437"/>
                <a:gd name="connsiteY3" fmla="*/ 495912 h 923966"/>
                <a:gd name="connsiteX4" fmla="*/ 548287 w 587437"/>
                <a:gd name="connsiteY4" fmla="*/ 805207 h 923966"/>
                <a:gd name="connsiteX5" fmla="*/ 560033 w 587437"/>
                <a:gd name="connsiteY5" fmla="*/ 814343 h 923966"/>
                <a:gd name="connsiteX6" fmla="*/ 544372 w 587437"/>
                <a:gd name="connsiteY6" fmla="*/ 863933 h 923966"/>
                <a:gd name="connsiteX7" fmla="*/ 265095 w 587437"/>
                <a:gd name="connsiteY7" fmla="*/ 865240 h 923966"/>
                <a:gd name="connsiteX8" fmla="*/ 254655 w 587437"/>
                <a:gd name="connsiteY8" fmla="*/ 880900 h 923966"/>
                <a:gd name="connsiteX9" fmla="*/ 227248 w 587437"/>
                <a:gd name="connsiteY9" fmla="*/ 875679 h 923966"/>
                <a:gd name="connsiteX10" fmla="*/ 188098 w 587437"/>
                <a:gd name="connsiteY10" fmla="*/ 890034 h 923966"/>
                <a:gd name="connsiteX11" fmla="*/ 139812 w 587437"/>
                <a:gd name="connsiteY11" fmla="*/ 870458 h 923966"/>
                <a:gd name="connsiteX12" fmla="*/ 117626 w 587437"/>
                <a:gd name="connsiteY12" fmla="*/ 871765 h 923966"/>
                <a:gd name="connsiteX13" fmla="*/ 105880 w 587437"/>
                <a:gd name="connsiteY13" fmla="*/ 913526 h 923966"/>
                <a:gd name="connsiteX14" fmla="*/ 82390 w 587437"/>
                <a:gd name="connsiteY14" fmla="*/ 923966 h 923966"/>
                <a:gd name="connsiteX15" fmla="*/ 36714 w 587437"/>
                <a:gd name="connsiteY15" fmla="*/ 875679 h 923966"/>
                <a:gd name="connsiteX16" fmla="*/ 0 w 587437"/>
                <a:gd name="connsiteY16" fmla="*/ 829785 h 923966"/>
                <a:gd name="connsiteX17" fmla="*/ 0 w 587437"/>
                <a:gd name="connsiteY17" fmla="*/ 445018 h 923966"/>
                <a:gd name="connsiteX18" fmla="*/ 30189 w 587437"/>
                <a:gd name="connsiteY18" fmla="*/ 445018 h 923966"/>
                <a:gd name="connsiteX19" fmla="*/ 17139 w 587437"/>
                <a:gd name="connsiteY19" fmla="*/ 340614 h 923966"/>
                <a:gd name="connsiteX20" fmla="*/ 34104 w 587437"/>
                <a:gd name="connsiteY20" fmla="*/ 302768 h 923966"/>
                <a:gd name="connsiteX21" fmla="*/ 99355 w 587437"/>
                <a:gd name="connsiteY21" fmla="*/ 296243 h 923966"/>
                <a:gd name="connsiteX22" fmla="*/ 96744 w 587437"/>
                <a:gd name="connsiteY22" fmla="*/ 108319 h 923966"/>
                <a:gd name="connsiteX23" fmla="*/ 325125 w 587437"/>
                <a:gd name="connsiteY23" fmla="*/ 112233 h 92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37" h="923966">
                  <a:moveTo>
                    <a:pt x="325125" y="0"/>
                  </a:moveTo>
                  <a:lnTo>
                    <a:pt x="587437" y="180095"/>
                  </a:lnTo>
                  <a:lnTo>
                    <a:pt x="480425" y="181399"/>
                  </a:lnTo>
                  <a:lnTo>
                    <a:pt x="514355" y="495912"/>
                  </a:lnTo>
                  <a:lnTo>
                    <a:pt x="548287" y="805207"/>
                  </a:lnTo>
                  <a:lnTo>
                    <a:pt x="560033" y="814343"/>
                  </a:lnTo>
                  <a:lnTo>
                    <a:pt x="544372" y="863933"/>
                  </a:lnTo>
                  <a:lnTo>
                    <a:pt x="265095" y="865240"/>
                  </a:lnTo>
                  <a:lnTo>
                    <a:pt x="254655" y="880900"/>
                  </a:lnTo>
                  <a:lnTo>
                    <a:pt x="227248" y="875679"/>
                  </a:lnTo>
                  <a:lnTo>
                    <a:pt x="188098" y="890034"/>
                  </a:lnTo>
                  <a:lnTo>
                    <a:pt x="139812" y="870458"/>
                  </a:lnTo>
                  <a:lnTo>
                    <a:pt x="117626" y="871765"/>
                  </a:lnTo>
                  <a:lnTo>
                    <a:pt x="105880" y="913526"/>
                  </a:lnTo>
                  <a:lnTo>
                    <a:pt x="82390" y="923966"/>
                  </a:lnTo>
                  <a:lnTo>
                    <a:pt x="36714" y="875679"/>
                  </a:lnTo>
                  <a:lnTo>
                    <a:pt x="0" y="829785"/>
                  </a:lnTo>
                  <a:lnTo>
                    <a:pt x="0" y="445018"/>
                  </a:lnTo>
                  <a:lnTo>
                    <a:pt x="30189" y="445018"/>
                  </a:lnTo>
                  <a:lnTo>
                    <a:pt x="17139" y="340614"/>
                  </a:lnTo>
                  <a:lnTo>
                    <a:pt x="34104" y="302768"/>
                  </a:lnTo>
                  <a:lnTo>
                    <a:pt x="99355" y="296243"/>
                  </a:lnTo>
                  <a:lnTo>
                    <a:pt x="96744" y="108319"/>
                  </a:lnTo>
                  <a:lnTo>
                    <a:pt x="325125" y="112233"/>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197" name="Freeform: Shape 363">
              <a:extLst>
                <a:ext uri="{FF2B5EF4-FFF2-40B4-BE49-F238E27FC236}">
                  <a16:creationId xmlns:a16="http://schemas.microsoft.com/office/drawing/2014/main" id="{64D348BB-6112-FD4B-9B86-E38D833F6C84}"/>
                </a:ext>
              </a:extLst>
            </p:cNvPr>
            <p:cNvSpPr/>
            <p:nvPr userDrawn="1"/>
          </p:nvSpPr>
          <p:spPr>
            <a:xfrm>
              <a:off x="5741994" y="3892102"/>
              <a:ext cx="833915" cy="622499"/>
            </a:xfrm>
            <a:custGeom>
              <a:avLst/>
              <a:gdLst>
                <a:gd name="connsiteX0" fmla="*/ 336954 w 343402"/>
                <a:gd name="connsiteY0" fmla="*/ 93509 h 256342"/>
                <a:gd name="connsiteX1" fmla="*/ 327280 w 343402"/>
                <a:gd name="connsiteY1" fmla="*/ 59652 h 256342"/>
                <a:gd name="connsiteX2" fmla="*/ 325668 w 343402"/>
                <a:gd name="connsiteY2" fmla="*/ 40305 h 256342"/>
                <a:gd name="connsiteX3" fmla="*/ 314920 w 343402"/>
                <a:gd name="connsiteY3" fmla="*/ 19347 h 256342"/>
                <a:gd name="connsiteX4" fmla="*/ 302560 w 343402"/>
                <a:gd name="connsiteY4" fmla="*/ 18809 h 256342"/>
                <a:gd name="connsiteX5" fmla="*/ 273002 w 343402"/>
                <a:gd name="connsiteY5" fmla="*/ 11823 h 256342"/>
                <a:gd name="connsiteX6" fmla="*/ 245594 w 343402"/>
                <a:gd name="connsiteY6" fmla="*/ 13973 h 256342"/>
                <a:gd name="connsiteX7" fmla="*/ 228398 w 343402"/>
                <a:gd name="connsiteY7" fmla="*/ 0 h 256342"/>
                <a:gd name="connsiteX8" fmla="*/ 207439 w 343402"/>
                <a:gd name="connsiteY8" fmla="*/ 0 h 256342"/>
                <a:gd name="connsiteX9" fmla="*/ 198303 w 343402"/>
                <a:gd name="connsiteY9" fmla="*/ 19884 h 256342"/>
                <a:gd name="connsiteX10" fmla="*/ 178956 w 343402"/>
                <a:gd name="connsiteY10" fmla="*/ 53203 h 256342"/>
                <a:gd name="connsiteX11" fmla="*/ 157460 w 343402"/>
                <a:gd name="connsiteY11" fmla="*/ 66638 h 256342"/>
                <a:gd name="connsiteX12" fmla="*/ 128440 w 343402"/>
                <a:gd name="connsiteY12" fmla="*/ 81148 h 256342"/>
                <a:gd name="connsiteX13" fmla="*/ 110168 w 343402"/>
                <a:gd name="connsiteY13" fmla="*/ 102645 h 256342"/>
                <a:gd name="connsiteX14" fmla="*/ 106406 w 343402"/>
                <a:gd name="connsiteY14" fmla="*/ 119304 h 256342"/>
                <a:gd name="connsiteX15" fmla="*/ 95658 w 343402"/>
                <a:gd name="connsiteY15" fmla="*/ 146712 h 256342"/>
                <a:gd name="connsiteX16" fmla="*/ 102645 w 343402"/>
                <a:gd name="connsiteY16" fmla="*/ 185943 h 256342"/>
                <a:gd name="connsiteX17" fmla="*/ 78461 w 343402"/>
                <a:gd name="connsiteY17" fmla="*/ 212276 h 256342"/>
                <a:gd name="connsiteX18" fmla="*/ 63951 w 343402"/>
                <a:gd name="connsiteY18" fmla="*/ 220337 h 256342"/>
                <a:gd name="connsiteX19" fmla="*/ 41380 w 343402"/>
                <a:gd name="connsiteY19" fmla="*/ 241295 h 256342"/>
                <a:gd name="connsiteX20" fmla="*/ 14510 w 343402"/>
                <a:gd name="connsiteY20" fmla="*/ 244520 h 256342"/>
                <a:gd name="connsiteX21" fmla="*/ 0 w 343402"/>
                <a:gd name="connsiteY21" fmla="*/ 256343 h 256342"/>
                <a:gd name="connsiteX22" fmla="*/ 0 w 343402"/>
                <a:gd name="connsiteY22" fmla="*/ 256343 h 256342"/>
                <a:gd name="connsiteX23" fmla="*/ 127903 w 343402"/>
                <a:gd name="connsiteY23" fmla="*/ 256343 h 256342"/>
                <a:gd name="connsiteX24" fmla="*/ 127903 w 343402"/>
                <a:gd name="connsiteY24" fmla="*/ 256343 h 256342"/>
                <a:gd name="connsiteX25" fmla="*/ 127365 w 343402"/>
                <a:gd name="connsiteY25" fmla="*/ 219799 h 256342"/>
                <a:gd name="connsiteX26" fmla="*/ 173582 w 343402"/>
                <a:gd name="connsiteY26" fmla="*/ 196691 h 256342"/>
                <a:gd name="connsiteX27" fmla="*/ 202065 w 343402"/>
                <a:gd name="connsiteY27" fmla="*/ 191854 h 256342"/>
                <a:gd name="connsiteX28" fmla="*/ 225711 w 343402"/>
                <a:gd name="connsiteY28" fmla="*/ 183256 h 256342"/>
                <a:gd name="connsiteX29" fmla="*/ 236459 w 343402"/>
                <a:gd name="connsiteY29" fmla="*/ 167671 h 256342"/>
                <a:gd name="connsiteX30" fmla="*/ 269778 w 343402"/>
                <a:gd name="connsiteY30" fmla="*/ 155310 h 256342"/>
                <a:gd name="connsiteX31" fmla="*/ 270853 w 343402"/>
                <a:gd name="connsiteY31" fmla="*/ 132202 h 256342"/>
                <a:gd name="connsiteX32" fmla="*/ 287512 w 343402"/>
                <a:gd name="connsiteY32" fmla="*/ 129515 h 256342"/>
                <a:gd name="connsiteX33" fmla="*/ 300410 w 343402"/>
                <a:gd name="connsiteY33" fmla="*/ 117692 h 256342"/>
                <a:gd name="connsiteX34" fmla="*/ 338028 w 343402"/>
                <a:gd name="connsiteY34" fmla="*/ 112318 h 256342"/>
                <a:gd name="connsiteX35" fmla="*/ 343403 w 343402"/>
                <a:gd name="connsiteY35" fmla="*/ 99958 h 256342"/>
                <a:gd name="connsiteX36" fmla="*/ 336954 w 343402"/>
                <a:gd name="connsiteY36" fmla="*/ 93509 h 2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402" h="256342">
                  <a:moveTo>
                    <a:pt x="336954" y="93509"/>
                  </a:moveTo>
                  <a:lnTo>
                    <a:pt x="327280" y="59652"/>
                  </a:lnTo>
                  <a:lnTo>
                    <a:pt x="325668" y="40305"/>
                  </a:lnTo>
                  <a:lnTo>
                    <a:pt x="314920" y="19347"/>
                  </a:lnTo>
                  <a:lnTo>
                    <a:pt x="302560" y="18809"/>
                  </a:lnTo>
                  <a:lnTo>
                    <a:pt x="273002" y="11823"/>
                  </a:lnTo>
                  <a:lnTo>
                    <a:pt x="245594" y="13973"/>
                  </a:lnTo>
                  <a:lnTo>
                    <a:pt x="228398" y="0"/>
                  </a:lnTo>
                  <a:lnTo>
                    <a:pt x="207439" y="0"/>
                  </a:lnTo>
                  <a:lnTo>
                    <a:pt x="198303" y="19884"/>
                  </a:lnTo>
                  <a:lnTo>
                    <a:pt x="178956" y="53203"/>
                  </a:lnTo>
                  <a:lnTo>
                    <a:pt x="157460" y="66638"/>
                  </a:lnTo>
                  <a:lnTo>
                    <a:pt x="128440" y="81148"/>
                  </a:lnTo>
                  <a:lnTo>
                    <a:pt x="110168" y="102645"/>
                  </a:lnTo>
                  <a:lnTo>
                    <a:pt x="106406" y="119304"/>
                  </a:lnTo>
                  <a:lnTo>
                    <a:pt x="95658" y="146712"/>
                  </a:lnTo>
                  <a:lnTo>
                    <a:pt x="102645" y="185943"/>
                  </a:lnTo>
                  <a:lnTo>
                    <a:pt x="78461" y="212276"/>
                  </a:lnTo>
                  <a:lnTo>
                    <a:pt x="63951" y="220337"/>
                  </a:lnTo>
                  <a:lnTo>
                    <a:pt x="41380" y="241295"/>
                  </a:lnTo>
                  <a:lnTo>
                    <a:pt x="14510" y="244520"/>
                  </a:lnTo>
                  <a:lnTo>
                    <a:pt x="0" y="256343"/>
                  </a:lnTo>
                  <a:lnTo>
                    <a:pt x="0" y="256343"/>
                  </a:lnTo>
                  <a:lnTo>
                    <a:pt x="127903" y="256343"/>
                  </a:lnTo>
                  <a:lnTo>
                    <a:pt x="127903" y="256343"/>
                  </a:lnTo>
                  <a:lnTo>
                    <a:pt x="127365" y="219799"/>
                  </a:lnTo>
                  <a:lnTo>
                    <a:pt x="173582" y="196691"/>
                  </a:lnTo>
                  <a:lnTo>
                    <a:pt x="202065" y="191854"/>
                  </a:lnTo>
                  <a:lnTo>
                    <a:pt x="225711" y="183256"/>
                  </a:lnTo>
                  <a:lnTo>
                    <a:pt x="236459" y="167671"/>
                  </a:lnTo>
                  <a:lnTo>
                    <a:pt x="269778" y="155310"/>
                  </a:lnTo>
                  <a:lnTo>
                    <a:pt x="270853" y="132202"/>
                  </a:lnTo>
                  <a:lnTo>
                    <a:pt x="287512" y="129515"/>
                  </a:lnTo>
                  <a:lnTo>
                    <a:pt x="300410" y="117692"/>
                  </a:lnTo>
                  <a:lnTo>
                    <a:pt x="338028" y="112318"/>
                  </a:lnTo>
                  <a:lnTo>
                    <a:pt x="343403" y="99958"/>
                  </a:lnTo>
                  <a:lnTo>
                    <a:pt x="336954" y="9350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8" name="Freeform: Shape 364">
              <a:extLst>
                <a:ext uri="{FF2B5EF4-FFF2-40B4-BE49-F238E27FC236}">
                  <a16:creationId xmlns:a16="http://schemas.microsoft.com/office/drawing/2014/main" id="{0568CAEE-8E22-A647-B56F-1B0CD7FC6CE7}"/>
                </a:ext>
              </a:extLst>
            </p:cNvPr>
            <p:cNvSpPr/>
            <p:nvPr userDrawn="1"/>
          </p:nvSpPr>
          <p:spPr>
            <a:xfrm>
              <a:off x="8512582" y="2829803"/>
              <a:ext cx="236212" cy="259700"/>
            </a:xfrm>
            <a:custGeom>
              <a:avLst/>
              <a:gdLst>
                <a:gd name="connsiteX0" fmla="*/ 0 w 97271"/>
                <a:gd name="connsiteY0" fmla="*/ 9136 h 106943"/>
                <a:gd name="connsiteX1" fmla="*/ 6987 w 97271"/>
                <a:gd name="connsiteY1" fmla="*/ 3762 h 106943"/>
                <a:gd name="connsiteX2" fmla="*/ 25796 w 97271"/>
                <a:gd name="connsiteY2" fmla="*/ 0 h 106943"/>
                <a:gd name="connsiteX3" fmla="*/ 46755 w 97271"/>
                <a:gd name="connsiteY3" fmla="*/ 11286 h 106943"/>
                <a:gd name="connsiteX4" fmla="*/ 58577 w 97271"/>
                <a:gd name="connsiteY4" fmla="*/ 12360 h 106943"/>
                <a:gd name="connsiteX5" fmla="*/ 71475 w 97271"/>
                <a:gd name="connsiteY5" fmla="*/ 22034 h 106943"/>
                <a:gd name="connsiteX6" fmla="*/ 69326 w 97271"/>
                <a:gd name="connsiteY6" fmla="*/ 34394 h 106943"/>
                <a:gd name="connsiteX7" fmla="*/ 79536 w 97271"/>
                <a:gd name="connsiteY7" fmla="*/ 40305 h 106943"/>
                <a:gd name="connsiteX8" fmla="*/ 83836 w 97271"/>
                <a:gd name="connsiteY8" fmla="*/ 55353 h 106943"/>
                <a:gd name="connsiteX9" fmla="*/ 94046 w 97271"/>
                <a:gd name="connsiteY9" fmla="*/ 64489 h 106943"/>
                <a:gd name="connsiteX10" fmla="*/ 91897 w 97271"/>
                <a:gd name="connsiteY10" fmla="*/ 69863 h 106943"/>
                <a:gd name="connsiteX11" fmla="*/ 97271 w 97271"/>
                <a:gd name="connsiteY11" fmla="*/ 73625 h 106943"/>
                <a:gd name="connsiteX12" fmla="*/ 89747 w 97271"/>
                <a:gd name="connsiteY12" fmla="*/ 76312 h 106943"/>
                <a:gd name="connsiteX13" fmla="*/ 72550 w 97271"/>
                <a:gd name="connsiteY13" fmla="*/ 75237 h 106943"/>
                <a:gd name="connsiteX14" fmla="*/ 69863 w 97271"/>
                <a:gd name="connsiteY14" fmla="*/ 70400 h 106943"/>
                <a:gd name="connsiteX15" fmla="*/ 63951 w 97271"/>
                <a:gd name="connsiteY15" fmla="*/ 73087 h 106943"/>
                <a:gd name="connsiteX16" fmla="*/ 66101 w 97271"/>
                <a:gd name="connsiteY16" fmla="*/ 79536 h 106943"/>
                <a:gd name="connsiteX17" fmla="*/ 58040 w 97271"/>
                <a:gd name="connsiteY17" fmla="*/ 90822 h 106943"/>
                <a:gd name="connsiteX18" fmla="*/ 53203 w 97271"/>
                <a:gd name="connsiteY18" fmla="*/ 103182 h 106943"/>
                <a:gd name="connsiteX19" fmla="*/ 46217 w 97271"/>
                <a:gd name="connsiteY19" fmla="*/ 106944 h 106943"/>
                <a:gd name="connsiteX20" fmla="*/ 40843 w 97271"/>
                <a:gd name="connsiteY20" fmla="*/ 90822 h 106943"/>
                <a:gd name="connsiteX21" fmla="*/ 44068 w 97271"/>
                <a:gd name="connsiteY21" fmla="*/ 75774 h 106943"/>
                <a:gd name="connsiteX22" fmla="*/ 42993 w 97271"/>
                <a:gd name="connsiteY22" fmla="*/ 60189 h 106943"/>
                <a:gd name="connsiteX23" fmla="*/ 26333 w 97271"/>
                <a:gd name="connsiteY23" fmla="*/ 38693 h 106943"/>
                <a:gd name="connsiteX24" fmla="*/ 17197 w 97271"/>
                <a:gd name="connsiteY24" fmla="*/ 23108 h 106943"/>
                <a:gd name="connsiteX25" fmla="*/ 8061 w 97271"/>
                <a:gd name="connsiteY25" fmla="*/ 12360 h 106943"/>
                <a:gd name="connsiteX26" fmla="*/ 0 w 97271"/>
                <a:gd name="connsiteY26" fmla="*/ 9136 h 10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271" h="106943">
                  <a:moveTo>
                    <a:pt x="0" y="9136"/>
                  </a:moveTo>
                  <a:lnTo>
                    <a:pt x="6987" y="3762"/>
                  </a:lnTo>
                  <a:lnTo>
                    <a:pt x="25796" y="0"/>
                  </a:lnTo>
                  <a:lnTo>
                    <a:pt x="46755" y="11286"/>
                  </a:lnTo>
                  <a:lnTo>
                    <a:pt x="58577" y="12360"/>
                  </a:lnTo>
                  <a:lnTo>
                    <a:pt x="71475" y="22034"/>
                  </a:lnTo>
                  <a:lnTo>
                    <a:pt x="69326" y="34394"/>
                  </a:lnTo>
                  <a:lnTo>
                    <a:pt x="79536" y="40305"/>
                  </a:lnTo>
                  <a:lnTo>
                    <a:pt x="83836" y="55353"/>
                  </a:lnTo>
                  <a:lnTo>
                    <a:pt x="94046" y="64489"/>
                  </a:lnTo>
                  <a:lnTo>
                    <a:pt x="91897" y="69863"/>
                  </a:lnTo>
                  <a:lnTo>
                    <a:pt x="97271" y="73625"/>
                  </a:lnTo>
                  <a:lnTo>
                    <a:pt x="89747" y="76312"/>
                  </a:lnTo>
                  <a:lnTo>
                    <a:pt x="72550" y="75237"/>
                  </a:lnTo>
                  <a:lnTo>
                    <a:pt x="69863" y="70400"/>
                  </a:lnTo>
                  <a:lnTo>
                    <a:pt x="63951" y="73087"/>
                  </a:lnTo>
                  <a:lnTo>
                    <a:pt x="66101" y="79536"/>
                  </a:lnTo>
                  <a:lnTo>
                    <a:pt x="58040" y="90822"/>
                  </a:lnTo>
                  <a:lnTo>
                    <a:pt x="53203" y="103182"/>
                  </a:lnTo>
                  <a:lnTo>
                    <a:pt x="46217" y="106944"/>
                  </a:lnTo>
                  <a:lnTo>
                    <a:pt x="40843" y="90822"/>
                  </a:lnTo>
                  <a:lnTo>
                    <a:pt x="44068" y="75774"/>
                  </a:lnTo>
                  <a:lnTo>
                    <a:pt x="42993" y="60189"/>
                  </a:lnTo>
                  <a:lnTo>
                    <a:pt x="26333" y="38693"/>
                  </a:lnTo>
                  <a:lnTo>
                    <a:pt x="17197" y="23108"/>
                  </a:lnTo>
                  <a:lnTo>
                    <a:pt x="8061" y="12360"/>
                  </a:lnTo>
                  <a:lnTo>
                    <a:pt x="0"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199" name="Freeform: Shape 365">
              <a:extLst>
                <a:ext uri="{FF2B5EF4-FFF2-40B4-BE49-F238E27FC236}">
                  <a16:creationId xmlns:a16="http://schemas.microsoft.com/office/drawing/2014/main" id="{253FA269-2801-DA49-955E-100584BD0FD8}"/>
                </a:ext>
              </a:extLst>
            </p:cNvPr>
            <p:cNvSpPr/>
            <p:nvPr userDrawn="1"/>
          </p:nvSpPr>
          <p:spPr>
            <a:xfrm>
              <a:off x="7131856" y="2952475"/>
              <a:ext cx="814340" cy="873066"/>
            </a:xfrm>
            <a:custGeom>
              <a:avLst/>
              <a:gdLst>
                <a:gd name="connsiteX0" fmla="*/ 249894 w 335341"/>
                <a:gd name="connsiteY0" fmla="*/ 306322 h 359524"/>
                <a:gd name="connsiteX1" fmla="*/ 239683 w 335341"/>
                <a:gd name="connsiteY1" fmla="*/ 332655 h 359524"/>
                <a:gd name="connsiteX2" fmla="*/ 243982 w 335341"/>
                <a:gd name="connsiteY2" fmla="*/ 342865 h 359524"/>
                <a:gd name="connsiteX3" fmla="*/ 238071 w 335341"/>
                <a:gd name="connsiteY3" fmla="*/ 359525 h 359524"/>
                <a:gd name="connsiteX4" fmla="*/ 216037 w 335341"/>
                <a:gd name="connsiteY4" fmla="*/ 347165 h 359524"/>
                <a:gd name="connsiteX5" fmla="*/ 201527 w 335341"/>
                <a:gd name="connsiteY5" fmla="*/ 343403 h 359524"/>
                <a:gd name="connsiteX6" fmla="*/ 161759 w 335341"/>
                <a:gd name="connsiteY6" fmla="*/ 326743 h 359524"/>
                <a:gd name="connsiteX7" fmla="*/ 165521 w 335341"/>
                <a:gd name="connsiteY7" fmla="*/ 309546 h 359524"/>
                <a:gd name="connsiteX8" fmla="*/ 198840 w 335341"/>
                <a:gd name="connsiteY8" fmla="*/ 312771 h 359524"/>
                <a:gd name="connsiteX9" fmla="*/ 227860 w 335341"/>
                <a:gd name="connsiteY9" fmla="*/ 309009 h 359524"/>
                <a:gd name="connsiteX10" fmla="*/ 249894 w 335341"/>
                <a:gd name="connsiteY10" fmla="*/ 306322 h 359524"/>
                <a:gd name="connsiteX11" fmla="*/ 68788 w 335341"/>
                <a:gd name="connsiteY11" fmla="*/ 205827 h 359524"/>
                <a:gd name="connsiteX12" fmla="*/ 85985 w 335341"/>
                <a:gd name="connsiteY12" fmla="*/ 230010 h 359524"/>
                <a:gd name="connsiteX13" fmla="*/ 81686 w 335341"/>
                <a:gd name="connsiteY13" fmla="*/ 274615 h 359524"/>
                <a:gd name="connsiteX14" fmla="*/ 68788 w 335341"/>
                <a:gd name="connsiteY14" fmla="*/ 272465 h 359524"/>
                <a:gd name="connsiteX15" fmla="*/ 56965 w 335341"/>
                <a:gd name="connsiteY15" fmla="*/ 283751 h 359524"/>
                <a:gd name="connsiteX16" fmla="*/ 46217 w 335341"/>
                <a:gd name="connsiteY16" fmla="*/ 275152 h 359524"/>
                <a:gd name="connsiteX17" fmla="*/ 45142 w 335341"/>
                <a:gd name="connsiteY17" fmla="*/ 234309 h 359524"/>
                <a:gd name="connsiteX18" fmla="*/ 38693 w 335341"/>
                <a:gd name="connsiteY18" fmla="*/ 214963 h 359524"/>
                <a:gd name="connsiteX19" fmla="*/ 54278 w 335341"/>
                <a:gd name="connsiteY19" fmla="*/ 216575 h 359524"/>
                <a:gd name="connsiteX20" fmla="*/ 68788 w 335341"/>
                <a:gd name="connsiteY20" fmla="*/ 205827 h 359524"/>
                <a:gd name="connsiteX21" fmla="*/ 159609 w 335341"/>
                <a:gd name="connsiteY21" fmla="*/ 11286 h 359524"/>
                <a:gd name="connsiteX22" fmla="*/ 200453 w 335341"/>
                <a:gd name="connsiteY22" fmla="*/ 20421 h 359524"/>
                <a:gd name="connsiteX23" fmla="*/ 197228 w 335341"/>
                <a:gd name="connsiteY23" fmla="*/ 38156 h 359524"/>
                <a:gd name="connsiteX24" fmla="*/ 204214 w 335341"/>
                <a:gd name="connsiteY24" fmla="*/ 53203 h 359524"/>
                <a:gd name="connsiteX25" fmla="*/ 181643 w 335341"/>
                <a:gd name="connsiteY25" fmla="*/ 47829 h 359524"/>
                <a:gd name="connsiteX26" fmla="*/ 158535 w 335341"/>
                <a:gd name="connsiteY26" fmla="*/ 60190 h 359524"/>
                <a:gd name="connsiteX27" fmla="*/ 160147 w 335341"/>
                <a:gd name="connsiteY27" fmla="*/ 77924 h 359524"/>
                <a:gd name="connsiteX28" fmla="*/ 156385 w 335341"/>
                <a:gd name="connsiteY28" fmla="*/ 88672 h 359524"/>
                <a:gd name="connsiteX29" fmla="*/ 166058 w 335341"/>
                <a:gd name="connsiteY29" fmla="*/ 106406 h 359524"/>
                <a:gd name="connsiteX30" fmla="*/ 192929 w 335341"/>
                <a:gd name="connsiteY30" fmla="*/ 124141 h 359524"/>
                <a:gd name="connsiteX31" fmla="*/ 207439 w 335341"/>
                <a:gd name="connsiteY31" fmla="*/ 152623 h 359524"/>
                <a:gd name="connsiteX32" fmla="*/ 239146 w 335341"/>
                <a:gd name="connsiteY32" fmla="*/ 180569 h 359524"/>
                <a:gd name="connsiteX33" fmla="*/ 261717 w 335341"/>
                <a:gd name="connsiteY33" fmla="*/ 180569 h 359524"/>
                <a:gd name="connsiteX34" fmla="*/ 268703 w 335341"/>
                <a:gd name="connsiteY34" fmla="*/ 188092 h 359524"/>
                <a:gd name="connsiteX35" fmla="*/ 260642 w 335341"/>
                <a:gd name="connsiteY35" fmla="*/ 195078 h 359524"/>
                <a:gd name="connsiteX36" fmla="*/ 286438 w 335341"/>
                <a:gd name="connsiteY36" fmla="*/ 207439 h 359524"/>
                <a:gd name="connsiteX37" fmla="*/ 307396 w 335341"/>
                <a:gd name="connsiteY37" fmla="*/ 217650 h 359524"/>
                <a:gd name="connsiteX38" fmla="*/ 332117 w 335341"/>
                <a:gd name="connsiteY38" fmla="*/ 235384 h 359524"/>
                <a:gd name="connsiteX39" fmla="*/ 335341 w 335341"/>
                <a:gd name="connsiteY39" fmla="*/ 241833 h 359524"/>
                <a:gd name="connsiteX40" fmla="*/ 329967 w 335341"/>
                <a:gd name="connsiteY40" fmla="*/ 253656 h 359524"/>
                <a:gd name="connsiteX41" fmla="*/ 313845 w 335341"/>
                <a:gd name="connsiteY41" fmla="*/ 238071 h 359524"/>
                <a:gd name="connsiteX42" fmla="*/ 289125 w 335341"/>
                <a:gd name="connsiteY42" fmla="*/ 232697 h 359524"/>
                <a:gd name="connsiteX43" fmla="*/ 277302 w 335341"/>
                <a:gd name="connsiteY43" fmla="*/ 254731 h 359524"/>
                <a:gd name="connsiteX44" fmla="*/ 298261 w 335341"/>
                <a:gd name="connsiteY44" fmla="*/ 267091 h 359524"/>
                <a:gd name="connsiteX45" fmla="*/ 295036 w 335341"/>
                <a:gd name="connsiteY45" fmla="*/ 284825 h 359524"/>
                <a:gd name="connsiteX46" fmla="*/ 283213 w 335341"/>
                <a:gd name="connsiteY46" fmla="*/ 286975 h 359524"/>
                <a:gd name="connsiteX47" fmla="*/ 268166 w 335341"/>
                <a:gd name="connsiteY47" fmla="*/ 315458 h 359524"/>
                <a:gd name="connsiteX48" fmla="*/ 256343 w 335341"/>
                <a:gd name="connsiteY48" fmla="*/ 318145 h 359524"/>
                <a:gd name="connsiteX49" fmla="*/ 256343 w 335341"/>
                <a:gd name="connsiteY49" fmla="*/ 307934 h 359524"/>
                <a:gd name="connsiteX50" fmla="*/ 262254 w 335341"/>
                <a:gd name="connsiteY50" fmla="*/ 290199 h 359524"/>
                <a:gd name="connsiteX51" fmla="*/ 268703 w 335341"/>
                <a:gd name="connsiteY51" fmla="*/ 283213 h 359524"/>
                <a:gd name="connsiteX52" fmla="*/ 257417 w 335341"/>
                <a:gd name="connsiteY52" fmla="*/ 263867 h 359524"/>
                <a:gd name="connsiteX53" fmla="*/ 248819 w 335341"/>
                <a:gd name="connsiteY53" fmla="*/ 246670 h 359524"/>
                <a:gd name="connsiteX54" fmla="*/ 236996 w 335341"/>
                <a:gd name="connsiteY54" fmla="*/ 242370 h 359524"/>
                <a:gd name="connsiteX55" fmla="*/ 228398 w 335341"/>
                <a:gd name="connsiteY55" fmla="*/ 227860 h 359524"/>
                <a:gd name="connsiteX56" fmla="*/ 210126 w 335341"/>
                <a:gd name="connsiteY56" fmla="*/ 221949 h 359524"/>
                <a:gd name="connsiteX57" fmla="*/ 197766 w 335341"/>
                <a:gd name="connsiteY57" fmla="*/ 208514 h 359524"/>
                <a:gd name="connsiteX58" fmla="*/ 176807 w 335341"/>
                <a:gd name="connsiteY58" fmla="*/ 206364 h 359524"/>
                <a:gd name="connsiteX59" fmla="*/ 154235 w 335341"/>
                <a:gd name="connsiteY59" fmla="*/ 190779 h 359524"/>
                <a:gd name="connsiteX60" fmla="*/ 127903 w 335341"/>
                <a:gd name="connsiteY60" fmla="*/ 168208 h 359524"/>
                <a:gd name="connsiteX61" fmla="*/ 108556 w 335341"/>
                <a:gd name="connsiteY61" fmla="*/ 148324 h 359524"/>
                <a:gd name="connsiteX62" fmla="*/ 99420 w 335341"/>
                <a:gd name="connsiteY62" fmla="*/ 113930 h 359524"/>
                <a:gd name="connsiteX63" fmla="*/ 85447 w 335341"/>
                <a:gd name="connsiteY63" fmla="*/ 109631 h 359524"/>
                <a:gd name="connsiteX64" fmla="*/ 61802 w 335341"/>
                <a:gd name="connsiteY64" fmla="*/ 97808 h 359524"/>
                <a:gd name="connsiteX65" fmla="*/ 48367 w 335341"/>
                <a:gd name="connsiteY65" fmla="*/ 102645 h 359524"/>
                <a:gd name="connsiteX66" fmla="*/ 31707 w 335341"/>
                <a:gd name="connsiteY66" fmla="*/ 118767 h 359524"/>
                <a:gd name="connsiteX67" fmla="*/ 19884 w 335341"/>
                <a:gd name="connsiteY67" fmla="*/ 121454 h 359524"/>
                <a:gd name="connsiteX68" fmla="*/ 23108 w 335341"/>
                <a:gd name="connsiteY68" fmla="*/ 106406 h 359524"/>
                <a:gd name="connsiteX69" fmla="*/ 7523 w 335341"/>
                <a:gd name="connsiteY69" fmla="*/ 102107 h 359524"/>
                <a:gd name="connsiteX70" fmla="*/ 0 w 335341"/>
                <a:gd name="connsiteY70" fmla="*/ 74699 h 359524"/>
                <a:gd name="connsiteX71" fmla="*/ 9673 w 335341"/>
                <a:gd name="connsiteY71" fmla="*/ 63951 h 359524"/>
                <a:gd name="connsiteX72" fmla="*/ 1075 w 335341"/>
                <a:gd name="connsiteY72" fmla="*/ 50516 h 359524"/>
                <a:gd name="connsiteX73" fmla="*/ 2149 w 335341"/>
                <a:gd name="connsiteY73" fmla="*/ 40305 h 359524"/>
                <a:gd name="connsiteX74" fmla="*/ 14510 w 335341"/>
                <a:gd name="connsiteY74" fmla="*/ 47829 h 359524"/>
                <a:gd name="connsiteX75" fmla="*/ 28482 w 335341"/>
                <a:gd name="connsiteY75" fmla="*/ 46217 h 359524"/>
                <a:gd name="connsiteX76" fmla="*/ 44605 w 335341"/>
                <a:gd name="connsiteY76" fmla="*/ 34394 h 359524"/>
                <a:gd name="connsiteX77" fmla="*/ 49441 w 335341"/>
                <a:gd name="connsiteY77" fmla="*/ 39768 h 359524"/>
                <a:gd name="connsiteX78" fmla="*/ 62876 w 335341"/>
                <a:gd name="connsiteY78" fmla="*/ 38693 h 359524"/>
                <a:gd name="connsiteX79" fmla="*/ 69325 w 335341"/>
                <a:gd name="connsiteY79" fmla="*/ 24183 h 359524"/>
                <a:gd name="connsiteX80" fmla="*/ 90284 w 335341"/>
                <a:gd name="connsiteY80" fmla="*/ 28482 h 359524"/>
                <a:gd name="connsiteX81" fmla="*/ 103182 w 335341"/>
                <a:gd name="connsiteY81" fmla="*/ 22571 h 359524"/>
                <a:gd name="connsiteX82" fmla="*/ 105332 w 335341"/>
                <a:gd name="connsiteY82" fmla="*/ 8061 h 359524"/>
                <a:gd name="connsiteX83" fmla="*/ 122529 w 335341"/>
                <a:gd name="connsiteY83" fmla="*/ 13435 h 359524"/>
                <a:gd name="connsiteX84" fmla="*/ 125753 w 335341"/>
                <a:gd name="connsiteY84" fmla="*/ 6449 h 359524"/>
                <a:gd name="connsiteX85" fmla="*/ 154235 w 335341"/>
                <a:gd name="connsiteY85" fmla="*/ 0 h 359524"/>
                <a:gd name="connsiteX86" fmla="*/ 159609 w 335341"/>
                <a:gd name="connsiteY86" fmla="*/ 11286 h 35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5341" h="359524">
                  <a:moveTo>
                    <a:pt x="249894" y="306322"/>
                  </a:moveTo>
                  <a:lnTo>
                    <a:pt x="239683" y="332655"/>
                  </a:lnTo>
                  <a:lnTo>
                    <a:pt x="243982" y="342865"/>
                  </a:lnTo>
                  <a:lnTo>
                    <a:pt x="238071" y="359525"/>
                  </a:lnTo>
                  <a:lnTo>
                    <a:pt x="216037" y="347165"/>
                  </a:lnTo>
                  <a:lnTo>
                    <a:pt x="201527" y="343403"/>
                  </a:lnTo>
                  <a:lnTo>
                    <a:pt x="161759" y="326743"/>
                  </a:lnTo>
                  <a:lnTo>
                    <a:pt x="165521" y="309546"/>
                  </a:lnTo>
                  <a:lnTo>
                    <a:pt x="198840" y="312771"/>
                  </a:lnTo>
                  <a:lnTo>
                    <a:pt x="227860" y="309009"/>
                  </a:lnTo>
                  <a:lnTo>
                    <a:pt x="249894" y="306322"/>
                  </a:lnTo>
                  <a:close/>
                  <a:moveTo>
                    <a:pt x="68788" y="205827"/>
                  </a:moveTo>
                  <a:lnTo>
                    <a:pt x="85985" y="230010"/>
                  </a:lnTo>
                  <a:lnTo>
                    <a:pt x="81686" y="274615"/>
                  </a:lnTo>
                  <a:lnTo>
                    <a:pt x="68788" y="272465"/>
                  </a:lnTo>
                  <a:lnTo>
                    <a:pt x="56965" y="283751"/>
                  </a:lnTo>
                  <a:lnTo>
                    <a:pt x="46217" y="275152"/>
                  </a:lnTo>
                  <a:lnTo>
                    <a:pt x="45142" y="234309"/>
                  </a:lnTo>
                  <a:lnTo>
                    <a:pt x="38693" y="214963"/>
                  </a:lnTo>
                  <a:lnTo>
                    <a:pt x="54278" y="216575"/>
                  </a:lnTo>
                  <a:lnTo>
                    <a:pt x="68788" y="205827"/>
                  </a:lnTo>
                  <a:close/>
                  <a:moveTo>
                    <a:pt x="159609" y="11286"/>
                  </a:moveTo>
                  <a:lnTo>
                    <a:pt x="200453" y="20421"/>
                  </a:lnTo>
                  <a:lnTo>
                    <a:pt x="197228" y="38156"/>
                  </a:lnTo>
                  <a:lnTo>
                    <a:pt x="204214" y="53203"/>
                  </a:lnTo>
                  <a:lnTo>
                    <a:pt x="181643" y="47829"/>
                  </a:lnTo>
                  <a:lnTo>
                    <a:pt x="158535" y="60190"/>
                  </a:lnTo>
                  <a:lnTo>
                    <a:pt x="160147" y="77924"/>
                  </a:lnTo>
                  <a:lnTo>
                    <a:pt x="156385" y="88672"/>
                  </a:lnTo>
                  <a:lnTo>
                    <a:pt x="166058" y="106406"/>
                  </a:lnTo>
                  <a:lnTo>
                    <a:pt x="192929" y="124141"/>
                  </a:lnTo>
                  <a:lnTo>
                    <a:pt x="207439" y="152623"/>
                  </a:lnTo>
                  <a:lnTo>
                    <a:pt x="239146" y="180569"/>
                  </a:lnTo>
                  <a:lnTo>
                    <a:pt x="261717" y="180569"/>
                  </a:lnTo>
                  <a:lnTo>
                    <a:pt x="268703" y="188092"/>
                  </a:lnTo>
                  <a:lnTo>
                    <a:pt x="260642" y="195078"/>
                  </a:lnTo>
                  <a:lnTo>
                    <a:pt x="286438" y="207439"/>
                  </a:lnTo>
                  <a:lnTo>
                    <a:pt x="307396" y="217650"/>
                  </a:lnTo>
                  <a:lnTo>
                    <a:pt x="332117" y="235384"/>
                  </a:lnTo>
                  <a:lnTo>
                    <a:pt x="335341" y="241833"/>
                  </a:lnTo>
                  <a:lnTo>
                    <a:pt x="329967" y="253656"/>
                  </a:lnTo>
                  <a:lnTo>
                    <a:pt x="313845" y="238071"/>
                  </a:lnTo>
                  <a:lnTo>
                    <a:pt x="289125" y="232697"/>
                  </a:lnTo>
                  <a:lnTo>
                    <a:pt x="277302" y="254731"/>
                  </a:lnTo>
                  <a:lnTo>
                    <a:pt x="298261" y="267091"/>
                  </a:lnTo>
                  <a:lnTo>
                    <a:pt x="295036" y="284825"/>
                  </a:lnTo>
                  <a:lnTo>
                    <a:pt x="283213" y="286975"/>
                  </a:lnTo>
                  <a:lnTo>
                    <a:pt x="268166" y="315458"/>
                  </a:lnTo>
                  <a:lnTo>
                    <a:pt x="256343" y="318145"/>
                  </a:lnTo>
                  <a:lnTo>
                    <a:pt x="256343" y="307934"/>
                  </a:lnTo>
                  <a:lnTo>
                    <a:pt x="262254" y="290199"/>
                  </a:lnTo>
                  <a:lnTo>
                    <a:pt x="268703" y="283213"/>
                  </a:lnTo>
                  <a:lnTo>
                    <a:pt x="257417" y="263867"/>
                  </a:lnTo>
                  <a:lnTo>
                    <a:pt x="248819" y="246670"/>
                  </a:lnTo>
                  <a:lnTo>
                    <a:pt x="236996" y="242370"/>
                  </a:lnTo>
                  <a:lnTo>
                    <a:pt x="228398" y="227860"/>
                  </a:lnTo>
                  <a:lnTo>
                    <a:pt x="210126" y="221949"/>
                  </a:lnTo>
                  <a:lnTo>
                    <a:pt x="197766" y="208514"/>
                  </a:lnTo>
                  <a:lnTo>
                    <a:pt x="176807" y="206364"/>
                  </a:lnTo>
                  <a:lnTo>
                    <a:pt x="154235" y="190779"/>
                  </a:lnTo>
                  <a:lnTo>
                    <a:pt x="127903" y="168208"/>
                  </a:lnTo>
                  <a:lnTo>
                    <a:pt x="108556" y="148324"/>
                  </a:lnTo>
                  <a:lnTo>
                    <a:pt x="99420" y="113930"/>
                  </a:lnTo>
                  <a:lnTo>
                    <a:pt x="85447" y="109631"/>
                  </a:lnTo>
                  <a:lnTo>
                    <a:pt x="61802" y="97808"/>
                  </a:lnTo>
                  <a:lnTo>
                    <a:pt x="48367" y="102645"/>
                  </a:lnTo>
                  <a:lnTo>
                    <a:pt x="31707" y="118767"/>
                  </a:lnTo>
                  <a:lnTo>
                    <a:pt x="19884" y="121454"/>
                  </a:lnTo>
                  <a:lnTo>
                    <a:pt x="23108" y="106406"/>
                  </a:lnTo>
                  <a:lnTo>
                    <a:pt x="7523" y="102107"/>
                  </a:lnTo>
                  <a:lnTo>
                    <a:pt x="0" y="74699"/>
                  </a:lnTo>
                  <a:lnTo>
                    <a:pt x="9673" y="63951"/>
                  </a:lnTo>
                  <a:lnTo>
                    <a:pt x="1075" y="50516"/>
                  </a:lnTo>
                  <a:lnTo>
                    <a:pt x="2149" y="40305"/>
                  </a:lnTo>
                  <a:lnTo>
                    <a:pt x="14510" y="47829"/>
                  </a:lnTo>
                  <a:lnTo>
                    <a:pt x="28482" y="46217"/>
                  </a:lnTo>
                  <a:lnTo>
                    <a:pt x="44605" y="34394"/>
                  </a:lnTo>
                  <a:lnTo>
                    <a:pt x="49441" y="39768"/>
                  </a:lnTo>
                  <a:lnTo>
                    <a:pt x="62876" y="38693"/>
                  </a:lnTo>
                  <a:lnTo>
                    <a:pt x="69325" y="24183"/>
                  </a:lnTo>
                  <a:lnTo>
                    <a:pt x="90284" y="28482"/>
                  </a:lnTo>
                  <a:lnTo>
                    <a:pt x="103182" y="22571"/>
                  </a:lnTo>
                  <a:lnTo>
                    <a:pt x="105332" y="8061"/>
                  </a:lnTo>
                  <a:lnTo>
                    <a:pt x="122529" y="13435"/>
                  </a:lnTo>
                  <a:lnTo>
                    <a:pt x="125753" y="6449"/>
                  </a:lnTo>
                  <a:lnTo>
                    <a:pt x="154235" y="0"/>
                  </a:lnTo>
                  <a:lnTo>
                    <a:pt x="159609" y="1128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00" name="Freeform: Shape 366">
              <a:extLst>
                <a:ext uri="{FF2B5EF4-FFF2-40B4-BE49-F238E27FC236}">
                  <a16:creationId xmlns:a16="http://schemas.microsoft.com/office/drawing/2014/main" id="{47E645E6-5E0C-CC48-87D1-70DF8580EA5F}"/>
                </a:ext>
              </a:extLst>
            </p:cNvPr>
            <p:cNvSpPr/>
            <p:nvPr userDrawn="1"/>
          </p:nvSpPr>
          <p:spPr>
            <a:xfrm>
              <a:off x="6339701" y="2590980"/>
              <a:ext cx="983995" cy="846966"/>
            </a:xfrm>
            <a:custGeom>
              <a:avLst/>
              <a:gdLst>
                <a:gd name="connsiteX0" fmla="*/ 405204 w 405204"/>
                <a:gd name="connsiteY0" fmla="*/ 322444 h 348776"/>
                <a:gd name="connsiteX1" fmla="*/ 395531 w 405204"/>
                <a:gd name="connsiteY1" fmla="*/ 348777 h 348776"/>
                <a:gd name="connsiteX2" fmla="*/ 382633 w 405204"/>
                <a:gd name="connsiteY2" fmla="*/ 341791 h 348776"/>
                <a:gd name="connsiteX3" fmla="*/ 376185 w 405204"/>
                <a:gd name="connsiteY3" fmla="*/ 318682 h 348776"/>
                <a:gd name="connsiteX4" fmla="*/ 382096 w 405204"/>
                <a:gd name="connsiteY4" fmla="*/ 305784 h 348776"/>
                <a:gd name="connsiteX5" fmla="*/ 400368 w 405204"/>
                <a:gd name="connsiteY5" fmla="*/ 292349 h 348776"/>
                <a:gd name="connsiteX6" fmla="*/ 405204 w 405204"/>
                <a:gd name="connsiteY6" fmla="*/ 322444 h 348776"/>
                <a:gd name="connsiteX7" fmla="*/ 233772 w 405204"/>
                <a:gd name="connsiteY7" fmla="*/ 27408 h 348776"/>
                <a:gd name="connsiteX8" fmla="*/ 253656 w 405204"/>
                <a:gd name="connsiteY8" fmla="*/ 45142 h 348776"/>
                <a:gd name="connsiteX9" fmla="*/ 268166 w 405204"/>
                <a:gd name="connsiteY9" fmla="*/ 42455 h 348776"/>
                <a:gd name="connsiteX10" fmla="*/ 293424 w 405204"/>
                <a:gd name="connsiteY10" fmla="*/ 59652 h 348776"/>
                <a:gd name="connsiteX11" fmla="*/ 299873 w 405204"/>
                <a:gd name="connsiteY11" fmla="*/ 62877 h 348776"/>
                <a:gd name="connsiteX12" fmla="*/ 307934 w 405204"/>
                <a:gd name="connsiteY12" fmla="*/ 61802 h 348776"/>
                <a:gd name="connsiteX13" fmla="*/ 321369 w 405204"/>
                <a:gd name="connsiteY13" fmla="*/ 71475 h 348776"/>
                <a:gd name="connsiteX14" fmla="*/ 362749 w 405204"/>
                <a:gd name="connsiteY14" fmla="*/ 78461 h 348776"/>
                <a:gd name="connsiteX15" fmla="*/ 348239 w 405204"/>
                <a:gd name="connsiteY15" fmla="*/ 103720 h 348776"/>
                <a:gd name="connsiteX16" fmla="*/ 344477 w 405204"/>
                <a:gd name="connsiteY16" fmla="*/ 129515 h 348776"/>
                <a:gd name="connsiteX17" fmla="*/ 336416 w 405204"/>
                <a:gd name="connsiteY17" fmla="*/ 135964 h 348776"/>
                <a:gd name="connsiteX18" fmla="*/ 323519 w 405204"/>
                <a:gd name="connsiteY18" fmla="*/ 132739 h 348776"/>
                <a:gd name="connsiteX19" fmla="*/ 324593 w 405204"/>
                <a:gd name="connsiteY19" fmla="*/ 141875 h 348776"/>
                <a:gd name="connsiteX20" fmla="*/ 303635 w 405204"/>
                <a:gd name="connsiteY20" fmla="*/ 162297 h 348776"/>
                <a:gd name="connsiteX21" fmla="*/ 303097 w 405204"/>
                <a:gd name="connsiteY21" fmla="*/ 178419 h 348776"/>
                <a:gd name="connsiteX22" fmla="*/ 317070 w 405204"/>
                <a:gd name="connsiteY22" fmla="*/ 173045 h 348776"/>
                <a:gd name="connsiteX23" fmla="*/ 326743 w 405204"/>
                <a:gd name="connsiteY23" fmla="*/ 188630 h 348776"/>
                <a:gd name="connsiteX24" fmla="*/ 325668 w 405204"/>
                <a:gd name="connsiteY24" fmla="*/ 198840 h 348776"/>
                <a:gd name="connsiteX25" fmla="*/ 334267 w 405204"/>
                <a:gd name="connsiteY25" fmla="*/ 212276 h 348776"/>
                <a:gd name="connsiteX26" fmla="*/ 324593 w 405204"/>
                <a:gd name="connsiteY26" fmla="*/ 223024 h 348776"/>
                <a:gd name="connsiteX27" fmla="*/ 332117 w 405204"/>
                <a:gd name="connsiteY27" fmla="*/ 250431 h 348776"/>
                <a:gd name="connsiteX28" fmla="*/ 347702 w 405204"/>
                <a:gd name="connsiteY28" fmla="*/ 254731 h 348776"/>
                <a:gd name="connsiteX29" fmla="*/ 344477 w 405204"/>
                <a:gd name="connsiteY29" fmla="*/ 269778 h 348776"/>
                <a:gd name="connsiteX30" fmla="*/ 318682 w 405204"/>
                <a:gd name="connsiteY30" fmla="*/ 289662 h 348776"/>
                <a:gd name="connsiteX31" fmla="*/ 262254 w 405204"/>
                <a:gd name="connsiteY31" fmla="*/ 279989 h 348776"/>
                <a:gd name="connsiteX32" fmla="*/ 220337 w 405204"/>
                <a:gd name="connsiteY32" fmla="*/ 291274 h 348776"/>
                <a:gd name="connsiteX33" fmla="*/ 217112 w 405204"/>
                <a:gd name="connsiteY33" fmla="*/ 312233 h 348776"/>
                <a:gd name="connsiteX34" fmla="*/ 183793 w 405204"/>
                <a:gd name="connsiteY34" fmla="*/ 316533 h 348776"/>
                <a:gd name="connsiteX35" fmla="*/ 151549 w 405204"/>
                <a:gd name="connsiteY35" fmla="*/ 300948 h 348776"/>
                <a:gd name="connsiteX36" fmla="*/ 141338 w 405204"/>
                <a:gd name="connsiteY36" fmla="*/ 308471 h 348776"/>
                <a:gd name="connsiteX37" fmla="*/ 88672 w 405204"/>
                <a:gd name="connsiteY37" fmla="*/ 292887 h 348776"/>
                <a:gd name="connsiteX38" fmla="*/ 77386 w 405204"/>
                <a:gd name="connsiteY38" fmla="*/ 279451 h 348776"/>
                <a:gd name="connsiteX39" fmla="*/ 92434 w 405204"/>
                <a:gd name="connsiteY39" fmla="*/ 258493 h 348776"/>
                <a:gd name="connsiteX40" fmla="*/ 97808 w 405204"/>
                <a:gd name="connsiteY40" fmla="*/ 188092 h 348776"/>
                <a:gd name="connsiteX41" fmla="*/ 68251 w 405204"/>
                <a:gd name="connsiteY41" fmla="*/ 150474 h 348776"/>
                <a:gd name="connsiteX42" fmla="*/ 47292 w 405204"/>
                <a:gd name="connsiteY42" fmla="*/ 132202 h 348776"/>
                <a:gd name="connsiteX43" fmla="*/ 3224 w 405204"/>
                <a:gd name="connsiteY43" fmla="*/ 118229 h 348776"/>
                <a:gd name="connsiteX44" fmla="*/ 0 w 405204"/>
                <a:gd name="connsiteY44" fmla="*/ 91359 h 348776"/>
                <a:gd name="connsiteX45" fmla="*/ 37081 w 405204"/>
                <a:gd name="connsiteY45" fmla="*/ 83298 h 348776"/>
                <a:gd name="connsiteX46" fmla="*/ 85447 w 405204"/>
                <a:gd name="connsiteY46" fmla="*/ 92971 h 348776"/>
                <a:gd name="connsiteX47" fmla="*/ 76312 w 405204"/>
                <a:gd name="connsiteY47" fmla="*/ 51054 h 348776"/>
                <a:gd name="connsiteX48" fmla="*/ 103182 w 405204"/>
                <a:gd name="connsiteY48" fmla="*/ 67176 h 348776"/>
                <a:gd name="connsiteX49" fmla="*/ 169820 w 405204"/>
                <a:gd name="connsiteY49" fmla="*/ 38156 h 348776"/>
                <a:gd name="connsiteX50" fmla="*/ 178419 w 405204"/>
                <a:gd name="connsiteY50" fmla="*/ 7524 h 348776"/>
                <a:gd name="connsiteX51" fmla="*/ 203677 w 405204"/>
                <a:gd name="connsiteY51" fmla="*/ 0 h 348776"/>
                <a:gd name="connsiteX52" fmla="*/ 207976 w 405204"/>
                <a:gd name="connsiteY52" fmla="*/ 13435 h 348776"/>
                <a:gd name="connsiteX53" fmla="*/ 221412 w 405204"/>
                <a:gd name="connsiteY53" fmla="*/ 13973 h 348776"/>
                <a:gd name="connsiteX54" fmla="*/ 233772 w 405204"/>
                <a:gd name="connsiteY54" fmla="*/ 27408 h 34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5204" h="348776">
                  <a:moveTo>
                    <a:pt x="405204" y="322444"/>
                  </a:moveTo>
                  <a:lnTo>
                    <a:pt x="395531" y="348777"/>
                  </a:lnTo>
                  <a:lnTo>
                    <a:pt x="382633" y="341791"/>
                  </a:lnTo>
                  <a:lnTo>
                    <a:pt x="376185" y="318682"/>
                  </a:lnTo>
                  <a:lnTo>
                    <a:pt x="382096" y="305784"/>
                  </a:lnTo>
                  <a:lnTo>
                    <a:pt x="400368" y="292349"/>
                  </a:lnTo>
                  <a:lnTo>
                    <a:pt x="405204" y="322444"/>
                  </a:lnTo>
                  <a:close/>
                  <a:moveTo>
                    <a:pt x="233772" y="27408"/>
                  </a:moveTo>
                  <a:lnTo>
                    <a:pt x="253656" y="45142"/>
                  </a:lnTo>
                  <a:lnTo>
                    <a:pt x="268166" y="42455"/>
                  </a:lnTo>
                  <a:lnTo>
                    <a:pt x="293424" y="59652"/>
                  </a:lnTo>
                  <a:lnTo>
                    <a:pt x="299873" y="62877"/>
                  </a:lnTo>
                  <a:lnTo>
                    <a:pt x="307934" y="61802"/>
                  </a:lnTo>
                  <a:lnTo>
                    <a:pt x="321369" y="71475"/>
                  </a:lnTo>
                  <a:lnTo>
                    <a:pt x="362749" y="78461"/>
                  </a:lnTo>
                  <a:lnTo>
                    <a:pt x="348239" y="103720"/>
                  </a:lnTo>
                  <a:lnTo>
                    <a:pt x="344477" y="129515"/>
                  </a:lnTo>
                  <a:lnTo>
                    <a:pt x="336416" y="135964"/>
                  </a:lnTo>
                  <a:lnTo>
                    <a:pt x="323519" y="132739"/>
                  </a:lnTo>
                  <a:lnTo>
                    <a:pt x="324593" y="141875"/>
                  </a:lnTo>
                  <a:lnTo>
                    <a:pt x="303635" y="162297"/>
                  </a:lnTo>
                  <a:lnTo>
                    <a:pt x="303097" y="178419"/>
                  </a:lnTo>
                  <a:lnTo>
                    <a:pt x="317070" y="173045"/>
                  </a:lnTo>
                  <a:lnTo>
                    <a:pt x="326743" y="188630"/>
                  </a:lnTo>
                  <a:lnTo>
                    <a:pt x="325668" y="198840"/>
                  </a:lnTo>
                  <a:lnTo>
                    <a:pt x="334267" y="212276"/>
                  </a:lnTo>
                  <a:lnTo>
                    <a:pt x="324593" y="223024"/>
                  </a:lnTo>
                  <a:lnTo>
                    <a:pt x="332117" y="250431"/>
                  </a:lnTo>
                  <a:lnTo>
                    <a:pt x="347702" y="254731"/>
                  </a:lnTo>
                  <a:lnTo>
                    <a:pt x="344477" y="269778"/>
                  </a:lnTo>
                  <a:lnTo>
                    <a:pt x="318682" y="289662"/>
                  </a:lnTo>
                  <a:lnTo>
                    <a:pt x="262254" y="279989"/>
                  </a:lnTo>
                  <a:lnTo>
                    <a:pt x="220337" y="291274"/>
                  </a:lnTo>
                  <a:lnTo>
                    <a:pt x="217112" y="312233"/>
                  </a:lnTo>
                  <a:lnTo>
                    <a:pt x="183793" y="316533"/>
                  </a:lnTo>
                  <a:lnTo>
                    <a:pt x="151549" y="300948"/>
                  </a:lnTo>
                  <a:lnTo>
                    <a:pt x="141338" y="308471"/>
                  </a:lnTo>
                  <a:lnTo>
                    <a:pt x="88672" y="292887"/>
                  </a:lnTo>
                  <a:lnTo>
                    <a:pt x="77386" y="279451"/>
                  </a:lnTo>
                  <a:lnTo>
                    <a:pt x="92434" y="258493"/>
                  </a:lnTo>
                  <a:lnTo>
                    <a:pt x="97808" y="188092"/>
                  </a:lnTo>
                  <a:lnTo>
                    <a:pt x="68251" y="150474"/>
                  </a:lnTo>
                  <a:lnTo>
                    <a:pt x="47292" y="132202"/>
                  </a:lnTo>
                  <a:lnTo>
                    <a:pt x="3224" y="118229"/>
                  </a:lnTo>
                  <a:lnTo>
                    <a:pt x="0" y="91359"/>
                  </a:lnTo>
                  <a:lnTo>
                    <a:pt x="37081" y="83298"/>
                  </a:lnTo>
                  <a:lnTo>
                    <a:pt x="85447" y="92971"/>
                  </a:lnTo>
                  <a:lnTo>
                    <a:pt x="76312" y="51054"/>
                  </a:lnTo>
                  <a:lnTo>
                    <a:pt x="103182" y="67176"/>
                  </a:lnTo>
                  <a:lnTo>
                    <a:pt x="169820" y="38156"/>
                  </a:lnTo>
                  <a:lnTo>
                    <a:pt x="178419" y="7524"/>
                  </a:lnTo>
                  <a:lnTo>
                    <a:pt x="203677" y="0"/>
                  </a:lnTo>
                  <a:lnTo>
                    <a:pt x="207976" y="13435"/>
                  </a:lnTo>
                  <a:lnTo>
                    <a:pt x="221412" y="13973"/>
                  </a:lnTo>
                  <a:lnTo>
                    <a:pt x="233772" y="2740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01" name="Freeform: Shape 367">
              <a:extLst>
                <a:ext uri="{FF2B5EF4-FFF2-40B4-BE49-F238E27FC236}">
                  <a16:creationId xmlns:a16="http://schemas.microsoft.com/office/drawing/2014/main" id="{93E7E512-EFA7-2143-9EC5-B7C5159628BE}"/>
                </a:ext>
              </a:extLst>
            </p:cNvPr>
            <p:cNvSpPr/>
            <p:nvPr userDrawn="1"/>
          </p:nvSpPr>
          <p:spPr>
            <a:xfrm>
              <a:off x="7271495" y="6316856"/>
              <a:ext cx="394118" cy="438491"/>
            </a:xfrm>
            <a:custGeom>
              <a:avLst/>
              <a:gdLst>
                <a:gd name="connsiteX0" fmla="*/ 65564 w 162296"/>
                <a:gd name="connsiteY0" fmla="*/ 180569 h 180568"/>
                <a:gd name="connsiteX1" fmla="*/ 36006 w 162296"/>
                <a:gd name="connsiteY1" fmla="*/ 151549 h 180568"/>
                <a:gd name="connsiteX2" fmla="*/ 17197 w 162296"/>
                <a:gd name="connsiteY2" fmla="*/ 127903 h 180568"/>
                <a:gd name="connsiteX3" fmla="*/ 0 w 162296"/>
                <a:gd name="connsiteY3" fmla="*/ 98345 h 180568"/>
                <a:gd name="connsiteX4" fmla="*/ 1075 w 162296"/>
                <a:gd name="connsiteY4" fmla="*/ 88672 h 180568"/>
                <a:gd name="connsiteX5" fmla="*/ 7524 w 162296"/>
                <a:gd name="connsiteY5" fmla="*/ 79536 h 180568"/>
                <a:gd name="connsiteX6" fmla="*/ 14510 w 162296"/>
                <a:gd name="connsiteY6" fmla="*/ 58577 h 180568"/>
                <a:gd name="connsiteX7" fmla="*/ 20422 w 162296"/>
                <a:gd name="connsiteY7" fmla="*/ 37618 h 180568"/>
                <a:gd name="connsiteX8" fmla="*/ 30095 w 162296"/>
                <a:gd name="connsiteY8" fmla="*/ 36006 h 180568"/>
                <a:gd name="connsiteX9" fmla="*/ 72013 w 162296"/>
                <a:gd name="connsiteY9" fmla="*/ 36544 h 180568"/>
                <a:gd name="connsiteX10" fmla="*/ 71475 w 162296"/>
                <a:gd name="connsiteY10" fmla="*/ 2150 h 180568"/>
                <a:gd name="connsiteX11" fmla="*/ 84910 w 162296"/>
                <a:gd name="connsiteY11" fmla="*/ 0 h 180568"/>
                <a:gd name="connsiteX12" fmla="*/ 102645 w 162296"/>
                <a:gd name="connsiteY12" fmla="*/ 3762 h 180568"/>
                <a:gd name="connsiteX13" fmla="*/ 119842 w 162296"/>
                <a:gd name="connsiteY13" fmla="*/ 0 h 180568"/>
                <a:gd name="connsiteX14" fmla="*/ 123603 w 162296"/>
                <a:gd name="connsiteY14" fmla="*/ 1612 h 180568"/>
                <a:gd name="connsiteX15" fmla="*/ 121454 w 162296"/>
                <a:gd name="connsiteY15" fmla="*/ 13973 h 180568"/>
                <a:gd name="connsiteX16" fmla="*/ 129515 w 162296"/>
                <a:gd name="connsiteY16" fmla="*/ 28482 h 180568"/>
                <a:gd name="connsiteX17" fmla="*/ 151011 w 162296"/>
                <a:gd name="connsiteY17" fmla="*/ 26333 h 180568"/>
                <a:gd name="connsiteX18" fmla="*/ 157998 w 162296"/>
                <a:gd name="connsiteY18" fmla="*/ 31707 h 180568"/>
                <a:gd name="connsiteX19" fmla="*/ 145637 w 162296"/>
                <a:gd name="connsiteY19" fmla="*/ 65026 h 180568"/>
                <a:gd name="connsiteX20" fmla="*/ 159073 w 162296"/>
                <a:gd name="connsiteY20" fmla="*/ 81686 h 180568"/>
                <a:gd name="connsiteX21" fmla="*/ 162297 w 162296"/>
                <a:gd name="connsiteY21" fmla="*/ 104257 h 180568"/>
                <a:gd name="connsiteX22" fmla="*/ 158535 w 162296"/>
                <a:gd name="connsiteY22" fmla="*/ 123066 h 180568"/>
                <a:gd name="connsiteX23" fmla="*/ 149399 w 162296"/>
                <a:gd name="connsiteY23" fmla="*/ 136501 h 180568"/>
                <a:gd name="connsiteX24" fmla="*/ 124141 w 162296"/>
                <a:gd name="connsiteY24" fmla="*/ 135426 h 180568"/>
                <a:gd name="connsiteX25" fmla="*/ 108556 w 162296"/>
                <a:gd name="connsiteY25" fmla="*/ 121454 h 180568"/>
                <a:gd name="connsiteX26" fmla="*/ 106407 w 162296"/>
                <a:gd name="connsiteY26" fmla="*/ 134352 h 180568"/>
                <a:gd name="connsiteX27" fmla="*/ 87060 w 162296"/>
                <a:gd name="connsiteY27" fmla="*/ 137576 h 180568"/>
                <a:gd name="connsiteX28" fmla="*/ 77387 w 162296"/>
                <a:gd name="connsiteY28" fmla="*/ 144562 h 180568"/>
                <a:gd name="connsiteX29" fmla="*/ 88135 w 162296"/>
                <a:gd name="connsiteY29" fmla="*/ 163372 h 180568"/>
                <a:gd name="connsiteX30" fmla="*/ 65564 w 162296"/>
                <a:gd name="connsiteY30" fmla="*/ 180569 h 1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2296" h="180568">
                  <a:moveTo>
                    <a:pt x="65564" y="180569"/>
                  </a:moveTo>
                  <a:lnTo>
                    <a:pt x="36006" y="151549"/>
                  </a:lnTo>
                  <a:lnTo>
                    <a:pt x="17197" y="127903"/>
                  </a:lnTo>
                  <a:lnTo>
                    <a:pt x="0" y="98345"/>
                  </a:lnTo>
                  <a:lnTo>
                    <a:pt x="1075" y="88672"/>
                  </a:lnTo>
                  <a:lnTo>
                    <a:pt x="7524" y="79536"/>
                  </a:lnTo>
                  <a:lnTo>
                    <a:pt x="14510" y="58577"/>
                  </a:lnTo>
                  <a:lnTo>
                    <a:pt x="20422" y="37618"/>
                  </a:lnTo>
                  <a:lnTo>
                    <a:pt x="30095" y="36006"/>
                  </a:lnTo>
                  <a:lnTo>
                    <a:pt x="72013" y="36544"/>
                  </a:lnTo>
                  <a:lnTo>
                    <a:pt x="71475" y="2150"/>
                  </a:lnTo>
                  <a:lnTo>
                    <a:pt x="84910" y="0"/>
                  </a:lnTo>
                  <a:lnTo>
                    <a:pt x="102645" y="3762"/>
                  </a:lnTo>
                  <a:lnTo>
                    <a:pt x="119842" y="0"/>
                  </a:lnTo>
                  <a:lnTo>
                    <a:pt x="123603" y="1612"/>
                  </a:lnTo>
                  <a:lnTo>
                    <a:pt x="121454" y="13973"/>
                  </a:lnTo>
                  <a:lnTo>
                    <a:pt x="129515" y="28482"/>
                  </a:lnTo>
                  <a:lnTo>
                    <a:pt x="151011" y="26333"/>
                  </a:lnTo>
                  <a:lnTo>
                    <a:pt x="157998" y="31707"/>
                  </a:lnTo>
                  <a:lnTo>
                    <a:pt x="145637" y="65026"/>
                  </a:lnTo>
                  <a:lnTo>
                    <a:pt x="159073" y="81686"/>
                  </a:lnTo>
                  <a:lnTo>
                    <a:pt x="162297" y="104257"/>
                  </a:lnTo>
                  <a:lnTo>
                    <a:pt x="158535" y="123066"/>
                  </a:lnTo>
                  <a:lnTo>
                    <a:pt x="149399" y="136501"/>
                  </a:lnTo>
                  <a:lnTo>
                    <a:pt x="124141" y="135426"/>
                  </a:lnTo>
                  <a:lnTo>
                    <a:pt x="108556" y="121454"/>
                  </a:lnTo>
                  <a:lnTo>
                    <a:pt x="106407" y="134352"/>
                  </a:lnTo>
                  <a:lnTo>
                    <a:pt x="87060" y="137576"/>
                  </a:lnTo>
                  <a:lnTo>
                    <a:pt x="77387" y="144562"/>
                  </a:lnTo>
                  <a:lnTo>
                    <a:pt x="88135" y="163372"/>
                  </a:lnTo>
                  <a:lnTo>
                    <a:pt x="65564" y="1805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2" name="Freeform: Shape 368">
              <a:extLst>
                <a:ext uri="{FF2B5EF4-FFF2-40B4-BE49-F238E27FC236}">
                  <a16:creationId xmlns:a16="http://schemas.microsoft.com/office/drawing/2014/main" id="{E2E23F1A-7206-8146-BF26-34DD758B79D1}"/>
                </a:ext>
              </a:extLst>
            </p:cNvPr>
            <p:cNvSpPr/>
            <p:nvPr userDrawn="1"/>
          </p:nvSpPr>
          <p:spPr>
            <a:xfrm>
              <a:off x="7600363" y="4827811"/>
              <a:ext cx="722986" cy="1139293"/>
            </a:xfrm>
            <a:custGeom>
              <a:avLst/>
              <a:gdLst>
                <a:gd name="connsiteX0" fmla="*/ 27408 w 297722"/>
                <a:gd name="connsiteY0" fmla="*/ 311696 h 469155"/>
                <a:gd name="connsiteX1" fmla="*/ 30095 w 297722"/>
                <a:gd name="connsiteY1" fmla="*/ 298261 h 469155"/>
                <a:gd name="connsiteX2" fmla="*/ 11823 w 297722"/>
                <a:gd name="connsiteY2" fmla="*/ 297723 h 469155"/>
                <a:gd name="connsiteX3" fmla="*/ 11823 w 297722"/>
                <a:gd name="connsiteY3" fmla="*/ 278914 h 469155"/>
                <a:gd name="connsiteX4" fmla="*/ 0 w 297722"/>
                <a:gd name="connsiteY4" fmla="*/ 268166 h 469155"/>
                <a:gd name="connsiteX5" fmla="*/ 12360 w 297722"/>
                <a:gd name="connsiteY5" fmla="*/ 229473 h 469155"/>
                <a:gd name="connsiteX6" fmla="*/ 48904 w 297722"/>
                <a:gd name="connsiteY6" fmla="*/ 202065 h 469155"/>
                <a:gd name="connsiteX7" fmla="*/ 50516 w 297722"/>
                <a:gd name="connsiteY7" fmla="*/ 163909 h 469155"/>
                <a:gd name="connsiteX8" fmla="*/ 61802 w 297722"/>
                <a:gd name="connsiteY8" fmla="*/ 103719 h 469155"/>
                <a:gd name="connsiteX9" fmla="*/ 68251 w 297722"/>
                <a:gd name="connsiteY9" fmla="*/ 90822 h 469155"/>
                <a:gd name="connsiteX10" fmla="*/ 56428 w 297722"/>
                <a:gd name="connsiteY10" fmla="*/ 80611 h 469155"/>
                <a:gd name="connsiteX11" fmla="*/ 55890 w 297722"/>
                <a:gd name="connsiteY11" fmla="*/ 70938 h 469155"/>
                <a:gd name="connsiteX12" fmla="*/ 45142 w 297722"/>
                <a:gd name="connsiteY12" fmla="*/ 63414 h 469155"/>
                <a:gd name="connsiteX13" fmla="*/ 38156 w 297722"/>
                <a:gd name="connsiteY13" fmla="*/ 16659 h 469155"/>
                <a:gd name="connsiteX14" fmla="*/ 67176 w 297722"/>
                <a:gd name="connsiteY14" fmla="*/ 0 h 469155"/>
                <a:gd name="connsiteX15" fmla="*/ 181643 w 297722"/>
                <a:gd name="connsiteY15" fmla="*/ 57502 h 469155"/>
                <a:gd name="connsiteX16" fmla="*/ 296111 w 297722"/>
                <a:gd name="connsiteY16" fmla="*/ 114468 h 469155"/>
                <a:gd name="connsiteX17" fmla="*/ 297723 w 297722"/>
                <a:gd name="connsiteY17" fmla="*/ 231085 h 469155"/>
                <a:gd name="connsiteX18" fmla="*/ 273002 w 297722"/>
                <a:gd name="connsiteY18" fmla="*/ 228935 h 469155"/>
                <a:gd name="connsiteX19" fmla="*/ 260105 w 297722"/>
                <a:gd name="connsiteY19" fmla="*/ 250431 h 469155"/>
                <a:gd name="connsiteX20" fmla="*/ 252581 w 297722"/>
                <a:gd name="connsiteY20" fmla="*/ 268703 h 469155"/>
                <a:gd name="connsiteX21" fmla="*/ 258493 w 297722"/>
                <a:gd name="connsiteY21" fmla="*/ 275689 h 469155"/>
                <a:gd name="connsiteX22" fmla="*/ 248819 w 297722"/>
                <a:gd name="connsiteY22" fmla="*/ 284825 h 469155"/>
                <a:gd name="connsiteX23" fmla="*/ 252044 w 297722"/>
                <a:gd name="connsiteY23" fmla="*/ 296648 h 469155"/>
                <a:gd name="connsiteX24" fmla="*/ 244520 w 297722"/>
                <a:gd name="connsiteY24" fmla="*/ 308471 h 469155"/>
                <a:gd name="connsiteX25" fmla="*/ 241833 w 297722"/>
                <a:gd name="connsiteY25" fmla="*/ 319219 h 469155"/>
                <a:gd name="connsiteX26" fmla="*/ 252044 w 297722"/>
                <a:gd name="connsiteY26" fmla="*/ 317607 h 469155"/>
                <a:gd name="connsiteX27" fmla="*/ 257955 w 297722"/>
                <a:gd name="connsiteY27" fmla="*/ 328893 h 469155"/>
                <a:gd name="connsiteX28" fmla="*/ 258493 w 297722"/>
                <a:gd name="connsiteY28" fmla="*/ 345552 h 469155"/>
                <a:gd name="connsiteX29" fmla="*/ 269241 w 297722"/>
                <a:gd name="connsiteY29" fmla="*/ 354151 h 469155"/>
                <a:gd name="connsiteX30" fmla="*/ 268703 w 297722"/>
                <a:gd name="connsiteY30" fmla="*/ 361137 h 469155"/>
                <a:gd name="connsiteX31" fmla="*/ 250432 w 297722"/>
                <a:gd name="connsiteY31" fmla="*/ 365974 h 469155"/>
                <a:gd name="connsiteX32" fmla="*/ 235922 w 297722"/>
                <a:gd name="connsiteY32" fmla="*/ 377797 h 469155"/>
                <a:gd name="connsiteX33" fmla="*/ 215500 w 297722"/>
                <a:gd name="connsiteY33" fmla="*/ 408966 h 469155"/>
                <a:gd name="connsiteX34" fmla="*/ 188630 w 297722"/>
                <a:gd name="connsiteY34" fmla="*/ 422401 h 469155"/>
                <a:gd name="connsiteX35" fmla="*/ 160685 w 297722"/>
                <a:gd name="connsiteY35" fmla="*/ 420789 h 469155"/>
                <a:gd name="connsiteX36" fmla="*/ 151549 w 297722"/>
                <a:gd name="connsiteY36" fmla="*/ 423476 h 469155"/>
                <a:gd name="connsiteX37" fmla="*/ 154236 w 297722"/>
                <a:gd name="connsiteY37" fmla="*/ 433687 h 469155"/>
                <a:gd name="connsiteX38" fmla="*/ 139188 w 297722"/>
                <a:gd name="connsiteY38" fmla="*/ 443898 h 469155"/>
                <a:gd name="connsiteX39" fmla="*/ 126828 w 297722"/>
                <a:gd name="connsiteY39" fmla="*/ 455183 h 469155"/>
                <a:gd name="connsiteX40" fmla="*/ 90822 w 297722"/>
                <a:gd name="connsiteY40" fmla="*/ 466469 h 469155"/>
                <a:gd name="connsiteX41" fmla="*/ 83836 w 297722"/>
                <a:gd name="connsiteY41" fmla="*/ 460020 h 469155"/>
                <a:gd name="connsiteX42" fmla="*/ 78999 w 297722"/>
                <a:gd name="connsiteY42" fmla="*/ 459482 h 469155"/>
                <a:gd name="connsiteX43" fmla="*/ 73625 w 297722"/>
                <a:gd name="connsiteY43" fmla="*/ 467006 h 469155"/>
                <a:gd name="connsiteX44" fmla="*/ 49979 w 297722"/>
                <a:gd name="connsiteY44" fmla="*/ 469156 h 469155"/>
                <a:gd name="connsiteX45" fmla="*/ 54278 w 297722"/>
                <a:gd name="connsiteY45" fmla="*/ 461632 h 469155"/>
                <a:gd name="connsiteX46" fmla="*/ 45142 w 297722"/>
                <a:gd name="connsiteY46" fmla="*/ 441748 h 469155"/>
                <a:gd name="connsiteX47" fmla="*/ 41380 w 297722"/>
                <a:gd name="connsiteY47" fmla="*/ 429925 h 469155"/>
                <a:gd name="connsiteX48" fmla="*/ 29020 w 297722"/>
                <a:gd name="connsiteY48" fmla="*/ 425088 h 469155"/>
                <a:gd name="connsiteX49" fmla="*/ 11823 w 297722"/>
                <a:gd name="connsiteY49" fmla="*/ 407354 h 469155"/>
                <a:gd name="connsiteX50" fmla="*/ 18272 w 297722"/>
                <a:gd name="connsiteY50" fmla="*/ 393919 h 469155"/>
                <a:gd name="connsiteX51" fmla="*/ 31170 w 297722"/>
                <a:gd name="connsiteY51" fmla="*/ 397143 h 469155"/>
                <a:gd name="connsiteX52" fmla="*/ 39231 w 297722"/>
                <a:gd name="connsiteY52" fmla="*/ 394994 h 469155"/>
                <a:gd name="connsiteX53" fmla="*/ 55353 w 297722"/>
                <a:gd name="connsiteY53" fmla="*/ 395531 h 469155"/>
                <a:gd name="connsiteX54" fmla="*/ 39768 w 297722"/>
                <a:gd name="connsiteY54" fmla="*/ 369198 h 469155"/>
                <a:gd name="connsiteX55" fmla="*/ 40843 w 297722"/>
                <a:gd name="connsiteY55" fmla="*/ 349851 h 469155"/>
                <a:gd name="connsiteX56" fmla="*/ 38693 w 297722"/>
                <a:gd name="connsiteY56" fmla="*/ 330505 h 469155"/>
                <a:gd name="connsiteX57" fmla="*/ 27408 w 297722"/>
                <a:gd name="connsiteY57" fmla="*/ 311696 h 46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7722" h="469155">
                  <a:moveTo>
                    <a:pt x="27408" y="311696"/>
                  </a:moveTo>
                  <a:lnTo>
                    <a:pt x="30095" y="298261"/>
                  </a:lnTo>
                  <a:lnTo>
                    <a:pt x="11823" y="297723"/>
                  </a:lnTo>
                  <a:lnTo>
                    <a:pt x="11823" y="278914"/>
                  </a:lnTo>
                  <a:lnTo>
                    <a:pt x="0" y="268166"/>
                  </a:lnTo>
                  <a:lnTo>
                    <a:pt x="12360" y="229473"/>
                  </a:lnTo>
                  <a:lnTo>
                    <a:pt x="48904" y="202065"/>
                  </a:lnTo>
                  <a:lnTo>
                    <a:pt x="50516" y="163909"/>
                  </a:lnTo>
                  <a:lnTo>
                    <a:pt x="61802" y="103719"/>
                  </a:lnTo>
                  <a:lnTo>
                    <a:pt x="68251" y="90822"/>
                  </a:lnTo>
                  <a:lnTo>
                    <a:pt x="56428" y="80611"/>
                  </a:lnTo>
                  <a:lnTo>
                    <a:pt x="55890" y="70938"/>
                  </a:lnTo>
                  <a:lnTo>
                    <a:pt x="45142" y="63414"/>
                  </a:lnTo>
                  <a:lnTo>
                    <a:pt x="38156" y="16659"/>
                  </a:lnTo>
                  <a:lnTo>
                    <a:pt x="67176" y="0"/>
                  </a:lnTo>
                  <a:lnTo>
                    <a:pt x="181643" y="57502"/>
                  </a:lnTo>
                  <a:lnTo>
                    <a:pt x="296111" y="114468"/>
                  </a:lnTo>
                  <a:lnTo>
                    <a:pt x="297723" y="231085"/>
                  </a:lnTo>
                  <a:lnTo>
                    <a:pt x="273002" y="228935"/>
                  </a:lnTo>
                  <a:lnTo>
                    <a:pt x="260105" y="250431"/>
                  </a:lnTo>
                  <a:lnTo>
                    <a:pt x="252581" y="268703"/>
                  </a:lnTo>
                  <a:lnTo>
                    <a:pt x="258493" y="275689"/>
                  </a:lnTo>
                  <a:lnTo>
                    <a:pt x="248819" y="284825"/>
                  </a:lnTo>
                  <a:lnTo>
                    <a:pt x="252044" y="296648"/>
                  </a:lnTo>
                  <a:lnTo>
                    <a:pt x="244520" y="308471"/>
                  </a:lnTo>
                  <a:lnTo>
                    <a:pt x="241833" y="319219"/>
                  </a:lnTo>
                  <a:lnTo>
                    <a:pt x="252044" y="317607"/>
                  </a:lnTo>
                  <a:lnTo>
                    <a:pt x="257955" y="328893"/>
                  </a:lnTo>
                  <a:lnTo>
                    <a:pt x="258493" y="345552"/>
                  </a:lnTo>
                  <a:lnTo>
                    <a:pt x="269241" y="354151"/>
                  </a:lnTo>
                  <a:lnTo>
                    <a:pt x="268703" y="361137"/>
                  </a:lnTo>
                  <a:lnTo>
                    <a:pt x="250432" y="365974"/>
                  </a:lnTo>
                  <a:lnTo>
                    <a:pt x="235922" y="377797"/>
                  </a:lnTo>
                  <a:lnTo>
                    <a:pt x="215500" y="408966"/>
                  </a:lnTo>
                  <a:lnTo>
                    <a:pt x="188630" y="422401"/>
                  </a:lnTo>
                  <a:lnTo>
                    <a:pt x="160685" y="420789"/>
                  </a:lnTo>
                  <a:lnTo>
                    <a:pt x="151549" y="423476"/>
                  </a:lnTo>
                  <a:lnTo>
                    <a:pt x="154236" y="433687"/>
                  </a:lnTo>
                  <a:lnTo>
                    <a:pt x="139188" y="443898"/>
                  </a:lnTo>
                  <a:lnTo>
                    <a:pt x="126828" y="455183"/>
                  </a:lnTo>
                  <a:lnTo>
                    <a:pt x="90822" y="466469"/>
                  </a:lnTo>
                  <a:lnTo>
                    <a:pt x="83836" y="460020"/>
                  </a:lnTo>
                  <a:lnTo>
                    <a:pt x="78999" y="459482"/>
                  </a:lnTo>
                  <a:lnTo>
                    <a:pt x="73625" y="467006"/>
                  </a:lnTo>
                  <a:lnTo>
                    <a:pt x="49979" y="469156"/>
                  </a:lnTo>
                  <a:lnTo>
                    <a:pt x="54278" y="461632"/>
                  </a:lnTo>
                  <a:lnTo>
                    <a:pt x="45142" y="441748"/>
                  </a:lnTo>
                  <a:lnTo>
                    <a:pt x="41380" y="429925"/>
                  </a:lnTo>
                  <a:lnTo>
                    <a:pt x="29020" y="425088"/>
                  </a:lnTo>
                  <a:lnTo>
                    <a:pt x="11823" y="407354"/>
                  </a:lnTo>
                  <a:lnTo>
                    <a:pt x="18272" y="393919"/>
                  </a:lnTo>
                  <a:lnTo>
                    <a:pt x="31170" y="397143"/>
                  </a:lnTo>
                  <a:lnTo>
                    <a:pt x="39231" y="394994"/>
                  </a:lnTo>
                  <a:lnTo>
                    <a:pt x="55353" y="395531"/>
                  </a:lnTo>
                  <a:lnTo>
                    <a:pt x="39768" y="369198"/>
                  </a:lnTo>
                  <a:lnTo>
                    <a:pt x="40843" y="349851"/>
                  </a:lnTo>
                  <a:lnTo>
                    <a:pt x="38693" y="330505"/>
                  </a:lnTo>
                  <a:lnTo>
                    <a:pt x="27408" y="3116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3" name="Freeform: Shape 415">
              <a:extLst>
                <a:ext uri="{FF2B5EF4-FFF2-40B4-BE49-F238E27FC236}">
                  <a16:creationId xmlns:a16="http://schemas.microsoft.com/office/drawing/2014/main" id="{D2C55786-26E7-F44B-8CB4-AFBAC725F862}"/>
                </a:ext>
              </a:extLst>
            </p:cNvPr>
            <p:cNvSpPr/>
            <p:nvPr userDrawn="1"/>
          </p:nvSpPr>
          <p:spPr>
            <a:xfrm>
              <a:off x="7526643" y="6114575"/>
              <a:ext cx="1303063" cy="749248"/>
            </a:xfrm>
            <a:custGeom>
              <a:avLst/>
              <a:gdLst>
                <a:gd name="connsiteX0" fmla="*/ 916772 w 1303063"/>
                <a:gd name="connsiteY0" fmla="*/ 0 h 749248"/>
                <a:gd name="connsiteX1" fmla="*/ 968975 w 1303063"/>
                <a:gd name="connsiteY1" fmla="*/ 7832 h 749248"/>
                <a:gd name="connsiteX2" fmla="*/ 1013347 w 1303063"/>
                <a:gd name="connsiteY2" fmla="*/ 9136 h 749248"/>
                <a:gd name="connsiteX3" fmla="*/ 1036836 w 1303063"/>
                <a:gd name="connsiteY3" fmla="*/ 1307 h 749248"/>
                <a:gd name="connsiteX4" fmla="*/ 1078597 w 1303063"/>
                <a:gd name="connsiteY4" fmla="*/ 58726 h 749248"/>
                <a:gd name="connsiteX5" fmla="*/ 1109916 w 1303063"/>
                <a:gd name="connsiteY5" fmla="*/ 66558 h 749248"/>
                <a:gd name="connsiteX6" fmla="*/ 1128188 w 1303063"/>
                <a:gd name="connsiteY6" fmla="*/ 54812 h 749248"/>
                <a:gd name="connsiteX7" fmla="*/ 1160813 w 1303063"/>
                <a:gd name="connsiteY7" fmla="*/ 58726 h 749248"/>
                <a:gd name="connsiteX8" fmla="*/ 1199964 w 1303063"/>
                <a:gd name="connsiteY8" fmla="*/ 44372 h 749248"/>
                <a:gd name="connsiteX9" fmla="*/ 1216931 w 1303063"/>
                <a:gd name="connsiteY9" fmla="*/ 74387 h 749248"/>
                <a:gd name="connsiteX10" fmla="*/ 1279571 w 1303063"/>
                <a:gd name="connsiteY10" fmla="*/ 122673 h 749248"/>
                <a:gd name="connsiteX11" fmla="*/ 1275657 w 1303063"/>
                <a:gd name="connsiteY11" fmla="*/ 203587 h 749248"/>
                <a:gd name="connsiteX12" fmla="*/ 1303063 w 1303063"/>
                <a:gd name="connsiteY12" fmla="*/ 212720 h 749248"/>
                <a:gd name="connsiteX13" fmla="*/ 1280878 w 1303063"/>
                <a:gd name="connsiteY13" fmla="*/ 237517 h 749248"/>
                <a:gd name="connsiteX14" fmla="*/ 1253471 w 1303063"/>
                <a:gd name="connsiteY14" fmla="*/ 255788 h 749248"/>
                <a:gd name="connsiteX15" fmla="*/ 1227370 w 1303063"/>
                <a:gd name="connsiteY15" fmla="*/ 292328 h 749248"/>
                <a:gd name="connsiteX16" fmla="*/ 1213014 w 1303063"/>
                <a:gd name="connsiteY16" fmla="*/ 324953 h 749248"/>
                <a:gd name="connsiteX17" fmla="*/ 1209102 w 1303063"/>
                <a:gd name="connsiteY17" fmla="*/ 381071 h 749248"/>
                <a:gd name="connsiteX18" fmla="*/ 1193438 w 1303063"/>
                <a:gd name="connsiteY18" fmla="*/ 407172 h 749248"/>
                <a:gd name="connsiteX19" fmla="*/ 1193438 w 1303063"/>
                <a:gd name="connsiteY19" fmla="*/ 459372 h 749248"/>
                <a:gd name="connsiteX20" fmla="*/ 1173863 w 1303063"/>
                <a:gd name="connsiteY20" fmla="*/ 478948 h 749248"/>
                <a:gd name="connsiteX21" fmla="*/ 1171255 w 1303063"/>
                <a:gd name="connsiteY21" fmla="*/ 520709 h 749248"/>
                <a:gd name="connsiteX22" fmla="*/ 1162120 w 1303063"/>
                <a:gd name="connsiteY22" fmla="*/ 525930 h 749248"/>
                <a:gd name="connsiteX23" fmla="*/ 1155592 w 1303063"/>
                <a:gd name="connsiteY23" fmla="*/ 563776 h 749248"/>
                <a:gd name="connsiteX24" fmla="*/ 1172559 w 1303063"/>
                <a:gd name="connsiteY24" fmla="*/ 595098 h 749248"/>
                <a:gd name="connsiteX25" fmla="*/ 1176474 w 1303063"/>
                <a:gd name="connsiteY25" fmla="*/ 678617 h 749248"/>
                <a:gd name="connsiteX26" fmla="*/ 1189526 w 1303063"/>
                <a:gd name="connsiteY26" fmla="*/ 742564 h 749248"/>
                <a:gd name="connsiteX27" fmla="*/ 1188333 w 1303063"/>
                <a:gd name="connsiteY27" fmla="*/ 749248 h 749248"/>
                <a:gd name="connsiteX28" fmla="*/ 0 w 1303063"/>
                <a:gd name="connsiteY28" fmla="*/ 749248 h 749248"/>
                <a:gd name="connsiteX29" fmla="*/ 1943 w 1303063"/>
                <a:gd name="connsiteY29" fmla="*/ 726904 h 749248"/>
                <a:gd name="connsiteX30" fmla="*/ 13689 w 1303063"/>
                <a:gd name="connsiteY30" fmla="*/ 708635 h 749248"/>
                <a:gd name="connsiteX31" fmla="*/ 38485 w 1303063"/>
                <a:gd name="connsiteY31" fmla="*/ 694278 h 749248"/>
                <a:gd name="connsiteX32" fmla="*/ 56756 w 1303063"/>
                <a:gd name="connsiteY32" fmla="*/ 702110 h 749248"/>
                <a:gd name="connsiteX33" fmla="*/ 80246 w 1303063"/>
                <a:gd name="connsiteY33" fmla="*/ 676007 h 749248"/>
                <a:gd name="connsiteX34" fmla="*/ 118093 w 1303063"/>
                <a:gd name="connsiteY34" fmla="*/ 677313 h 749248"/>
                <a:gd name="connsiteX35" fmla="*/ 122007 w 1303063"/>
                <a:gd name="connsiteY35" fmla="*/ 696889 h 749248"/>
                <a:gd name="connsiteX36" fmla="*/ 148108 w 1303063"/>
                <a:gd name="connsiteY36" fmla="*/ 708635 h 749248"/>
                <a:gd name="connsiteX37" fmla="*/ 188562 w 1303063"/>
                <a:gd name="connsiteY37" fmla="*/ 665567 h 749248"/>
                <a:gd name="connsiteX38" fmla="*/ 229019 w 1303063"/>
                <a:gd name="connsiteY38" fmla="*/ 631638 h 749248"/>
                <a:gd name="connsiteX39" fmla="*/ 247290 w 1303063"/>
                <a:gd name="connsiteY39" fmla="*/ 609452 h 749248"/>
                <a:gd name="connsiteX40" fmla="*/ 244680 w 1303063"/>
                <a:gd name="connsiteY40" fmla="*/ 552030 h 749248"/>
                <a:gd name="connsiteX41" fmla="*/ 274695 w 1303063"/>
                <a:gd name="connsiteY41" fmla="*/ 484169 h 749248"/>
                <a:gd name="connsiteX42" fmla="*/ 306016 w 1303063"/>
                <a:gd name="connsiteY42" fmla="*/ 448933 h 749248"/>
                <a:gd name="connsiteX43" fmla="*/ 351692 w 1303063"/>
                <a:gd name="connsiteY43" fmla="*/ 415001 h 749248"/>
                <a:gd name="connsiteX44" fmla="*/ 359524 w 1303063"/>
                <a:gd name="connsiteY44" fmla="*/ 392817 h 749248"/>
                <a:gd name="connsiteX45" fmla="*/ 360828 w 1303063"/>
                <a:gd name="connsiteY45" fmla="*/ 368021 h 749248"/>
                <a:gd name="connsiteX46" fmla="*/ 372574 w 1303063"/>
                <a:gd name="connsiteY46" fmla="*/ 344529 h 749248"/>
                <a:gd name="connsiteX47" fmla="*/ 368659 w 1303063"/>
                <a:gd name="connsiteY47" fmla="*/ 305378 h 749248"/>
                <a:gd name="connsiteX48" fmla="*/ 377792 w 1303063"/>
                <a:gd name="connsiteY48" fmla="*/ 244042 h 749248"/>
                <a:gd name="connsiteX49" fmla="*/ 390842 w 1303063"/>
                <a:gd name="connsiteY49" fmla="*/ 200977 h 749248"/>
                <a:gd name="connsiteX50" fmla="*/ 411724 w 1303063"/>
                <a:gd name="connsiteY50" fmla="*/ 164434 h 749248"/>
                <a:gd name="connsiteX51" fmla="*/ 415639 w 1303063"/>
                <a:gd name="connsiteY51" fmla="*/ 122673 h 749248"/>
                <a:gd name="connsiteX52" fmla="*/ 422164 w 1303063"/>
                <a:gd name="connsiteY52" fmla="*/ 74387 h 749248"/>
                <a:gd name="connsiteX53" fmla="*/ 449571 w 1303063"/>
                <a:gd name="connsiteY53" fmla="*/ 39151 h 749248"/>
                <a:gd name="connsiteX54" fmla="*/ 487417 w 1303063"/>
                <a:gd name="connsiteY54" fmla="*/ 16965 h 749248"/>
                <a:gd name="connsiteX55" fmla="*/ 544839 w 1303063"/>
                <a:gd name="connsiteY55" fmla="*/ 40457 h 749248"/>
                <a:gd name="connsiteX56" fmla="*/ 589208 w 1303063"/>
                <a:gd name="connsiteY56" fmla="*/ 66558 h 749248"/>
                <a:gd name="connsiteX57" fmla="*/ 640105 w 1303063"/>
                <a:gd name="connsiteY57" fmla="*/ 73083 h 749248"/>
                <a:gd name="connsiteX58" fmla="*/ 692308 w 1303063"/>
                <a:gd name="connsiteY58" fmla="*/ 86133 h 749248"/>
                <a:gd name="connsiteX59" fmla="*/ 713187 w 1303063"/>
                <a:gd name="connsiteY59" fmla="*/ 44372 h 749248"/>
                <a:gd name="connsiteX60" fmla="*/ 722323 w 1303063"/>
                <a:gd name="connsiteY60" fmla="*/ 39151 h 749248"/>
                <a:gd name="connsiteX61" fmla="*/ 753644 w 1303063"/>
                <a:gd name="connsiteY61" fmla="*/ 45676 h 749248"/>
                <a:gd name="connsiteX62" fmla="*/ 830642 w 1303063"/>
                <a:gd name="connsiteY62" fmla="*/ 11746 h 749248"/>
                <a:gd name="connsiteX63" fmla="*/ 858046 w 1303063"/>
                <a:gd name="connsiteY63" fmla="*/ 26101 h 749248"/>
                <a:gd name="connsiteX64" fmla="*/ 880232 w 1303063"/>
                <a:gd name="connsiteY64" fmla="*/ 23490 h 749248"/>
                <a:gd name="connsiteX65" fmla="*/ 890671 w 1303063"/>
                <a:gd name="connsiteY65" fmla="*/ 6525 h 74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03063" h="749248">
                  <a:moveTo>
                    <a:pt x="916772" y="0"/>
                  </a:moveTo>
                  <a:lnTo>
                    <a:pt x="968975" y="7832"/>
                  </a:lnTo>
                  <a:lnTo>
                    <a:pt x="1013347" y="9136"/>
                  </a:lnTo>
                  <a:lnTo>
                    <a:pt x="1036836" y="1307"/>
                  </a:lnTo>
                  <a:lnTo>
                    <a:pt x="1078597" y="58726"/>
                  </a:lnTo>
                  <a:lnTo>
                    <a:pt x="1109916" y="66558"/>
                  </a:lnTo>
                  <a:lnTo>
                    <a:pt x="1128188" y="54812"/>
                  </a:lnTo>
                  <a:lnTo>
                    <a:pt x="1160813" y="58726"/>
                  </a:lnTo>
                  <a:lnTo>
                    <a:pt x="1199964" y="44372"/>
                  </a:lnTo>
                  <a:lnTo>
                    <a:pt x="1216931" y="74387"/>
                  </a:lnTo>
                  <a:lnTo>
                    <a:pt x="1279571" y="122673"/>
                  </a:lnTo>
                  <a:lnTo>
                    <a:pt x="1275657" y="203587"/>
                  </a:lnTo>
                  <a:lnTo>
                    <a:pt x="1303063" y="212720"/>
                  </a:lnTo>
                  <a:lnTo>
                    <a:pt x="1280878" y="237517"/>
                  </a:lnTo>
                  <a:lnTo>
                    <a:pt x="1253471" y="255788"/>
                  </a:lnTo>
                  <a:lnTo>
                    <a:pt x="1227370" y="292328"/>
                  </a:lnTo>
                  <a:lnTo>
                    <a:pt x="1213014" y="324953"/>
                  </a:lnTo>
                  <a:lnTo>
                    <a:pt x="1209102" y="381071"/>
                  </a:lnTo>
                  <a:lnTo>
                    <a:pt x="1193438" y="407172"/>
                  </a:lnTo>
                  <a:lnTo>
                    <a:pt x="1193438" y="459372"/>
                  </a:lnTo>
                  <a:lnTo>
                    <a:pt x="1173863" y="478948"/>
                  </a:lnTo>
                  <a:lnTo>
                    <a:pt x="1171255" y="520709"/>
                  </a:lnTo>
                  <a:lnTo>
                    <a:pt x="1162120" y="525930"/>
                  </a:lnTo>
                  <a:lnTo>
                    <a:pt x="1155592" y="563776"/>
                  </a:lnTo>
                  <a:lnTo>
                    <a:pt x="1172559" y="595098"/>
                  </a:lnTo>
                  <a:lnTo>
                    <a:pt x="1176474" y="678617"/>
                  </a:lnTo>
                  <a:lnTo>
                    <a:pt x="1189526" y="742564"/>
                  </a:lnTo>
                  <a:lnTo>
                    <a:pt x="1188333" y="749248"/>
                  </a:lnTo>
                  <a:lnTo>
                    <a:pt x="0" y="749248"/>
                  </a:lnTo>
                  <a:lnTo>
                    <a:pt x="1943" y="726904"/>
                  </a:lnTo>
                  <a:lnTo>
                    <a:pt x="13689" y="708635"/>
                  </a:lnTo>
                  <a:lnTo>
                    <a:pt x="38485" y="694278"/>
                  </a:lnTo>
                  <a:lnTo>
                    <a:pt x="56756" y="702110"/>
                  </a:lnTo>
                  <a:lnTo>
                    <a:pt x="80246" y="676007"/>
                  </a:lnTo>
                  <a:lnTo>
                    <a:pt x="118093" y="677313"/>
                  </a:lnTo>
                  <a:lnTo>
                    <a:pt x="122007" y="696889"/>
                  </a:lnTo>
                  <a:lnTo>
                    <a:pt x="148108" y="708635"/>
                  </a:lnTo>
                  <a:lnTo>
                    <a:pt x="188562" y="665567"/>
                  </a:lnTo>
                  <a:lnTo>
                    <a:pt x="229019" y="631638"/>
                  </a:lnTo>
                  <a:lnTo>
                    <a:pt x="247290" y="609452"/>
                  </a:lnTo>
                  <a:lnTo>
                    <a:pt x="244680" y="552030"/>
                  </a:lnTo>
                  <a:lnTo>
                    <a:pt x="274695" y="484169"/>
                  </a:lnTo>
                  <a:lnTo>
                    <a:pt x="306016" y="448933"/>
                  </a:lnTo>
                  <a:lnTo>
                    <a:pt x="351692" y="415001"/>
                  </a:lnTo>
                  <a:lnTo>
                    <a:pt x="359524" y="392817"/>
                  </a:lnTo>
                  <a:lnTo>
                    <a:pt x="360828" y="368021"/>
                  </a:lnTo>
                  <a:lnTo>
                    <a:pt x="372574" y="344529"/>
                  </a:lnTo>
                  <a:lnTo>
                    <a:pt x="368659" y="305378"/>
                  </a:lnTo>
                  <a:lnTo>
                    <a:pt x="377792" y="244042"/>
                  </a:lnTo>
                  <a:lnTo>
                    <a:pt x="390842" y="200977"/>
                  </a:lnTo>
                  <a:lnTo>
                    <a:pt x="411724" y="164434"/>
                  </a:lnTo>
                  <a:lnTo>
                    <a:pt x="415639" y="122673"/>
                  </a:lnTo>
                  <a:lnTo>
                    <a:pt x="422164" y="74387"/>
                  </a:lnTo>
                  <a:lnTo>
                    <a:pt x="449571" y="39151"/>
                  </a:lnTo>
                  <a:lnTo>
                    <a:pt x="487417" y="16965"/>
                  </a:lnTo>
                  <a:lnTo>
                    <a:pt x="544839" y="40457"/>
                  </a:lnTo>
                  <a:lnTo>
                    <a:pt x="589208" y="66558"/>
                  </a:lnTo>
                  <a:lnTo>
                    <a:pt x="640105" y="73083"/>
                  </a:lnTo>
                  <a:lnTo>
                    <a:pt x="692308" y="86133"/>
                  </a:lnTo>
                  <a:lnTo>
                    <a:pt x="713187" y="44372"/>
                  </a:lnTo>
                  <a:lnTo>
                    <a:pt x="722323" y="39151"/>
                  </a:lnTo>
                  <a:lnTo>
                    <a:pt x="753644" y="45676"/>
                  </a:lnTo>
                  <a:lnTo>
                    <a:pt x="830642" y="11746"/>
                  </a:lnTo>
                  <a:lnTo>
                    <a:pt x="858046" y="26101"/>
                  </a:lnTo>
                  <a:lnTo>
                    <a:pt x="880232" y="23490"/>
                  </a:lnTo>
                  <a:lnTo>
                    <a:pt x="890671" y="652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4" name="Freeform: Shape 417">
              <a:extLst>
                <a:ext uri="{FF2B5EF4-FFF2-40B4-BE49-F238E27FC236}">
                  <a16:creationId xmlns:a16="http://schemas.microsoft.com/office/drawing/2014/main" id="{FFCDCF1A-D8C2-B642-B913-BF4980E7FC8B}"/>
                </a:ext>
              </a:extLst>
            </p:cNvPr>
            <p:cNvSpPr/>
            <p:nvPr userDrawn="1"/>
          </p:nvSpPr>
          <p:spPr>
            <a:xfrm>
              <a:off x="8703119" y="6545237"/>
              <a:ext cx="686448" cy="318586"/>
            </a:xfrm>
            <a:custGeom>
              <a:avLst/>
              <a:gdLst>
                <a:gd name="connsiteX0" fmla="*/ 315817 w 686448"/>
                <a:gd name="connsiteY0" fmla="*/ 0 h 318586"/>
                <a:gd name="connsiteX1" fmla="*/ 327563 w 686448"/>
                <a:gd name="connsiteY1" fmla="*/ 7832 h 318586"/>
                <a:gd name="connsiteX2" fmla="*/ 580740 w 686448"/>
                <a:gd name="connsiteY2" fmla="*/ 148773 h 318586"/>
                <a:gd name="connsiteX3" fmla="*/ 585959 w 686448"/>
                <a:gd name="connsiteY3" fmla="*/ 189230 h 318586"/>
                <a:gd name="connsiteX4" fmla="*/ 686448 w 686448"/>
                <a:gd name="connsiteY4" fmla="*/ 258396 h 318586"/>
                <a:gd name="connsiteX5" fmla="*/ 663650 w 686448"/>
                <a:gd name="connsiteY5" fmla="*/ 318586 h 318586"/>
                <a:gd name="connsiteX6" fmla="*/ 11391 w 686448"/>
                <a:gd name="connsiteY6" fmla="*/ 318586 h 318586"/>
                <a:gd name="connsiteX7" fmla="*/ 13050 w 686448"/>
                <a:gd name="connsiteY7" fmla="*/ 309293 h 318586"/>
                <a:gd name="connsiteX8" fmla="*/ 0 w 686448"/>
                <a:gd name="connsiteY8" fmla="*/ 245346 h 318586"/>
                <a:gd name="connsiteX9" fmla="*/ 28711 w 686448"/>
                <a:gd name="connsiteY9" fmla="*/ 241431 h 318586"/>
                <a:gd name="connsiteX10" fmla="*/ 53507 w 686448"/>
                <a:gd name="connsiteY10" fmla="*/ 216637 h 318586"/>
                <a:gd name="connsiteX11" fmla="*/ 80912 w 686448"/>
                <a:gd name="connsiteY11" fmla="*/ 180095 h 318586"/>
                <a:gd name="connsiteX12" fmla="*/ 97876 w 686448"/>
                <a:gd name="connsiteY12" fmla="*/ 165741 h 318586"/>
                <a:gd name="connsiteX13" fmla="*/ 96572 w 686448"/>
                <a:gd name="connsiteY13" fmla="*/ 143555 h 318586"/>
                <a:gd name="connsiteX14" fmla="*/ 82216 w 686448"/>
                <a:gd name="connsiteY14" fmla="*/ 127894 h 318586"/>
                <a:gd name="connsiteX15" fmla="*/ 78301 w 686448"/>
                <a:gd name="connsiteY15" fmla="*/ 100487 h 318586"/>
                <a:gd name="connsiteX16" fmla="*/ 97876 w 686448"/>
                <a:gd name="connsiteY16" fmla="*/ 91352 h 318586"/>
                <a:gd name="connsiteX17" fmla="*/ 101791 w 686448"/>
                <a:gd name="connsiteY17" fmla="*/ 50897 h 318586"/>
                <a:gd name="connsiteX18" fmla="*/ 74386 w 686448"/>
                <a:gd name="connsiteY18" fmla="*/ 11746 h 318586"/>
                <a:gd name="connsiteX19" fmla="*/ 99183 w 686448"/>
                <a:gd name="connsiteY19" fmla="*/ 3915 h 318586"/>
                <a:gd name="connsiteX20" fmla="*/ 174873 w 686448"/>
                <a:gd name="connsiteY20" fmla="*/ 5221 h 3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448" h="318586">
                  <a:moveTo>
                    <a:pt x="315817" y="0"/>
                  </a:moveTo>
                  <a:lnTo>
                    <a:pt x="327563" y="7832"/>
                  </a:lnTo>
                  <a:lnTo>
                    <a:pt x="580740" y="148773"/>
                  </a:lnTo>
                  <a:lnTo>
                    <a:pt x="585959" y="189230"/>
                  </a:lnTo>
                  <a:lnTo>
                    <a:pt x="686448" y="258396"/>
                  </a:lnTo>
                  <a:lnTo>
                    <a:pt x="663650" y="318586"/>
                  </a:lnTo>
                  <a:lnTo>
                    <a:pt x="11391" y="318586"/>
                  </a:lnTo>
                  <a:lnTo>
                    <a:pt x="13050" y="309293"/>
                  </a:lnTo>
                  <a:lnTo>
                    <a:pt x="0" y="245346"/>
                  </a:lnTo>
                  <a:lnTo>
                    <a:pt x="28711" y="241431"/>
                  </a:lnTo>
                  <a:lnTo>
                    <a:pt x="53507" y="216637"/>
                  </a:lnTo>
                  <a:lnTo>
                    <a:pt x="80912" y="180095"/>
                  </a:lnTo>
                  <a:lnTo>
                    <a:pt x="97876" y="165741"/>
                  </a:lnTo>
                  <a:lnTo>
                    <a:pt x="96572" y="143555"/>
                  </a:lnTo>
                  <a:lnTo>
                    <a:pt x="82216" y="127894"/>
                  </a:lnTo>
                  <a:lnTo>
                    <a:pt x="78301" y="100487"/>
                  </a:lnTo>
                  <a:lnTo>
                    <a:pt x="97876" y="91352"/>
                  </a:lnTo>
                  <a:lnTo>
                    <a:pt x="101791" y="50897"/>
                  </a:lnTo>
                  <a:lnTo>
                    <a:pt x="74386" y="11746"/>
                  </a:lnTo>
                  <a:lnTo>
                    <a:pt x="99183" y="3915"/>
                  </a:lnTo>
                  <a:lnTo>
                    <a:pt x="174873" y="522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5" name="Freeform: Shape 371">
              <a:extLst>
                <a:ext uri="{FF2B5EF4-FFF2-40B4-BE49-F238E27FC236}">
                  <a16:creationId xmlns:a16="http://schemas.microsoft.com/office/drawing/2014/main" id="{A1ED605B-2F7F-4D44-94AE-85A3F14029D4}"/>
                </a:ext>
              </a:extLst>
            </p:cNvPr>
            <p:cNvSpPr/>
            <p:nvPr userDrawn="1"/>
          </p:nvSpPr>
          <p:spPr>
            <a:xfrm>
              <a:off x="8192850" y="2477443"/>
              <a:ext cx="1258051" cy="708632"/>
            </a:xfrm>
            <a:custGeom>
              <a:avLst/>
              <a:gdLst>
                <a:gd name="connsiteX0" fmla="*/ 279451 w 518059"/>
                <a:gd name="connsiteY0" fmla="*/ 9136 h 291811"/>
                <a:gd name="connsiteX1" fmla="*/ 290199 w 518059"/>
                <a:gd name="connsiteY1" fmla="*/ 10748 h 291811"/>
                <a:gd name="connsiteX2" fmla="*/ 297723 w 518059"/>
                <a:gd name="connsiteY2" fmla="*/ 2150 h 291811"/>
                <a:gd name="connsiteX3" fmla="*/ 306321 w 518059"/>
                <a:gd name="connsiteY3" fmla="*/ 3762 h 291811"/>
                <a:gd name="connsiteX4" fmla="*/ 335879 w 518059"/>
                <a:gd name="connsiteY4" fmla="*/ 0 h 291811"/>
                <a:gd name="connsiteX5" fmla="*/ 354151 w 518059"/>
                <a:gd name="connsiteY5" fmla="*/ 21496 h 291811"/>
                <a:gd name="connsiteX6" fmla="*/ 347165 w 518059"/>
                <a:gd name="connsiteY6" fmla="*/ 29020 h 291811"/>
                <a:gd name="connsiteX7" fmla="*/ 349314 w 518059"/>
                <a:gd name="connsiteY7" fmla="*/ 40843 h 291811"/>
                <a:gd name="connsiteX8" fmla="*/ 372423 w 518059"/>
                <a:gd name="connsiteY8" fmla="*/ 42455 h 291811"/>
                <a:gd name="connsiteX9" fmla="*/ 382633 w 518059"/>
                <a:gd name="connsiteY9" fmla="*/ 58577 h 291811"/>
                <a:gd name="connsiteX10" fmla="*/ 382096 w 518059"/>
                <a:gd name="connsiteY10" fmla="*/ 66101 h 291811"/>
                <a:gd name="connsiteX11" fmla="*/ 418639 w 518059"/>
                <a:gd name="connsiteY11" fmla="*/ 79536 h 291811"/>
                <a:gd name="connsiteX12" fmla="*/ 440673 w 518059"/>
                <a:gd name="connsiteY12" fmla="*/ 73625 h 291811"/>
                <a:gd name="connsiteX13" fmla="*/ 458408 w 518059"/>
                <a:gd name="connsiteY13" fmla="*/ 91359 h 291811"/>
                <a:gd name="connsiteX14" fmla="*/ 475067 w 518059"/>
                <a:gd name="connsiteY14" fmla="*/ 90822 h 291811"/>
                <a:gd name="connsiteX15" fmla="*/ 517522 w 518059"/>
                <a:gd name="connsiteY15" fmla="*/ 102645 h 291811"/>
                <a:gd name="connsiteX16" fmla="*/ 518060 w 518059"/>
                <a:gd name="connsiteY16" fmla="*/ 113393 h 291811"/>
                <a:gd name="connsiteX17" fmla="*/ 506237 w 518059"/>
                <a:gd name="connsiteY17" fmla="*/ 132739 h 291811"/>
                <a:gd name="connsiteX18" fmla="*/ 512686 w 518059"/>
                <a:gd name="connsiteY18" fmla="*/ 153161 h 291811"/>
                <a:gd name="connsiteX19" fmla="*/ 508387 w 518059"/>
                <a:gd name="connsiteY19" fmla="*/ 165521 h 291811"/>
                <a:gd name="connsiteX20" fmla="*/ 480441 w 518059"/>
                <a:gd name="connsiteY20" fmla="*/ 168208 h 291811"/>
                <a:gd name="connsiteX21" fmla="*/ 465394 w 518059"/>
                <a:gd name="connsiteY21" fmla="*/ 178419 h 291811"/>
                <a:gd name="connsiteX22" fmla="*/ 464319 w 518059"/>
                <a:gd name="connsiteY22" fmla="*/ 194541 h 291811"/>
                <a:gd name="connsiteX23" fmla="*/ 441211 w 518059"/>
                <a:gd name="connsiteY23" fmla="*/ 197228 h 291811"/>
                <a:gd name="connsiteX24" fmla="*/ 421864 w 518059"/>
                <a:gd name="connsiteY24" fmla="*/ 209051 h 291811"/>
                <a:gd name="connsiteX25" fmla="*/ 394993 w 518059"/>
                <a:gd name="connsiteY25" fmla="*/ 211201 h 291811"/>
                <a:gd name="connsiteX26" fmla="*/ 370273 w 518059"/>
                <a:gd name="connsiteY26" fmla="*/ 224636 h 291811"/>
                <a:gd name="connsiteX27" fmla="*/ 356838 w 518059"/>
                <a:gd name="connsiteY27" fmla="*/ 233772 h 291811"/>
                <a:gd name="connsiteX28" fmla="*/ 371885 w 518059"/>
                <a:gd name="connsiteY28" fmla="*/ 246670 h 291811"/>
                <a:gd name="connsiteX29" fmla="*/ 385858 w 518059"/>
                <a:gd name="connsiteY29" fmla="*/ 255268 h 291811"/>
                <a:gd name="connsiteX30" fmla="*/ 414878 w 518059"/>
                <a:gd name="connsiteY30" fmla="*/ 253118 h 291811"/>
                <a:gd name="connsiteX31" fmla="*/ 409504 w 518059"/>
                <a:gd name="connsiteY31" fmla="*/ 265479 h 291811"/>
                <a:gd name="connsiteX32" fmla="*/ 378334 w 518059"/>
                <a:gd name="connsiteY32" fmla="*/ 271390 h 291811"/>
                <a:gd name="connsiteX33" fmla="*/ 339104 w 518059"/>
                <a:gd name="connsiteY33" fmla="*/ 291812 h 291811"/>
                <a:gd name="connsiteX34" fmla="*/ 322981 w 518059"/>
                <a:gd name="connsiteY34" fmla="*/ 284825 h 291811"/>
                <a:gd name="connsiteX35" fmla="*/ 329430 w 518059"/>
                <a:gd name="connsiteY35" fmla="*/ 268166 h 291811"/>
                <a:gd name="connsiteX36" fmla="*/ 298260 w 518059"/>
                <a:gd name="connsiteY36" fmla="*/ 257955 h 291811"/>
                <a:gd name="connsiteX37" fmla="*/ 303097 w 518059"/>
                <a:gd name="connsiteY37" fmla="*/ 250969 h 291811"/>
                <a:gd name="connsiteX38" fmla="*/ 335341 w 518059"/>
                <a:gd name="connsiteY38" fmla="*/ 236459 h 291811"/>
                <a:gd name="connsiteX39" fmla="*/ 331043 w 518059"/>
                <a:gd name="connsiteY39" fmla="*/ 229472 h 291811"/>
                <a:gd name="connsiteX40" fmla="*/ 326206 w 518059"/>
                <a:gd name="connsiteY40" fmla="*/ 233234 h 291811"/>
                <a:gd name="connsiteX41" fmla="*/ 321906 w 518059"/>
                <a:gd name="connsiteY41" fmla="*/ 231622 h 291811"/>
                <a:gd name="connsiteX42" fmla="*/ 277302 w 518059"/>
                <a:gd name="connsiteY42" fmla="*/ 222486 h 291811"/>
                <a:gd name="connsiteX43" fmla="*/ 275152 w 518059"/>
                <a:gd name="connsiteY43" fmla="*/ 209051 h 291811"/>
                <a:gd name="connsiteX44" fmla="*/ 248282 w 518059"/>
                <a:gd name="connsiteY44" fmla="*/ 213350 h 291811"/>
                <a:gd name="connsiteX45" fmla="*/ 237534 w 518059"/>
                <a:gd name="connsiteY45" fmla="*/ 233234 h 291811"/>
                <a:gd name="connsiteX46" fmla="*/ 215500 w 518059"/>
                <a:gd name="connsiteY46" fmla="*/ 259567 h 291811"/>
                <a:gd name="connsiteX47" fmla="*/ 202602 w 518059"/>
                <a:gd name="connsiteY47" fmla="*/ 253656 h 291811"/>
                <a:gd name="connsiteX48" fmla="*/ 189167 w 518059"/>
                <a:gd name="connsiteY48" fmla="*/ 259567 h 291811"/>
                <a:gd name="connsiteX49" fmla="*/ 176269 w 518059"/>
                <a:gd name="connsiteY49" fmla="*/ 253118 h 291811"/>
                <a:gd name="connsiteX50" fmla="*/ 183256 w 518059"/>
                <a:gd name="connsiteY50" fmla="*/ 249357 h 291811"/>
                <a:gd name="connsiteX51" fmla="*/ 188092 w 518059"/>
                <a:gd name="connsiteY51" fmla="*/ 236996 h 291811"/>
                <a:gd name="connsiteX52" fmla="*/ 196153 w 518059"/>
                <a:gd name="connsiteY52" fmla="*/ 225711 h 291811"/>
                <a:gd name="connsiteX53" fmla="*/ 194004 w 518059"/>
                <a:gd name="connsiteY53" fmla="*/ 219262 h 291811"/>
                <a:gd name="connsiteX54" fmla="*/ 199915 w 518059"/>
                <a:gd name="connsiteY54" fmla="*/ 216575 h 291811"/>
                <a:gd name="connsiteX55" fmla="*/ 202602 w 518059"/>
                <a:gd name="connsiteY55" fmla="*/ 221411 h 291811"/>
                <a:gd name="connsiteX56" fmla="*/ 219799 w 518059"/>
                <a:gd name="connsiteY56" fmla="*/ 222486 h 291811"/>
                <a:gd name="connsiteX57" fmla="*/ 227323 w 518059"/>
                <a:gd name="connsiteY57" fmla="*/ 219799 h 291811"/>
                <a:gd name="connsiteX58" fmla="*/ 221949 w 518059"/>
                <a:gd name="connsiteY58" fmla="*/ 216037 h 291811"/>
                <a:gd name="connsiteX59" fmla="*/ 224099 w 518059"/>
                <a:gd name="connsiteY59" fmla="*/ 210663 h 291811"/>
                <a:gd name="connsiteX60" fmla="*/ 213888 w 518059"/>
                <a:gd name="connsiteY60" fmla="*/ 201527 h 291811"/>
                <a:gd name="connsiteX61" fmla="*/ 209588 w 518059"/>
                <a:gd name="connsiteY61" fmla="*/ 186480 h 291811"/>
                <a:gd name="connsiteX62" fmla="*/ 199378 w 518059"/>
                <a:gd name="connsiteY62" fmla="*/ 180569 h 291811"/>
                <a:gd name="connsiteX63" fmla="*/ 201527 w 518059"/>
                <a:gd name="connsiteY63" fmla="*/ 168208 h 291811"/>
                <a:gd name="connsiteX64" fmla="*/ 188630 w 518059"/>
                <a:gd name="connsiteY64" fmla="*/ 158535 h 291811"/>
                <a:gd name="connsiteX65" fmla="*/ 176807 w 518059"/>
                <a:gd name="connsiteY65" fmla="*/ 157460 h 291811"/>
                <a:gd name="connsiteX66" fmla="*/ 155848 w 518059"/>
                <a:gd name="connsiteY66" fmla="*/ 146174 h 291811"/>
                <a:gd name="connsiteX67" fmla="*/ 137038 w 518059"/>
                <a:gd name="connsiteY67" fmla="*/ 149936 h 291811"/>
                <a:gd name="connsiteX68" fmla="*/ 130052 w 518059"/>
                <a:gd name="connsiteY68" fmla="*/ 155310 h 291811"/>
                <a:gd name="connsiteX69" fmla="*/ 118229 w 518059"/>
                <a:gd name="connsiteY69" fmla="*/ 155310 h 291811"/>
                <a:gd name="connsiteX70" fmla="*/ 110706 w 518059"/>
                <a:gd name="connsiteY70" fmla="*/ 163909 h 291811"/>
                <a:gd name="connsiteX71" fmla="*/ 89747 w 518059"/>
                <a:gd name="connsiteY71" fmla="*/ 167133 h 291811"/>
                <a:gd name="connsiteX72" fmla="*/ 80073 w 518059"/>
                <a:gd name="connsiteY72" fmla="*/ 172507 h 291811"/>
                <a:gd name="connsiteX73" fmla="*/ 66638 w 518059"/>
                <a:gd name="connsiteY73" fmla="*/ 163372 h 291811"/>
                <a:gd name="connsiteX74" fmla="*/ 48366 w 518059"/>
                <a:gd name="connsiteY74" fmla="*/ 163372 h 291811"/>
                <a:gd name="connsiteX75" fmla="*/ 30632 w 518059"/>
                <a:gd name="connsiteY75" fmla="*/ 159072 h 291811"/>
                <a:gd name="connsiteX76" fmla="*/ 18272 w 518059"/>
                <a:gd name="connsiteY76" fmla="*/ 166596 h 291811"/>
                <a:gd name="connsiteX77" fmla="*/ 16122 w 518059"/>
                <a:gd name="connsiteY77" fmla="*/ 156923 h 291811"/>
                <a:gd name="connsiteX78" fmla="*/ 0 w 518059"/>
                <a:gd name="connsiteY78" fmla="*/ 146712 h 291811"/>
                <a:gd name="connsiteX79" fmla="*/ 5374 w 518059"/>
                <a:gd name="connsiteY79" fmla="*/ 132202 h 291811"/>
                <a:gd name="connsiteX80" fmla="*/ 13435 w 518059"/>
                <a:gd name="connsiteY80" fmla="*/ 122529 h 291811"/>
                <a:gd name="connsiteX81" fmla="*/ 19884 w 518059"/>
                <a:gd name="connsiteY81" fmla="*/ 124678 h 291811"/>
                <a:gd name="connsiteX82" fmla="*/ 12360 w 518059"/>
                <a:gd name="connsiteY82" fmla="*/ 108019 h 291811"/>
                <a:gd name="connsiteX83" fmla="*/ 38693 w 518059"/>
                <a:gd name="connsiteY83" fmla="*/ 76849 h 291811"/>
                <a:gd name="connsiteX84" fmla="*/ 52666 w 518059"/>
                <a:gd name="connsiteY84" fmla="*/ 72550 h 291811"/>
                <a:gd name="connsiteX85" fmla="*/ 55890 w 518059"/>
                <a:gd name="connsiteY85" fmla="*/ 61802 h 291811"/>
                <a:gd name="connsiteX86" fmla="*/ 41380 w 518059"/>
                <a:gd name="connsiteY86" fmla="*/ 28482 h 291811"/>
                <a:gd name="connsiteX87" fmla="*/ 55353 w 518059"/>
                <a:gd name="connsiteY87" fmla="*/ 26870 h 291811"/>
                <a:gd name="connsiteX88" fmla="*/ 70938 w 518059"/>
                <a:gd name="connsiteY88" fmla="*/ 16660 h 291811"/>
                <a:gd name="connsiteX89" fmla="*/ 92971 w 518059"/>
                <a:gd name="connsiteY89" fmla="*/ 15585 h 291811"/>
                <a:gd name="connsiteX90" fmla="*/ 121991 w 518059"/>
                <a:gd name="connsiteY90" fmla="*/ 18809 h 291811"/>
                <a:gd name="connsiteX91" fmla="*/ 154236 w 518059"/>
                <a:gd name="connsiteY91" fmla="*/ 27945 h 291811"/>
                <a:gd name="connsiteX92" fmla="*/ 176807 w 518059"/>
                <a:gd name="connsiteY92" fmla="*/ 28482 h 291811"/>
                <a:gd name="connsiteX93" fmla="*/ 187555 w 518059"/>
                <a:gd name="connsiteY93" fmla="*/ 33857 h 291811"/>
                <a:gd name="connsiteX94" fmla="*/ 198303 w 518059"/>
                <a:gd name="connsiteY94" fmla="*/ 27408 h 291811"/>
                <a:gd name="connsiteX95" fmla="*/ 205827 w 518059"/>
                <a:gd name="connsiteY95" fmla="*/ 36544 h 291811"/>
                <a:gd name="connsiteX96" fmla="*/ 231622 w 518059"/>
                <a:gd name="connsiteY96" fmla="*/ 34931 h 291811"/>
                <a:gd name="connsiteX97" fmla="*/ 242908 w 518059"/>
                <a:gd name="connsiteY97" fmla="*/ 38693 h 291811"/>
                <a:gd name="connsiteX98" fmla="*/ 244520 w 518059"/>
                <a:gd name="connsiteY98" fmla="*/ 19347 h 291811"/>
                <a:gd name="connsiteX99" fmla="*/ 253656 w 518059"/>
                <a:gd name="connsiteY99" fmla="*/ 10748 h 291811"/>
                <a:gd name="connsiteX100" fmla="*/ 279451 w 518059"/>
                <a:gd name="connsiteY100" fmla="*/ 9136 h 29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8059" h="291811">
                  <a:moveTo>
                    <a:pt x="279451" y="9136"/>
                  </a:moveTo>
                  <a:lnTo>
                    <a:pt x="290199" y="10748"/>
                  </a:lnTo>
                  <a:lnTo>
                    <a:pt x="297723" y="2150"/>
                  </a:lnTo>
                  <a:lnTo>
                    <a:pt x="306321" y="3762"/>
                  </a:lnTo>
                  <a:lnTo>
                    <a:pt x="335879" y="0"/>
                  </a:lnTo>
                  <a:lnTo>
                    <a:pt x="354151" y="21496"/>
                  </a:lnTo>
                  <a:lnTo>
                    <a:pt x="347165" y="29020"/>
                  </a:lnTo>
                  <a:lnTo>
                    <a:pt x="349314" y="40843"/>
                  </a:lnTo>
                  <a:lnTo>
                    <a:pt x="372423" y="42455"/>
                  </a:lnTo>
                  <a:lnTo>
                    <a:pt x="382633" y="58577"/>
                  </a:lnTo>
                  <a:lnTo>
                    <a:pt x="382096" y="66101"/>
                  </a:lnTo>
                  <a:lnTo>
                    <a:pt x="418639" y="79536"/>
                  </a:lnTo>
                  <a:lnTo>
                    <a:pt x="440673" y="73625"/>
                  </a:lnTo>
                  <a:lnTo>
                    <a:pt x="458408" y="91359"/>
                  </a:lnTo>
                  <a:lnTo>
                    <a:pt x="475067" y="90822"/>
                  </a:lnTo>
                  <a:lnTo>
                    <a:pt x="517522" y="102645"/>
                  </a:lnTo>
                  <a:lnTo>
                    <a:pt x="518060" y="113393"/>
                  </a:lnTo>
                  <a:lnTo>
                    <a:pt x="506237" y="132739"/>
                  </a:lnTo>
                  <a:lnTo>
                    <a:pt x="512686" y="153161"/>
                  </a:lnTo>
                  <a:lnTo>
                    <a:pt x="508387" y="165521"/>
                  </a:lnTo>
                  <a:lnTo>
                    <a:pt x="480441" y="168208"/>
                  </a:lnTo>
                  <a:lnTo>
                    <a:pt x="465394" y="178419"/>
                  </a:lnTo>
                  <a:lnTo>
                    <a:pt x="464319" y="194541"/>
                  </a:lnTo>
                  <a:lnTo>
                    <a:pt x="441211" y="197228"/>
                  </a:lnTo>
                  <a:lnTo>
                    <a:pt x="421864" y="209051"/>
                  </a:lnTo>
                  <a:lnTo>
                    <a:pt x="394993" y="211201"/>
                  </a:lnTo>
                  <a:lnTo>
                    <a:pt x="370273" y="224636"/>
                  </a:lnTo>
                  <a:lnTo>
                    <a:pt x="356838" y="233772"/>
                  </a:lnTo>
                  <a:lnTo>
                    <a:pt x="371885" y="246670"/>
                  </a:lnTo>
                  <a:lnTo>
                    <a:pt x="385858" y="255268"/>
                  </a:lnTo>
                  <a:lnTo>
                    <a:pt x="414878" y="253118"/>
                  </a:lnTo>
                  <a:lnTo>
                    <a:pt x="409504" y="265479"/>
                  </a:lnTo>
                  <a:lnTo>
                    <a:pt x="378334" y="271390"/>
                  </a:lnTo>
                  <a:lnTo>
                    <a:pt x="339104" y="291812"/>
                  </a:lnTo>
                  <a:lnTo>
                    <a:pt x="322981" y="284825"/>
                  </a:lnTo>
                  <a:lnTo>
                    <a:pt x="329430" y="268166"/>
                  </a:lnTo>
                  <a:lnTo>
                    <a:pt x="298260" y="257955"/>
                  </a:lnTo>
                  <a:lnTo>
                    <a:pt x="303097" y="250969"/>
                  </a:lnTo>
                  <a:lnTo>
                    <a:pt x="335341" y="236459"/>
                  </a:lnTo>
                  <a:lnTo>
                    <a:pt x="331043" y="229472"/>
                  </a:lnTo>
                  <a:lnTo>
                    <a:pt x="326206" y="233234"/>
                  </a:lnTo>
                  <a:lnTo>
                    <a:pt x="321906" y="231622"/>
                  </a:lnTo>
                  <a:lnTo>
                    <a:pt x="277302" y="222486"/>
                  </a:lnTo>
                  <a:lnTo>
                    <a:pt x="275152" y="209051"/>
                  </a:lnTo>
                  <a:lnTo>
                    <a:pt x="248282" y="213350"/>
                  </a:lnTo>
                  <a:lnTo>
                    <a:pt x="237534" y="233234"/>
                  </a:lnTo>
                  <a:lnTo>
                    <a:pt x="215500" y="259567"/>
                  </a:lnTo>
                  <a:lnTo>
                    <a:pt x="202602" y="253656"/>
                  </a:lnTo>
                  <a:lnTo>
                    <a:pt x="189167" y="259567"/>
                  </a:lnTo>
                  <a:lnTo>
                    <a:pt x="176269" y="253118"/>
                  </a:lnTo>
                  <a:lnTo>
                    <a:pt x="183256" y="249357"/>
                  </a:lnTo>
                  <a:lnTo>
                    <a:pt x="188092" y="236996"/>
                  </a:lnTo>
                  <a:lnTo>
                    <a:pt x="196153" y="225711"/>
                  </a:lnTo>
                  <a:lnTo>
                    <a:pt x="194004" y="219262"/>
                  </a:lnTo>
                  <a:lnTo>
                    <a:pt x="199915" y="216575"/>
                  </a:lnTo>
                  <a:lnTo>
                    <a:pt x="202602" y="221411"/>
                  </a:lnTo>
                  <a:lnTo>
                    <a:pt x="219799" y="222486"/>
                  </a:lnTo>
                  <a:lnTo>
                    <a:pt x="227323" y="219799"/>
                  </a:lnTo>
                  <a:lnTo>
                    <a:pt x="221949" y="216037"/>
                  </a:lnTo>
                  <a:lnTo>
                    <a:pt x="224099" y="210663"/>
                  </a:lnTo>
                  <a:lnTo>
                    <a:pt x="213888" y="201527"/>
                  </a:lnTo>
                  <a:lnTo>
                    <a:pt x="209588" y="186480"/>
                  </a:lnTo>
                  <a:lnTo>
                    <a:pt x="199378" y="180569"/>
                  </a:lnTo>
                  <a:lnTo>
                    <a:pt x="201527" y="168208"/>
                  </a:lnTo>
                  <a:lnTo>
                    <a:pt x="188630" y="158535"/>
                  </a:lnTo>
                  <a:lnTo>
                    <a:pt x="176807" y="157460"/>
                  </a:lnTo>
                  <a:lnTo>
                    <a:pt x="155848" y="146174"/>
                  </a:lnTo>
                  <a:lnTo>
                    <a:pt x="137038" y="149936"/>
                  </a:lnTo>
                  <a:lnTo>
                    <a:pt x="130052" y="155310"/>
                  </a:lnTo>
                  <a:lnTo>
                    <a:pt x="118229" y="155310"/>
                  </a:lnTo>
                  <a:lnTo>
                    <a:pt x="110706" y="163909"/>
                  </a:lnTo>
                  <a:lnTo>
                    <a:pt x="89747" y="167133"/>
                  </a:lnTo>
                  <a:lnTo>
                    <a:pt x="80073" y="172507"/>
                  </a:lnTo>
                  <a:lnTo>
                    <a:pt x="66638" y="163372"/>
                  </a:lnTo>
                  <a:lnTo>
                    <a:pt x="48366" y="163372"/>
                  </a:lnTo>
                  <a:lnTo>
                    <a:pt x="30632" y="159072"/>
                  </a:lnTo>
                  <a:lnTo>
                    <a:pt x="18272" y="166596"/>
                  </a:lnTo>
                  <a:lnTo>
                    <a:pt x="16122" y="156923"/>
                  </a:lnTo>
                  <a:lnTo>
                    <a:pt x="0" y="146712"/>
                  </a:lnTo>
                  <a:lnTo>
                    <a:pt x="5374" y="132202"/>
                  </a:lnTo>
                  <a:lnTo>
                    <a:pt x="13435" y="122529"/>
                  </a:lnTo>
                  <a:lnTo>
                    <a:pt x="19884" y="124678"/>
                  </a:lnTo>
                  <a:lnTo>
                    <a:pt x="12360" y="108019"/>
                  </a:lnTo>
                  <a:lnTo>
                    <a:pt x="38693" y="76849"/>
                  </a:lnTo>
                  <a:lnTo>
                    <a:pt x="52666" y="72550"/>
                  </a:lnTo>
                  <a:lnTo>
                    <a:pt x="55890" y="61802"/>
                  </a:lnTo>
                  <a:lnTo>
                    <a:pt x="41380" y="28482"/>
                  </a:lnTo>
                  <a:lnTo>
                    <a:pt x="55353" y="26870"/>
                  </a:lnTo>
                  <a:lnTo>
                    <a:pt x="70938" y="16660"/>
                  </a:lnTo>
                  <a:lnTo>
                    <a:pt x="92971" y="15585"/>
                  </a:lnTo>
                  <a:lnTo>
                    <a:pt x="121991" y="18809"/>
                  </a:lnTo>
                  <a:lnTo>
                    <a:pt x="154236" y="27945"/>
                  </a:lnTo>
                  <a:lnTo>
                    <a:pt x="176807" y="28482"/>
                  </a:lnTo>
                  <a:lnTo>
                    <a:pt x="187555" y="33857"/>
                  </a:lnTo>
                  <a:lnTo>
                    <a:pt x="198303" y="27408"/>
                  </a:lnTo>
                  <a:lnTo>
                    <a:pt x="205827" y="36544"/>
                  </a:lnTo>
                  <a:lnTo>
                    <a:pt x="231622" y="34931"/>
                  </a:lnTo>
                  <a:lnTo>
                    <a:pt x="242908" y="38693"/>
                  </a:lnTo>
                  <a:lnTo>
                    <a:pt x="244520" y="19347"/>
                  </a:lnTo>
                  <a:lnTo>
                    <a:pt x="253656" y="10748"/>
                  </a:lnTo>
                  <a:lnTo>
                    <a:pt x="279451" y="913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6" name="Freeform: Shape 375">
              <a:extLst>
                <a:ext uri="{FF2B5EF4-FFF2-40B4-BE49-F238E27FC236}">
                  <a16:creationId xmlns:a16="http://schemas.microsoft.com/office/drawing/2014/main" id="{A4789BFD-2F93-A242-810F-3D10B986B4AA}"/>
                </a:ext>
              </a:extLst>
            </p:cNvPr>
            <p:cNvSpPr/>
            <p:nvPr userDrawn="1"/>
          </p:nvSpPr>
          <p:spPr>
            <a:xfrm>
              <a:off x="8124986" y="2091153"/>
              <a:ext cx="383679" cy="238821"/>
            </a:xfrm>
            <a:custGeom>
              <a:avLst/>
              <a:gdLst>
                <a:gd name="connsiteX0" fmla="*/ 47829 w 157997"/>
                <a:gd name="connsiteY0" fmla="*/ 81686 h 98345"/>
                <a:gd name="connsiteX1" fmla="*/ 45680 w 157997"/>
                <a:gd name="connsiteY1" fmla="*/ 71475 h 98345"/>
                <a:gd name="connsiteX2" fmla="*/ 48904 w 157997"/>
                <a:gd name="connsiteY2" fmla="*/ 60727 h 98345"/>
                <a:gd name="connsiteX3" fmla="*/ 36006 w 157997"/>
                <a:gd name="connsiteY3" fmla="*/ 54278 h 98345"/>
                <a:gd name="connsiteX4" fmla="*/ 5911 w 157997"/>
                <a:gd name="connsiteY4" fmla="*/ 47292 h 98345"/>
                <a:gd name="connsiteX5" fmla="*/ 0 w 157997"/>
                <a:gd name="connsiteY5" fmla="*/ 13435 h 98345"/>
                <a:gd name="connsiteX6" fmla="*/ 32782 w 157997"/>
                <a:gd name="connsiteY6" fmla="*/ 1075 h 98345"/>
                <a:gd name="connsiteX7" fmla="*/ 80611 w 157997"/>
                <a:gd name="connsiteY7" fmla="*/ 3762 h 98345"/>
                <a:gd name="connsiteX8" fmla="*/ 109094 w 157997"/>
                <a:gd name="connsiteY8" fmla="*/ 0 h 98345"/>
                <a:gd name="connsiteX9" fmla="*/ 112855 w 157997"/>
                <a:gd name="connsiteY9" fmla="*/ 8599 h 98345"/>
                <a:gd name="connsiteX10" fmla="*/ 127903 w 157997"/>
                <a:gd name="connsiteY10" fmla="*/ 11286 h 98345"/>
                <a:gd name="connsiteX11" fmla="*/ 155311 w 157997"/>
                <a:gd name="connsiteY11" fmla="*/ 30632 h 98345"/>
                <a:gd name="connsiteX12" fmla="*/ 157998 w 157997"/>
                <a:gd name="connsiteY12" fmla="*/ 48367 h 98345"/>
                <a:gd name="connsiteX13" fmla="*/ 134352 w 157997"/>
                <a:gd name="connsiteY13" fmla="*/ 61264 h 98345"/>
                <a:gd name="connsiteX14" fmla="*/ 127903 w 157997"/>
                <a:gd name="connsiteY14" fmla="*/ 83835 h 98345"/>
                <a:gd name="connsiteX15" fmla="*/ 96733 w 157997"/>
                <a:gd name="connsiteY15" fmla="*/ 98345 h 98345"/>
                <a:gd name="connsiteX16" fmla="*/ 68788 w 157997"/>
                <a:gd name="connsiteY16" fmla="*/ 98345 h 98345"/>
                <a:gd name="connsiteX17" fmla="*/ 61802 w 157997"/>
                <a:gd name="connsiteY17" fmla="*/ 85985 h 98345"/>
                <a:gd name="connsiteX18" fmla="*/ 47829 w 157997"/>
                <a:gd name="connsiteY18" fmla="*/ 81686 h 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997" h="98345">
                  <a:moveTo>
                    <a:pt x="47829" y="81686"/>
                  </a:moveTo>
                  <a:lnTo>
                    <a:pt x="45680" y="71475"/>
                  </a:lnTo>
                  <a:lnTo>
                    <a:pt x="48904" y="60727"/>
                  </a:lnTo>
                  <a:lnTo>
                    <a:pt x="36006" y="54278"/>
                  </a:lnTo>
                  <a:lnTo>
                    <a:pt x="5911" y="47292"/>
                  </a:lnTo>
                  <a:lnTo>
                    <a:pt x="0" y="13435"/>
                  </a:lnTo>
                  <a:lnTo>
                    <a:pt x="32782" y="1075"/>
                  </a:lnTo>
                  <a:lnTo>
                    <a:pt x="80611" y="3762"/>
                  </a:lnTo>
                  <a:lnTo>
                    <a:pt x="109094" y="0"/>
                  </a:lnTo>
                  <a:lnTo>
                    <a:pt x="112855" y="8599"/>
                  </a:lnTo>
                  <a:lnTo>
                    <a:pt x="127903" y="11286"/>
                  </a:lnTo>
                  <a:lnTo>
                    <a:pt x="155311" y="30632"/>
                  </a:lnTo>
                  <a:lnTo>
                    <a:pt x="157998" y="48367"/>
                  </a:lnTo>
                  <a:lnTo>
                    <a:pt x="134352" y="61264"/>
                  </a:lnTo>
                  <a:lnTo>
                    <a:pt x="127903" y="83835"/>
                  </a:lnTo>
                  <a:lnTo>
                    <a:pt x="96733" y="98345"/>
                  </a:lnTo>
                  <a:lnTo>
                    <a:pt x="68788" y="98345"/>
                  </a:lnTo>
                  <a:lnTo>
                    <a:pt x="61802" y="85985"/>
                  </a:lnTo>
                  <a:lnTo>
                    <a:pt x="47829" y="8168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7" name="Freeform: Shape 378">
              <a:extLst>
                <a:ext uri="{FF2B5EF4-FFF2-40B4-BE49-F238E27FC236}">
                  <a16:creationId xmlns:a16="http://schemas.microsoft.com/office/drawing/2014/main" id="{8C202F3B-C87F-7B4F-90AD-E1C83179746E}"/>
                </a:ext>
              </a:extLst>
            </p:cNvPr>
            <p:cNvSpPr/>
            <p:nvPr userDrawn="1"/>
          </p:nvSpPr>
          <p:spPr>
            <a:xfrm>
              <a:off x="10192161" y="4630751"/>
              <a:ext cx="58725" cy="114841"/>
            </a:xfrm>
            <a:custGeom>
              <a:avLst/>
              <a:gdLst>
                <a:gd name="connsiteX0" fmla="*/ 2150 w 24183"/>
                <a:gd name="connsiteY0" fmla="*/ 41380 h 47291"/>
                <a:gd name="connsiteX1" fmla="*/ 0 w 24183"/>
                <a:gd name="connsiteY1" fmla="*/ 19347 h 47291"/>
                <a:gd name="connsiteX2" fmla="*/ 7524 w 24183"/>
                <a:gd name="connsiteY2" fmla="*/ 3224 h 47291"/>
                <a:gd name="connsiteX3" fmla="*/ 15047 w 24183"/>
                <a:gd name="connsiteY3" fmla="*/ 0 h 47291"/>
                <a:gd name="connsiteX4" fmla="*/ 23646 w 24183"/>
                <a:gd name="connsiteY4" fmla="*/ 9673 h 47291"/>
                <a:gd name="connsiteX5" fmla="*/ 24183 w 24183"/>
                <a:gd name="connsiteY5" fmla="*/ 27408 h 47291"/>
                <a:gd name="connsiteX6" fmla="*/ 17734 w 24183"/>
                <a:gd name="connsiteY6" fmla="*/ 45142 h 47291"/>
                <a:gd name="connsiteX7" fmla="*/ 9673 w 24183"/>
                <a:gd name="connsiteY7" fmla="*/ 47292 h 47291"/>
                <a:gd name="connsiteX8" fmla="*/ 2150 w 24183"/>
                <a:gd name="connsiteY8" fmla="*/ 41380 h 4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3" h="47291">
                  <a:moveTo>
                    <a:pt x="2150" y="41380"/>
                  </a:moveTo>
                  <a:lnTo>
                    <a:pt x="0" y="19347"/>
                  </a:lnTo>
                  <a:lnTo>
                    <a:pt x="7524" y="3224"/>
                  </a:lnTo>
                  <a:lnTo>
                    <a:pt x="15047" y="0"/>
                  </a:lnTo>
                  <a:lnTo>
                    <a:pt x="23646" y="9673"/>
                  </a:lnTo>
                  <a:lnTo>
                    <a:pt x="24183" y="27408"/>
                  </a:lnTo>
                  <a:lnTo>
                    <a:pt x="17734" y="45142"/>
                  </a:lnTo>
                  <a:lnTo>
                    <a:pt x="9673" y="47292"/>
                  </a:lnTo>
                  <a:lnTo>
                    <a:pt x="2150" y="4138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08" name="Freeform: Shape 457">
              <a:extLst>
                <a:ext uri="{FF2B5EF4-FFF2-40B4-BE49-F238E27FC236}">
                  <a16:creationId xmlns:a16="http://schemas.microsoft.com/office/drawing/2014/main" id="{88EF11F4-5949-DD46-9E8A-3792999464C4}"/>
                </a:ext>
              </a:extLst>
            </p:cNvPr>
            <p:cNvSpPr/>
            <p:nvPr userDrawn="1"/>
          </p:nvSpPr>
          <p:spPr>
            <a:xfrm>
              <a:off x="9894615" y="2209688"/>
              <a:ext cx="1531785" cy="1286988"/>
            </a:xfrm>
            <a:custGeom>
              <a:avLst/>
              <a:gdLst>
                <a:gd name="connsiteX0" fmla="*/ 1531785 w 1531785"/>
                <a:gd name="connsiteY0" fmla="*/ 0 h 1286988"/>
                <a:gd name="connsiteX1" fmla="*/ 1531785 w 1531785"/>
                <a:gd name="connsiteY1" fmla="*/ 1286988 h 1286988"/>
                <a:gd name="connsiteX2" fmla="*/ 1519060 w 1531785"/>
                <a:gd name="connsiteY2" fmla="*/ 1286988 h 1286988"/>
                <a:gd name="connsiteX3" fmla="*/ 1500789 w 1531785"/>
                <a:gd name="connsiteY3" fmla="*/ 1247838 h 1286988"/>
                <a:gd name="connsiteX4" fmla="*/ 1412048 w 1531785"/>
                <a:gd name="connsiteY4" fmla="*/ 1245227 h 1286988"/>
                <a:gd name="connsiteX5" fmla="*/ 1397691 w 1531785"/>
                <a:gd name="connsiteY5" fmla="*/ 1177366 h 1286988"/>
                <a:gd name="connsiteX6" fmla="*/ 1363762 w 1531785"/>
                <a:gd name="connsiteY6" fmla="*/ 1177366 h 1286988"/>
                <a:gd name="connsiteX7" fmla="*/ 1368983 w 1531785"/>
                <a:gd name="connsiteY7" fmla="*/ 1093843 h 1286988"/>
                <a:gd name="connsiteX8" fmla="*/ 1285458 w 1531785"/>
                <a:gd name="connsiteY8" fmla="*/ 1032507 h 1286988"/>
                <a:gd name="connsiteX9" fmla="*/ 1165396 w 1531785"/>
                <a:gd name="connsiteY9" fmla="*/ 1039032 h 1286988"/>
                <a:gd name="connsiteX10" fmla="*/ 1083178 w 1531785"/>
                <a:gd name="connsiteY10" fmla="*/ 1052082 h 1286988"/>
                <a:gd name="connsiteX11" fmla="*/ 1016623 w 1531785"/>
                <a:gd name="connsiteY11" fmla="*/ 975085 h 1286988"/>
                <a:gd name="connsiteX12" fmla="*/ 959201 w 1531785"/>
                <a:gd name="connsiteY12" fmla="*/ 942460 h 1286988"/>
                <a:gd name="connsiteX13" fmla="*/ 850882 w 1531785"/>
                <a:gd name="connsiteY13" fmla="*/ 881123 h 1286988"/>
                <a:gd name="connsiteX14" fmla="*/ 837832 w 1531785"/>
                <a:gd name="connsiteY14" fmla="*/ 873292 h 1286988"/>
                <a:gd name="connsiteX15" fmla="*/ 659042 w 1531785"/>
                <a:gd name="connsiteY15" fmla="*/ 924188 h 1286988"/>
                <a:gd name="connsiteX16" fmla="*/ 661652 w 1531785"/>
                <a:gd name="connsiteY16" fmla="*/ 1234787 h 1286988"/>
                <a:gd name="connsiteX17" fmla="*/ 626416 w 1531785"/>
                <a:gd name="connsiteY17" fmla="*/ 1238702 h 1286988"/>
                <a:gd name="connsiteX18" fmla="*/ 578130 w 1531785"/>
                <a:gd name="connsiteY18" fmla="*/ 1173451 h 1286988"/>
                <a:gd name="connsiteX19" fmla="*/ 531150 w 1531785"/>
                <a:gd name="connsiteY19" fmla="*/ 1149961 h 1286988"/>
                <a:gd name="connsiteX20" fmla="*/ 451543 w 1531785"/>
                <a:gd name="connsiteY20" fmla="*/ 1166926 h 1286988"/>
                <a:gd name="connsiteX21" fmla="*/ 420221 w 1531785"/>
                <a:gd name="connsiteY21" fmla="*/ 1194330 h 1286988"/>
                <a:gd name="connsiteX22" fmla="*/ 416307 w 1531785"/>
                <a:gd name="connsiteY22" fmla="*/ 1173451 h 1286988"/>
                <a:gd name="connsiteX23" fmla="*/ 433272 w 1531785"/>
                <a:gd name="connsiteY23" fmla="*/ 1138215 h 1286988"/>
                <a:gd name="connsiteX24" fmla="*/ 420221 w 1531785"/>
                <a:gd name="connsiteY24" fmla="*/ 1109504 h 1286988"/>
                <a:gd name="connsiteX25" fmla="*/ 339310 w 1531785"/>
                <a:gd name="connsiteY25" fmla="*/ 1080793 h 1286988"/>
                <a:gd name="connsiteX26" fmla="*/ 307988 w 1531785"/>
                <a:gd name="connsiteY26" fmla="*/ 1005102 h 1286988"/>
                <a:gd name="connsiteX27" fmla="*/ 270144 w 1531785"/>
                <a:gd name="connsiteY27" fmla="*/ 984221 h 1286988"/>
                <a:gd name="connsiteX28" fmla="*/ 267531 w 1531785"/>
                <a:gd name="connsiteY28" fmla="*/ 956814 h 1286988"/>
                <a:gd name="connsiteX29" fmla="*/ 335395 w 1531785"/>
                <a:gd name="connsiteY29" fmla="*/ 964645 h 1286988"/>
                <a:gd name="connsiteX30" fmla="*/ 338003 w 1531785"/>
                <a:gd name="connsiteY30" fmla="*/ 902002 h 1286988"/>
                <a:gd name="connsiteX31" fmla="*/ 396732 w 1531785"/>
                <a:gd name="connsiteY31" fmla="*/ 887648 h 1286988"/>
                <a:gd name="connsiteX32" fmla="*/ 458068 w 1531785"/>
                <a:gd name="connsiteY32" fmla="*/ 900698 h 1286988"/>
                <a:gd name="connsiteX33" fmla="*/ 471118 w 1531785"/>
                <a:gd name="connsiteY33" fmla="*/ 815872 h 1286988"/>
                <a:gd name="connsiteX34" fmla="*/ 458068 w 1531785"/>
                <a:gd name="connsiteY34" fmla="*/ 762365 h 1286988"/>
                <a:gd name="connsiteX35" fmla="*/ 387596 w 1531785"/>
                <a:gd name="connsiteY35" fmla="*/ 766279 h 1286988"/>
                <a:gd name="connsiteX36" fmla="*/ 328870 w 1531785"/>
                <a:gd name="connsiteY36" fmla="*/ 745400 h 1286988"/>
                <a:gd name="connsiteX37" fmla="*/ 247956 w 1531785"/>
                <a:gd name="connsiteY37" fmla="*/ 784551 h 1286988"/>
                <a:gd name="connsiteX38" fmla="*/ 182705 w 1531785"/>
                <a:gd name="connsiteY38" fmla="*/ 802822 h 1286988"/>
                <a:gd name="connsiteX39" fmla="*/ 147469 w 1531785"/>
                <a:gd name="connsiteY39" fmla="*/ 788465 h 1286988"/>
                <a:gd name="connsiteX40" fmla="*/ 155298 w 1531785"/>
                <a:gd name="connsiteY40" fmla="*/ 742790 h 1286988"/>
                <a:gd name="connsiteX41" fmla="*/ 110929 w 1531785"/>
                <a:gd name="connsiteY41" fmla="*/ 684064 h 1286988"/>
                <a:gd name="connsiteX42" fmla="*/ 58726 w 1531785"/>
                <a:gd name="connsiteY42" fmla="*/ 686672 h 1286988"/>
                <a:gd name="connsiteX43" fmla="*/ 0 w 1531785"/>
                <a:gd name="connsiteY43" fmla="*/ 626642 h 1286988"/>
                <a:gd name="connsiteX44" fmla="*/ 40455 w 1531785"/>
                <a:gd name="connsiteY44" fmla="*/ 558778 h 1286988"/>
                <a:gd name="connsiteX45" fmla="*/ 19575 w 1531785"/>
                <a:gd name="connsiteY45" fmla="*/ 540509 h 1286988"/>
                <a:gd name="connsiteX46" fmla="*/ 74389 w 1531785"/>
                <a:gd name="connsiteY46" fmla="*/ 441326 h 1286988"/>
                <a:gd name="connsiteX47" fmla="*/ 146165 w 1531785"/>
                <a:gd name="connsiteY47" fmla="*/ 493527 h 1286988"/>
                <a:gd name="connsiteX48" fmla="*/ 155298 w 1531785"/>
                <a:gd name="connsiteY48" fmla="*/ 426969 h 1286988"/>
                <a:gd name="connsiteX49" fmla="*/ 298853 w 1531785"/>
                <a:gd name="connsiteY49" fmla="*/ 326482 h 1286988"/>
                <a:gd name="connsiteX50" fmla="*/ 407171 w 1531785"/>
                <a:gd name="connsiteY50" fmla="*/ 323872 h 1286988"/>
                <a:gd name="connsiteX51" fmla="*/ 559859 w 1531785"/>
                <a:gd name="connsiteY51" fmla="*/ 387819 h 1286988"/>
                <a:gd name="connsiteX52" fmla="*/ 642077 w 1531785"/>
                <a:gd name="connsiteY52" fmla="*/ 424361 h 1286988"/>
                <a:gd name="connsiteX53" fmla="*/ 716464 w 1531785"/>
                <a:gd name="connsiteY53" fmla="*/ 385208 h 1286988"/>
                <a:gd name="connsiteX54" fmla="*/ 827393 w 1531785"/>
                <a:gd name="connsiteY54" fmla="*/ 383904 h 1286988"/>
                <a:gd name="connsiteX55" fmla="*/ 916136 w 1531785"/>
                <a:gd name="connsiteY55" fmla="*/ 430886 h 1286988"/>
                <a:gd name="connsiteX56" fmla="*/ 937015 w 1531785"/>
                <a:gd name="connsiteY56" fmla="*/ 403480 h 1286988"/>
                <a:gd name="connsiteX57" fmla="*/ 1034894 w 1531785"/>
                <a:gd name="connsiteY57" fmla="*/ 407394 h 1286988"/>
                <a:gd name="connsiteX58" fmla="*/ 1053163 w 1531785"/>
                <a:gd name="connsiteY58" fmla="*/ 364329 h 1286988"/>
                <a:gd name="connsiteX59" fmla="*/ 939626 w 1531785"/>
                <a:gd name="connsiteY59" fmla="*/ 300382 h 1286988"/>
                <a:gd name="connsiteX60" fmla="*/ 1006181 w 1531785"/>
                <a:gd name="connsiteY60" fmla="*/ 254707 h 1286988"/>
                <a:gd name="connsiteX61" fmla="*/ 993130 w 1531785"/>
                <a:gd name="connsiteY61" fmla="*/ 228606 h 1286988"/>
                <a:gd name="connsiteX62" fmla="*/ 1059688 w 1531785"/>
                <a:gd name="connsiteY62" fmla="*/ 203810 h 1286988"/>
                <a:gd name="connsiteX63" fmla="*/ 1010098 w 1531785"/>
                <a:gd name="connsiteY63" fmla="*/ 138559 h 1286988"/>
                <a:gd name="connsiteX64" fmla="*/ 1041419 w 1531785"/>
                <a:gd name="connsiteY64" fmla="*/ 105933 h 1286988"/>
                <a:gd name="connsiteX65" fmla="*/ 1302425 w 1531785"/>
                <a:gd name="connsiteY65" fmla="*/ 72001 h 1286988"/>
                <a:gd name="connsiteX66" fmla="*/ 1336355 w 1531785"/>
                <a:gd name="connsiteY66" fmla="*/ 48511 h 1286988"/>
                <a:gd name="connsiteX67" fmla="*/ 1511231 w 1531785"/>
                <a:gd name="connsiteY67" fmla="*/ 13275 h 128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531785" h="1286988">
                  <a:moveTo>
                    <a:pt x="1531785" y="0"/>
                  </a:moveTo>
                  <a:lnTo>
                    <a:pt x="1531785" y="1286988"/>
                  </a:lnTo>
                  <a:lnTo>
                    <a:pt x="1519060" y="1286988"/>
                  </a:lnTo>
                  <a:lnTo>
                    <a:pt x="1500789" y="1247838"/>
                  </a:lnTo>
                  <a:lnTo>
                    <a:pt x="1412048" y="1245227"/>
                  </a:lnTo>
                  <a:lnTo>
                    <a:pt x="1397691" y="1177366"/>
                  </a:lnTo>
                  <a:lnTo>
                    <a:pt x="1363762" y="1177366"/>
                  </a:lnTo>
                  <a:lnTo>
                    <a:pt x="1368983" y="1093843"/>
                  </a:lnTo>
                  <a:lnTo>
                    <a:pt x="1285458" y="1032507"/>
                  </a:lnTo>
                  <a:lnTo>
                    <a:pt x="1165396" y="1039032"/>
                  </a:lnTo>
                  <a:lnTo>
                    <a:pt x="1083178" y="1052082"/>
                  </a:lnTo>
                  <a:lnTo>
                    <a:pt x="1016623" y="975085"/>
                  </a:lnTo>
                  <a:lnTo>
                    <a:pt x="959201" y="942460"/>
                  </a:lnTo>
                  <a:lnTo>
                    <a:pt x="850882" y="881123"/>
                  </a:lnTo>
                  <a:lnTo>
                    <a:pt x="837832" y="873292"/>
                  </a:lnTo>
                  <a:lnTo>
                    <a:pt x="659042" y="924188"/>
                  </a:lnTo>
                  <a:lnTo>
                    <a:pt x="661652" y="1234787"/>
                  </a:lnTo>
                  <a:lnTo>
                    <a:pt x="626416" y="1238702"/>
                  </a:lnTo>
                  <a:lnTo>
                    <a:pt x="578130" y="1173451"/>
                  </a:lnTo>
                  <a:lnTo>
                    <a:pt x="531150" y="1149961"/>
                  </a:lnTo>
                  <a:lnTo>
                    <a:pt x="451543" y="1166926"/>
                  </a:lnTo>
                  <a:lnTo>
                    <a:pt x="420221" y="1194330"/>
                  </a:lnTo>
                  <a:lnTo>
                    <a:pt x="416307" y="1173451"/>
                  </a:lnTo>
                  <a:lnTo>
                    <a:pt x="433272" y="1138215"/>
                  </a:lnTo>
                  <a:lnTo>
                    <a:pt x="420221" y="1109504"/>
                  </a:lnTo>
                  <a:lnTo>
                    <a:pt x="339310" y="1080793"/>
                  </a:lnTo>
                  <a:lnTo>
                    <a:pt x="307988" y="1005102"/>
                  </a:lnTo>
                  <a:lnTo>
                    <a:pt x="270144" y="984221"/>
                  </a:lnTo>
                  <a:lnTo>
                    <a:pt x="267531" y="956814"/>
                  </a:lnTo>
                  <a:lnTo>
                    <a:pt x="335395" y="964645"/>
                  </a:lnTo>
                  <a:lnTo>
                    <a:pt x="338003" y="902002"/>
                  </a:lnTo>
                  <a:lnTo>
                    <a:pt x="396732" y="887648"/>
                  </a:lnTo>
                  <a:lnTo>
                    <a:pt x="458068" y="900698"/>
                  </a:lnTo>
                  <a:lnTo>
                    <a:pt x="471118" y="815872"/>
                  </a:lnTo>
                  <a:lnTo>
                    <a:pt x="458068" y="762365"/>
                  </a:lnTo>
                  <a:lnTo>
                    <a:pt x="387596" y="766279"/>
                  </a:lnTo>
                  <a:lnTo>
                    <a:pt x="328870" y="745400"/>
                  </a:lnTo>
                  <a:lnTo>
                    <a:pt x="247956" y="784551"/>
                  </a:lnTo>
                  <a:lnTo>
                    <a:pt x="182705" y="802822"/>
                  </a:lnTo>
                  <a:lnTo>
                    <a:pt x="147469" y="788465"/>
                  </a:lnTo>
                  <a:lnTo>
                    <a:pt x="155298" y="742790"/>
                  </a:lnTo>
                  <a:lnTo>
                    <a:pt x="110929" y="684064"/>
                  </a:lnTo>
                  <a:lnTo>
                    <a:pt x="58726" y="686672"/>
                  </a:lnTo>
                  <a:lnTo>
                    <a:pt x="0" y="626642"/>
                  </a:lnTo>
                  <a:lnTo>
                    <a:pt x="40455" y="558778"/>
                  </a:lnTo>
                  <a:lnTo>
                    <a:pt x="19575" y="540509"/>
                  </a:lnTo>
                  <a:lnTo>
                    <a:pt x="74389" y="441326"/>
                  </a:lnTo>
                  <a:lnTo>
                    <a:pt x="146165" y="493527"/>
                  </a:lnTo>
                  <a:lnTo>
                    <a:pt x="155298" y="426969"/>
                  </a:lnTo>
                  <a:lnTo>
                    <a:pt x="298853" y="326482"/>
                  </a:lnTo>
                  <a:lnTo>
                    <a:pt x="407171" y="323872"/>
                  </a:lnTo>
                  <a:lnTo>
                    <a:pt x="559859" y="387819"/>
                  </a:lnTo>
                  <a:lnTo>
                    <a:pt x="642077" y="424361"/>
                  </a:lnTo>
                  <a:lnTo>
                    <a:pt x="716464" y="385208"/>
                  </a:lnTo>
                  <a:lnTo>
                    <a:pt x="827393" y="383904"/>
                  </a:lnTo>
                  <a:lnTo>
                    <a:pt x="916136" y="430886"/>
                  </a:lnTo>
                  <a:lnTo>
                    <a:pt x="937015" y="403480"/>
                  </a:lnTo>
                  <a:lnTo>
                    <a:pt x="1034894" y="407394"/>
                  </a:lnTo>
                  <a:lnTo>
                    <a:pt x="1053163" y="364329"/>
                  </a:lnTo>
                  <a:lnTo>
                    <a:pt x="939626" y="300382"/>
                  </a:lnTo>
                  <a:lnTo>
                    <a:pt x="1006181" y="254707"/>
                  </a:lnTo>
                  <a:lnTo>
                    <a:pt x="993130" y="228606"/>
                  </a:lnTo>
                  <a:lnTo>
                    <a:pt x="1059688" y="203810"/>
                  </a:lnTo>
                  <a:lnTo>
                    <a:pt x="1010098" y="138559"/>
                  </a:lnTo>
                  <a:lnTo>
                    <a:pt x="1041419" y="105933"/>
                  </a:lnTo>
                  <a:lnTo>
                    <a:pt x="1302425" y="72001"/>
                  </a:lnTo>
                  <a:lnTo>
                    <a:pt x="1336355" y="48511"/>
                  </a:lnTo>
                  <a:lnTo>
                    <a:pt x="1511231" y="1327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09" name="Freeform: Shape 380">
              <a:extLst>
                <a:ext uri="{FF2B5EF4-FFF2-40B4-BE49-F238E27FC236}">
                  <a16:creationId xmlns:a16="http://schemas.microsoft.com/office/drawing/2014/main" id="{7D37944D-2E7A-904D-BE5B-9AC63FB4420A}"/>
                </a:ext>
              </a:extLst>
            </p:cNvPr>
            <p:cNvSpPr/>
            <p:nvPr userDrawn="1"/>
          </p:nvSpPr>
          <p:spPr>
            <a:xfrm>
              <a:off x="9359550" y="3762901"/>
              <a:ext cx="681228" cy="643381"/>
            </a:xfrm>
            <a:custGeom>
              <a:avLst/>
              <a:gdLst>
                <a:gd name="connsiteX0" fmla="*/ 190242 w 280526"/>
                <a:gd name="connsiteY0" fmla="*/ 46217 h 264941"/>
                <a:gd name="connsiteX1" fmla="*/ 209051 w 280526"/>
                <a:gd name="connsiteY1" fmla="*/ 55890 h 264941"/>
                <a:gd name="connsiteX2" fmla="*/ 211201 w 280526"/>
                <a:gd name="connsiteY2" fmla="*/ 74699 h 264941"/>
                <a:gd name="connsiteX3" fmla="*/ 196691 w 280526"/>
                <a:gd name="connsiteY3" fmla="*/ 85985 h 264941"/>
                <a:gd name="connsiteX4" fmla="*/ 190242 w 280526"/>
                <a:gd name="connsiteY4" fmla="*/ 111243 h 264941"/>
                <a:gd name="connsiteX5" fmla="*/ 210126 w 280526"/>
                <a:gd name="connsiteY5" fmla="*/ 141875 h 264941"/>
                <a:gd name="connsiteX6" fmla="*/ 245057 w 280526"/>
                <a:gd name="connsiteY6" fmla="*/ 159072 h 264941"/>
                <a:gd name="connsiteX7" fmla="*/ 259568 w 280526"/>
                <a:gd name="connsiteY7" fmla="*/ 183256 h 264941"/>
                <a:gd name="connsiteX8" fmla="*/ 254731 w 280526"/>
                <a:gd name="connsiteY8" fmla="*/ 205827 h 264941"/>
                <a:gd name="connsiteX9" fmla="*/ 263866 w 280526"/>
                <a:gd name="connsiteY9" fmla="*/ 205827 h 264941"/>
                <a:gd name="connsiteX10" fmla="*/ 264404 w 280526"/>
                <a:gd name="connsiteY10" fmla="*/ 222486 h 264941"/>
                <a:gd name="connsiteX11" fmla="*/ 280527 w 280526"/>
                <a:gd name="connsiteY11" fmla="*/ 239146 h 264941"/>
                <a:gd name="connsiteX12" fmla="*/ 263329 w 280526"/>
                <a:gd name="connsiteY12" fmla="*/ 237534 h 264941"/>
                <a:gd name="connsiteX13" fmla="*/ 243983 w 280526"/>
                <a:gd name="connsiteY13" fmla="*/ 234847 h 264941"/>
                <a:gd name="connsiteX14" fmla="*/ 223024 w 280526"/>
                <a:gd name="connsiteY14" fmla="*/ 264941 h 264941"/>
                <a:gd name="connsiteX15" fmla="*/ 169820 w 280526"/>
                <a:gd name="connsiteY15" fmla="*/ 262254 h 264941"/>
                <a:gd name="connsiteX16" fmla="*/ 89209 w 280526"/>
                <a:gd name="connsiteY16" fmla="*/ 199378 h 264941"/>
                <a:gd name="connsiteX17" fmla="*/ 46217 w 280526"/>
                <a:gd name="connsiteY17" fmla="*/ 177344 h 264941"/>
                <a:gd name="connsiteX18" fmla="*/ 11823 w 280526"/>
                <a:gd name="connsiteY18" fmla="*/ 168746 h 264941"/>
                <a:gd name="connsiteX19" fmla="*/ 0 w 280526"/>
                <a:gd name="connsiteY19" fmla="*/ 130052 h 264941"/>
                <a:gd name="connsiteX20" fmla="*/ 63414 w 280526"/>
                <a:gd name="connsiteY20" fmla="*/ 96733 h 264941"/>
                <a:gd name="connsiteX21" fmla="*/ 74162 w 280526"/>
                <a:gd name="connsiteY21" fmla="*/ 57502 h 264941"/>
                <a:gd name="connsiteX22" fmla="*/ 71475 w 280526"/>
                <a:gd name="connsiteY22" fmla="*/ 33857 h 264941"/>
                <a:gd name="connsiteX23" fmla="*/ 87060 w 280526"/>
                <a:gd name="connsiteY23" fmla="*/ 25795 h 264941"/>
                <a:gd name="connsiteX24" fmla="*/ 101570 w 280526"/>
                <a:gd name="connsiteY24" fmla="*/ 5374 h 264941"/>
                <a:gd name="connsiteX25" fmla="*/ 113931 w 280526"/>
                <a:gd name="connsiteY25" fmla="*/ 0 h 264941"/>
                <a:gd name="connsiteX26" fmla="*/ 147249 w 280526"/>
                <a:gd name="connsiteY26" fmla="*/ 4299 h 264941"/>
                <a:gd name="connsiteX27" fmla="*/ 157460 w 280526"/>
                <a:gd name="connsiteY27" fmla="*/ 12898 h 264941"/>
                <a:gd name="connsiteX28" fmla="*/ 171433 w 280526"/>
                <a:gd name="connsiteY28" fmla="*/ 7524 h 264941"/>
                <a:gd name="connsiteX29" fmla="*/ 190242 w 280526"/>
                <a:gd name="connsiteY29" fmla="*/ 46217 h 2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526" h="264941">
                  <a:moveTo>
                    <a:pt x="190242" y="46217"/>
                  </a:moveTo>
                  <a:lnTo>
                    <a:pt x="209051" y="55890"/>
                  </a:lnTo>
                  <a:lnTo>
                    <a:pt x="211201" y="74699"/>
                  </a:lnTo>
                  <a:lnTo>
                    <a:pt x="196691" y="85985"/>
                  </a:lnTo>
                  <a:lnTo>
                    <a:pt x="190242" y="111243"/>
                  </a:lnTo>
                  <a:lnTo>
                    <a:pt x="210126" y="141875"/>
                  </a:lnTo>
                  <a:lnTo>
                    <a:pt x="245057" y="159072"/>
                  </a:lnTo>
                  <a:lnTo>
                    <a:pt x="259568" y="183256"/>
                  </a:lnTo>
                  <a:lnTo>
                    <a:pt x="254731" y="205827"/>
                  </a:lnTo>
                  <a:lnTo>
                    <a:pt x="263866" y="205827"/>
                  </a:lnTo>
                  <a:lnTo>
                    <a:pt x="264404" y="222486"/>
                  </a:lnTo>
                  <a:lnTo>
                    <a:pt x="280527" y="239146"/>
                  </a:lnTo>
                  <a:lnTo>
                    <a:pt x="263329" y="237534"/>
                  </a:lnTo>
                  <a:lnTo>
                    <a:pt x="243983" y="234847"/>
                  </a:lnTo>
                  <a:lnTo>
                    <a:pt x="223024" y="264941"/>
                  </a:lnTo>
                  <a:lnTo>
                    <a:pt x="169820" y="262254"/>
                  </a:lnTo>
                  <a:lnTo>
                    <a:pt x="89209" y="199378"/>
                  </a:lnTo>
                  <a:lnTo>
                    <a:pt x="46217" y="177344"/>
                  </a:lnTo>
                  <a:lnTo>
                    <a:pt x="11823" y="168746"/>
                  </a:lnTo>
                  <a:lnTo>
                    <a:pt x="0" y="130052"/>
                  </a:lnTo>
                  <a:lnTo>
                    <a:pt x="63414" y="96733"/>
                  </a:lnTo>
                  <a:lnTo>
                    <a:pt x="74162" y="57502"/>
                  </a:lnTo>
                  <a:lnTo>
                    <a:pt x="71475" y="33857"/>
                  </a:lnTo>
                  <a:lnTo>
                    <a:pt x="87060" y="25795"/>
                  </a:lnTo>
                  <a:lnTo>
                    <a:pt x="101570" y="5374"/>
                  </a:lnTo>
                  <a:lnTo>
                    <a:pt x="113931" y="0"/>
                  </a:lnTo>
                  <a:lnTo>
                    <a:pt x="147249" y="4299"/>
                  </a:lnTo>
                  <a:lnTo>
                    <a:pt x="157460" y="12898"/>
                  </a:lnTo>
                  <a:lnTo>
                    <a:pt x="171433" y="7524"/>
                  </a:lnTo>
                  <a:lnTo>
                    <a:pt x="190242" y="4621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0" name="Freeform: Shape 381">
              <a:extLst>
                <a:ext uri="{FF2B5EF4-FFF2-40B4-BE49-F238E27FC236}">
                  <a16:creationId xmlns:a16="http://schemas.microsoft.com/office/drawing/2014/main" id="{41108D4C-A58D-0149-873F-3EC41799A9ED}"/>
                </a:ext>
              </a:extLst>
            </p:cNvPr>
            <p:cNvSpPr/>
            <p:nvPr userDrawn="1"/>
          </p:nvSpPr>
          <p:spPr>
            <a:xfrm>
              <a:off x="9732789" y="3578892"/>
              <a:ext cx="1337659" cy="1128853"/>
            </a:xfrm>
            <a:custGeom>
              <a:avLst/>
              <a:gdLst>
                <a:gd name="connsiteX0" fmla="*/ 280527 w 550841"/>
                <a:gd name="connsiteY0" fmla="*/ 82223 h 464856"/>
                <a:gd name="connsiteX1" fmla="*/ 305784 w 550841"/>
                <a:gd name="connsiteY1" fmla="*/ 75774 h 464856"/>
                <a:gd name="connsiteX2" fmla="*/ 326206 w 550841"/>
                <a:gd name="connsiteY2" fmla="*/ 56965 h 464856"/>
                <a:gd name="connsiteX3" fmla="*/ 345553 w 550841"/>
                <a:gd name="connsiteY3" fmla="*/ 58040 h 464856"/>
                <a:gd name="connsiteX4" fmla="*/ 358450 w 550841"/>
                <a:gd name="connsiteY4" fmla="*/ 52128 h 464856"/>
                <a:gd name="connsiteX5" fmla="*/ 378872 w 550841"/>
                <a:gd name="connsiteY5" fmla="*/ 55353 h 464856"/>
                <a:gd name="connsiteX6" fmla="*/ 410579 w 550841"/>
                <a:gd name="connsiteY6" fmla="*/ 72012 h 464856"/>
                <a:gd name="connsiteX7" fmla="*/ 433687 w 550841"/>
                <a:gd name="connsiteY7" fmla="*/ 75774 h 464856"/>
                <a:gd name="connsiteX8" fmla="*/ 466469 w 550841"/>
                <a:gd name="connsiteY8" fmla="*/ 104794 h 464856"/>
                <a:gd name="connsiteX9" fmla="*/ 487965 w 550841"/>
                <a:gd name="connsiteY9" fmla="*/ 105869 h 464856"/>
                <a:gd name="connsiteX10" fmla="*/ 490652 w 550841"/>
                <a:gd name="connsiteY10" fmla="*/ 133277 h 464856"/>
                <a:gd name="connsiteX11" fmla="*/ 478830 w 550841"/>
                <a:gd name="connsiteY11" fmla="*/ 173582 h 464856"/>
                <a:gd name="connsiteX12" fmla="*/ 470769 w 550841"/>
                <a:gd name="connsiteY12" fmla="*/ 196691 h 464856"/>
                <a:gd name="connsiteX13" fmla="*/ 483129 w 550841"/>
                <a:gd name="connsiteY13" fmla="*/ 201527 h 464856"/>
                <a:gd name="connsiteX14" fmla="*/ 470769 w 550841"/>
                <a:gd name="connsiteY14" fmla="*/ 219262 h 464856"/>
                <a:gd name="connsiteX15" fmla="*/ 480441 w 550841"/>
                <a:gd name="connsiteY15" fmla="*/ 244520 h 464856"/>
                <a:gd name="connsiteX16" fmla="*/ 482591 w 550841"/>
                <a:gd name="connsiteY16" fmla="*/ 264404 h 464856"/>
                <a:gd name="connsiteX17" fmla="*/ 504088 w 550841"/>
                <a:gd name="connsiteY17" fmla="*/ 269778 h 464856"/>
                <a:gd name="connsiteX18" fmla="*/ 506237 w 550841"/>
                <a:gd name="connsiteY18" fmla="*/ 290199 h 464856"/>
                <a:gd name="connsiteX19" fmla="*/ 480441 w 550841"/>
                <a:gd name="connsiteY19" fmla="*/ 318682 h 464856"/>
                <a:gd name="connsiteX20" fmla="*/ 494414 w 550841"/>
                <a:gd name="connsiteY20" fmla="*/ 334804 h 464856"/>
                <a:gd name="connsiteX21" fmla="*/ 506237 w 550841"/>
                <a:gd name="connsiteY21" fmla="*/ 353613 h 464856"/>
                <a:gd name="connsiteX22" fmla="*/ 533645 w 550841"/>
                <a:gd name="connsiteY22" fmla="*/ 367049 h 464856"/>
                <a:gd name="connsiteX23" fmla="*/ 534719 w 550841"/>
                <a:gd name="connsiteY23" fmla="*/ 394456 h 464856"/>
                <a:gd name="connsiteX24" fmla="*/ 548693 w 550841"/>
                <a:gd name="connsiteY24" fmla="*/ 399293 h 464856"/>
                <a:gd name="connsiteX25" fmla="*/ 550842 w 550841"/>
                <a:gd name="connsiteY25" fmla="*/ 413266 h 464856"/>
                <a:gd name="connsiteX26" fmla="*/ 509462 w 550841"/>
                <a:gd name="connsiteY26" fmla="*/ 429388 h 464856"/>
                <a:gd name="connsiteX27" fmla="*/ 498713 w 550841"/>
                <a:gd name="connsiteY27" fmla="*/ 464857 h 464856"/>
                <a:gd name="connsiteX28" fmla="*/ 444973 w 550841"/>
                <a:gd name="connsiteY28" fmla="*/ 455721 h 464856"/>
                <a:gd name="connsiteX29" fmla="*/ 413803 w 550841"/>
                <a:gd name="connsiteY29" fmla="*/ 448734 h 464856"/>
                <a:gd name="connsiteX30" fmla="*/ 381559 w 550841"/>
                <a:gd name="connsiteY30" fmla="*/ 444972 h 464856"/>
                <a:gd name="connsiteX31" fmla="*/ 369199 w 550841"/>
                <a:gd name="connsiteY31" fmla="*/ 407354 h 464856"/>
                <a:gd name="connsiteX32" fmla="*/ 355226 w 550841"/>
                <a:gd name="connsiteY32" fmla="*/ 401980 h 464856"/>
                <a:gd name="connsiteX33" fmla="*/ 333192 w 550841"/>
                <a:gd name="connsiteY33" fmla="*/ 407354 h 464856"/>
                <a:gd name="connsiteX34" fmla="*/ 304173 w 550841"/>
                <a:gd name="connsiteY34" fmla="*/ 422401 h 464856"/>
                <a:gd name="connsiteX35" fmla="*/ 269241 w 550841"/>
                <a:gd name="connsiteY35" fmla="*/ 412191 h 464856"/>
                <a:gd name="connsiteX36" fmla="*/ 240221 w 550841"/>
                <a:gd name="connsiteY36" fmla="*/ 388545 h 464856"/>
                <a:gd name="connsiteX37" fmla="*/ 212813 w 550841"/>
                <a:gd name="connsiteY37" fmla="*/ 379946 h 464856"/>
                <a:gd name="connsiteX38" fmla="*/ 193466 w 550841"/>
                <a:gd name="connsiteY38" fmla="*/ 350389 h 464856"/>
                <a:gd name="connsiteX39" fmla="*/ 172508 w 550841"/>
                <a:gd name="connsiteY39" fmla="*/ 309009 h 464856"/>
                <a:gd name="connsiteX40" fmla="*/ 156923 w 550841"/>
                <a:gd name="connsiteY40" fmla="*/ 314383 h 464856"/>
                <a:gd name="connsiteX41" fmla="*/ 138651 w 550841"/>
                <a:gd name="connsiteY41" fmla="*/ 304172 h 464856"/>
                <a:gd name="connsiteX42" fmla="*/ 127903 w 550841"/>
                <a:gd name="connsiteY42" fmla="*/ 316532 h 464856"/>
                <a:gd name="connsiteX43" fmla="*/ 111781 w 550841"/>
                <a:gd name="connsiteY43" fmla="*/ 299873 h 464856"/>
                <a:gd name="connsiteX44" fmla="*/ 111244 w 550841"/>
                <a:gd name="connsiteY44" fmla="*/ 283213 h 464856"/>
                <a:gd name="connsiteX45" fmla="*/ 102107 w 550841"/>
                <a:gd name="connsiteY45" fmla="*/ 283213 h 464856"/>
                <a:gd name="connsiteX46" fmla="*/ 106944 w 550841"/>
                <a:gd name="connsiteY46" fmla="*/ 260642 h 464856"/>
                <a:gd name="connsiteX47" fmla="*/ 92434 w 550841"/>
                <a:gd name="connsiteY47" fmla="*/ 236459 h 464856"/>
                <a:gd name="connsiteX48" fmla="*/ 57503 w 550841"/>
                <a:gd name="connsiteY48" fmla="*/ 219262 h 464856"/>
                <a:gd name="connsiteX49" fmla="*/ 37618 w 550841"/>
                <a:gd name="connsiteY49" fmla="*/ 188630 h 464856"/>
                <a:gd name="connsiteX50" fmla="*/ 44068 w 550841"/>
                <a:gd name="connsiteY50" fmla="*/ 163372 h 464856"/>
                <a:gd name="connsiteX51" fmla="*/ 58577 w 550841"/>
                <a:gd name="connsiteY51" fmla="*/ 152086 h 464856"/>
                <a:gd name="connsiteX52" fmla="*/ 56428 w 550841"/>
                <a:gd name="connsiteY52" fmla="*/ 133277 h 464856"/>
                <a:gd name="connsiteX53" fmla="*/ 37618 w 550841"/>
                <a:gd name="connsiteY53" fmla="*/ 123603 h 464856"/>
                <a:gd name="connsiteX54" fmla="*/ 19347 w 550841"/>
                <a:gd name="connsiteY54" fmla="*/ 84373 h 464856"/>
                <a:gd name="connsiteX55" fmla="*/ 3762 w 550841"/>
                <a:gd name="connsiteY55" fmla="*/ 58040 h 464856"/>
                <a:gd name="connsiteX56" fmla="*/ 9136 w 550841"/>
                <a:gd name="connsiteY56" fmla="*/ 47829 h 464856"/>
                <a:gd name="connsiteX57" fmla="*/ 0 w 550841"/>
                <a:gd name="connsiteY57" fmla="*/ 9673 h 464856"/>
                <a:gd name="connsiteX58" fmla="*/ 19884 w 550841"/>
                <a:gd name="connsiteY58" fmla="*/ 0 h 464856"/>
                <a:gd name="connsiteX59" fmla="*/ 24183 w 550841"/>
                <a:gd name="connsiteY59" fmla="*/ 12898 h 464856"/>
                <a:gd name="connsiteX60" fmla="*/ 38694 w 550841"/>
                <a:gd name="connsiteY60" fmla="*/ 28482 h 464856"/>
                <a:gd name="connsiteX61" fmla="*/ 58577 w 550841"/>
                <a:gd name="connsiteY61" fmla="*/ 32782 h 464856"/>
                <a:gd name="connsiteX62" fmla="*/ 68788 w 550841"/>
                <a:gd name="connsiteY62" fmla="*/ 31707 h 464856"/>
                <a:gd name="connsiteX63" fmla="*/ 102645 w 550841"/>
                <a:gd name="connsiteY63" fmla="*/ 6986 h 464856"/>
                <a:gd name="connsiteX64" fmla="*/ 113393 w 550841"/>
                <a:gd name="connsiteY64" fmla="*/ 4299 h 464856"/>
                <a:gd name="connsiteX65" fmla="*/ 121992 w 550841"/>
                <a:gd name="connsiteY65" fmla="*/ 13973 h 464856"/>
                <a:gd name="connsiteX66" fmla="*/ 112318 w 550841"/>
                <a:gd name="connsiteY66" fmla="*/ 30632 h 464856"/>
                <a:gd name="connsiteX67" fmla="*/ 130053 w 550841"/>
                <a:gd name="connsiteY67" fmla="*/ 47829 h 464856"/>
                <a:gd name="connsiteX68" fmla="*/ 137039 w 550841"/>
                <a:gd name="connsiteY68" fmla="*/ 46217 h 464856"/>
                <a:gd name="connsiteX69" fmla="*/ 146175 w 550841"/>
                <a:gd name="connsiteY69" fmla="*/ 70938 h 464856"/>
                <a:gd name="connsiteX70" fmla="*/ 173583 w 550841"/>
                <a:gd name="connsiteY70" fmla="*/ 77924 h 464856"/>
                <a:gd name="connsiteX71" fmla="*/ 193466 w 550841"/>
                <a:gd name="connsiteY71" fmla="*/ 94584 h 464856"/>
                <a:gd name="connsiteX72" fmla="*/ 234310 w 550841"/>
                <a:gd name="connsiteY72" fmla="*/ 100495 h 464856"/>
                <a:gd name="connsiteX73" fmla="*/ 278914 w 550841"/>
                <a:gd name="connsiteY73" fmla="*/ 91897 h 464856"/>
                <a:gd name="connsiteX74" fmla="*/ 280527 w 550841"/>
                <a:gd name="connsiteY74" fmla="*/ 82223 h 4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0841" h="464856">
                  <a:moveTo>
                    <a:pt x="280527" y="82223"/>
                  </a:moveTo>
                  <a:lnTo>
                    <a:pt x="305784" y="75774"/>
                  </a:lnTo>
                  <a:lnTo>
                    <a:pt x="326206" y="56965"/>
                  </a:lnTo>
                  <a:lnTo>
                    <a:pt x="345553" y="58040"/>
                  </a:lnTo>
                  <a:lnTo>
                    <a:pt x="358450" y="52128"/>
                  </a:lnTo>
                  <a:lnTo>
                    <a:pt x="378872" y="55353"/>
                  </a:lnTo>
                  <a:lnTo>
                    <a:pt x="410579" y="72012"/>
                  </a:lnTo>
                  <a:lnTo>
                    <a:pt x="433687" y="75774"/>
                  </a:lnTo>
                  <a:lnTo>
                    <a:pt x="466469" y="104794"/>
                  </a:lnTo>
                  <a:lnTo>
                    <a:pt x="487965" y="105869"/>
                  </a:lnTo>
                  <a:lnTo>
                    <a:pt x="490652" y="133277"/>
                  </a:lnTo>
                  <a:lnTo>
                    <a:pt x="478830" y="173582"/>
                  </a:lnTo>
                  <a:lnTo>
                    <a:pt x="470769" y="196691"/>
                  </a:lnTo>
                  <a:lnTo>
                    <a:pt x="483129" y="201527"/>
                  </a:lnTo>
                  <a:lnTo>
                    <a:pt x="470769" y="219262"/>
                  </a:lnTo>
                  <a:lnTo>
                    <a:pt x="480441" y="244520"/>
                  </a:lnTo>
                  <a:lnTo>
                    <a:pt x="482591" y="264404"/>
                  </a:lnTo>
                  <a:lnTo>
                    <a:pt x="504088" y="269778"/>
                  </a:lnTo>
                  <a:lnTo>
                    <a:pt x="506237" y="290199"/>
                  </a:lnTo>
                  <a:lnTo>
                    <a:pt x="480441" y="318682"/>
                  </a:lnTo>
                  <a:lnTo>
                    <a:pt x="494414" y="334804"/>
                  </a:lnTo>
                  <a:lnTo>
                    <a:pt x="506237" y="353613"/>
                  </a:lnTo>
                  <a:lnTo>
                    <a:pt x="533645" y="367049"/>
                  </a:lnTo>
                  <a:lnTo>
                    <a:pt x="534719" y="394456"/>
                  </a:lnTo>
                  <a:lnTo>
                    <a:pt x="548693" y="399293"/>
                  </a:lnTo>
                  <a:lnTo>
                    <a:pt x="550842" y="413266"/>
                  </a:lnTo>
                  <a:lnTo>
                    <a:pt x="509462" y="429388"/>
                  </a:lnTo>
                  <a:lnTo>
                    <a:pt x="498713" y="464857"/>
                  </a:lnTo>
                  <a:lnTo>
                    <a:pt x="444973" y="455721"/>
                  </a:lnTo>
                  <a:lnTo>
                    <a:pt x="413803" y="448734"/>
                  </a:lnTo>
                  <a:lnTo>
                    <a:pt x="381559" y="444972"/>
                  </a:lnTo>
                  <a:lnTo>
                    <a:pt x="369199" y="407354"/>
                  </a:lnTo>
                  <a:lnTo>
                    <a:pt x="355226" y="401980"/>
                  </a:lnTo>
                  <a:lnTo>
                    <a:pt x="333192" y="407354"/>
                  </a:lnTo>
                  <a:lnTo>
                    <a:pt x="304173" y="422401"/>
                  </a:lnTo>
                  <a:lnTo>
                    <a:pt x="269241" y="412191"/>
                  </a:lnTo>
                  <a:lnTo>
                    <a:pt x="240221" y="388545"/>
                  </a:lnTo>
                  <a:lnTo>
                    <a:pt x="212813" y="379946"/>
                  </a:lnTo>
                  <a:lnTo>
                    <a:pt x="193466" y="350389"/>
                  </a:lnTo>
                  <a:lnTo>
                    <a:pt x="172508" y="309009"/>
                  </a:lnTo>
                  <a:lnTo>
                    <a:pt x="156923" y="314383"/>
                  </a:lnTo>
                  <a:lnTo>
                    <a:pt x="138651" y="304172"/>
                  </a:lnTo>
                  <a:lnTo>
                    <a:pt x="127903" y="316532"/>
                  </a:lnTo>
                  <a:lnTo>
                    <a:pt x="111781" y="299873"/>
                  </a:lnTo>
                  <a:lnTo>
                    <a:pt x="111244" y="283213"/>
                  </a:lnTo>
                  <a:lnTo>
                    <a:pt x="102107" y="283213"/>
                  </a:lnTo>
                  <a:lnTo>
                    <a:pt x="106944" y="260642"/>
                  </a:lnTo>
                  <a:lnTo>
                    <a:pt x="92434" y="236459"/>
                  </a:lnTo>
                  <a:lnTo>
                    <a:pt x="57503" y="219262"/>
                  </a:lnTo>
                  <a:lnTo>
                    <a:pt x="37618" y="188630"/>
                  </a:lnTo>
                  <a:lnTo>
                    <a:pt x="44068" y="163372"/>
                  </a:lnTo>
                  <a:lnTo>
                    <a:pt x="58577" y="152086"/>
                  </a:lnTo>
                  <a:lnTo>
                    <a:pt x="56428" y="133277"/>
                  </a:lnTo>
                  <a:lnTo>
                    <a:pt x="37618" y="123603"/>
                  </a:lnTo>
                  <a:lnTo>
                    <a:pt x="19347" y="84373"/>
                  </a:lnTo>
                  <a:lnTo>
                    <a:pt x="3762" y="58040"/>
                  </a:lnTo>
                  <a:lnTo>
                    <a:pt x="9136" y="47829"/>
                  </a:lnTo>
                  <a:lnTo>
                    <a:pt x="0" y="9673"/>
                  </a:lnTo>
                  <a:lnTo>
                    <a:pt x="19884" y="0"/>
                  </a:lnTo>
                  <a:lnTo>
                    <a:pt x="24183" y="12898"/>
                  </a:lnTo>
                  <a:lnTo>
                    <a:pt x="38694" y="28482"/>
                  </a:lnTo>
                  <a:lnTo>
                    <a:pt x="58577" y="32782"/>
                  </a:lnTo>
                  <a:lnTo>
                    <a:pt x="68788" y="31707"/>
                  </a:lnTo>
                  <a:lnTo>
                    <a:pt x="102645" y="6986"/>
                  </a:lnTo>
                  <a:lnTo>
                    <a:pt x="113393" y="4299"/>
                  </a:lnTo>
                  <a:lnTo>
                    <a:pt x="121992" y="13973"/>
                  </a:lnTo>
                  <a:lnTo>
                    <a:pt x="112318" y="30632"/>
                  </a:lnTo>
                  <a:lnTo>
                    <a:pt x="130053" y="47829"/>
                  </a:lnTo>
                  <a:lnTo>
                    <a:pt x="137039" y="46217"/>
                  </a:lnTo>
                  <a:lnTo>
                    <a:pt x="146175" y="70938"/>
                  </a:lnTo>
                  <a:lnTo>
                    <a:pt x="173583" y="77924"/>
                  </a:lnTo>
                  <a:lnTo>
                    <a:pt x="193466" y="94584"/>
                  </a:lnTo>
                  <a:lnTo>
                    <a:pt x="234310" y="100495"/>
                  </a:lnTo>
                  <a:lnTo>
                    <a:pt x="278914" y="91897"/>
                  </a:lnTo>
                  <a:lnTo>
                    <a:pt x="280527" y="822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1" name="Freeform: Shape 382">
              <a:extLst>
                <a:ext uri="{FF2B5EF4-FFF2-40B4-BE49-F238E27FC236}">
                  <a16:creationId xmlns:a16="http://schemas.microsoft.com/office/drawing/2014/main" id="{95540D00-EABE-DA43-A297-F2C10E0EC1E4}"/>
                </a:ext>
              </a:extLst>
            </p:cNvPr>
            <p:cNvSpPr/>
            <p:nvPr userDrawn="1"/>
          </p:nvSpPr>
          <p:spPr>
            <a:xfrm>
              <a:off x="7664310" y="5704794"/>
              <a:ext cx="900472" cy="617281"/>
            </a:xfrm>
            <a:custGeom>
              <a:avLst/>
              <a:gdLst>
                <a:gd name="connsiteX0" fmla="*/ 23646 w 370810"/>
                <a:gd name="connsiteY0" fmla="*/ 107481 h 254193"/>
                <a:gd name="connsiteX1" fmla="*/ 47292 w 370810"/>
                <a:gd name="connsiteY1" fmla="*/ 105332 h 254193"/>
                <a:gd name="connsiteX2" fmla="*/ 52666 w 370810"/>
                <a:gd name="connsiteY2" fmla="*/ 97808 h 254193"/>
                <a:gd name="connsiteX3" fmla="*/ 57503 w 370810"/>
                <a:gd name="connsiteY3" fmla="*/ 98345 h 254193"/>
                <a:gd name="connsiteX4" fmla="*/ 64489 w 370810"/>
                <a:gd name="connsiteY4" fmla="*/ 104794 h 254193"/>
                <a:gd name="connsiteX5" fmla="*/ 100495 w 370810"/>
                <a:gd name="connsiteY5" fmla="*/ 93509 h 254193"/>
                <a:gd name="connsiteX6" fmla="*/ 112855 w 370810"/>
                <a:gd name="connsiteY6" fmla="*/ 82223 h 254193"/>
                <a:gd name="connsiteX7" fmla="*/ 127903 w 370810"/>
                <a:gd name="connsiteY7" fmla="*/ 72012 h 254193"/>
                <a:gd name="connsiteX8" fmla="*/ 125216 w 370810"/>
                <a:gd name="connsiteY8" fmla="*/ 62339 h 254193"/>
                <a:gd name="connsiteX9" fmla="*/ 133277 w 370810"/>
                <a:gd name="connsiteY9" fmla="*/ 59652 h 254193"/>
                <a:gd name="connsiteX10" fmla="*/ 161222 w 370810"/>
                <a:gd name="connsiteY10" fmla="*/ 61264 h 254193"/>
                <a:gd name="connsiteX11" fmla="*/ 188092 w 370810"/>
                <a:gd name="connsiteY11" fmla="*/ 47829 h 254193"/>
                <a:gd name="connsiteX12" fmla="*/ 208514 w 370810"/>
                <a:gd name="connsiteY12" fmla="*/ 16659 h 254193"/>
                <a:gd name="connsiteX13" fmla="*/ 223024 w 370810"/>
                <a:gd name="connsiteY13" fmla="*/ 4836 h 254193"/>
                <a:gd name="connsiteX14" fmla="*/ 241295 w 370810"/>
                <a:gd name="connsiteY14" fmla="*/ 0 h 254193"/>
                <a:gd name="connsiteX15" fmla="*/ 244520 w 370810"/>
                <a:gd name="connsiteY15" fmla="*/ 12360 h 254193"/>
                <a:gd name="connsiteX16" fmla="*/ 261180 w 370810"/>
                <a:gd name="connsiteY16" fmla="*/ 30632 h 254193"/>
                <a:gd name="connsiteX17" fmla="*/ 261180 w 370810"/>
                <a:gd name="connsiteY17" fmla="*/ 42455 h 254193"/>
                <a:gd name="connsiteX18" fmla="*/ 256343 w 370810"/>
                <a:gd name="connsiteY18" fmla="*/ 54278 h 254193"/>
                <a:gd name="connsiteX19" fmla="*/ 257955 w 370810"/>
                <a:gd name="connsiteY19" fmla="*/ 63414 h 254193"/>
                <a:gd name="connsiteX20" fmla="*/ 267628 w 370810"/>
                <a:gd name="connsiteY20" fmla="*/ 71475 h 254193"/>
                <a:gd name="connsiteX21" fmla="*/ 289662 w 370810"/>
                <a:gd name="connsiteY21" fmla="*/ 83835 h 254193"/>
                <a:gd name="connsiteX22" fmla="*/ 305247 w 370810"/>
                <a:gd name="connsiteY22" fmla="*/ 95658 h 254193"/>
                <a:gd name="connsiteX23" fmla="*/ 305784 w 370810"/>
                <a:gd name="connsiteY23" fmla="*/ 104794 h 254193"/>
                <a:gd name="connsiteX24" fmla="*/ 325131 w 370810"/>
                <a:gd name="connsiteY24" fmla="*/ 119842 h 254193"/>
                <a:gd name="connsiteX25" fmla="*/ 336954 w 370810"/>
                <a:gd name="connsiteY25" fmla="*/ 132202 h 254193"/>
                <a:gd name="connsiteX26" fmla="*/ 344478 w 370810"/>
                <a:gd name="connsiteY26" fmla="*/ 149399 h 254193"/>
                <a:gd name="connsiteX27" fmla="*/ 365974 w 370810"/>
                <a:gd name="connsiteY27" fmla="*/ 160684 h 254193"/>
                <a:gd name="connsiteX28" fmla="*/ 370810 w 370810"/>
                <a:gd name="connsiteY28" fmla="*/ 169820 h 254193"/>
                <a:gd name="connsiteX29" fmla="*/ 361137 w 370810"/>
                <a:gd name="connsiteY29" fmla="*/ 173045 h 254193"/>
                <a:gd name="connsiteX30" fmla="*/ 342865 w 370810"/>
                <a:gd name="connsiteY30" fmla="*/ 172507 h 254193"/>
                <a:gd name="connsiteX31" fmla="*/ 321369 w 370810"/>
                <a:gd name="connsiteY31" fmla="*/ 169283 h 254193"/>
                <a:gd name="connsiteX32" fmla="*/ 310621 w 370810"/>
                <a:gd name="connsiteY32" fmla="*/ 171970 h 254193"/>
                <a:gd name="connsiteX33" fmla="*/ 306321 w 370810"/>
                <a:gd name="connsiteY33" fmla="*/ 178956 h 254193"/>
                <a:gd name="connsiteX34" fmla="*/ 297186 w 370810"/>
                <a:gd name="connsiteY34" fmla="*/ 180031 h 254193"/>
                <a:gd name="connsiteX35" fmla="*/ 285900 w 370810"/>
                <a:gd name="connsiteY35" fmla="*/ 174119 h 254193"/>
                <a:gd name="connsiteX36" fmla="*/ 254193 w 370810"/>
                <a:gd name="connsiteY36" fmla="*/ 188092 h 254193"/>
                <a:gd name="connsiteX37" fmla="*/ 241295 w 370810"/>
                <a:gd name="connsiteY37" fmla="*/ 185405 h 254193"/>
                <a:gd name="connsiteX38" fmla="*/ 237534 w 370810"/>
                <a:gd name="connsiteY38" fmla="*/ 187555 h 254193"/>
                <a:gd name="connsiteX39" fmla="*/ 228935 w 370810"/>
                <a:gd name="connsiteY39" fmla="*/ 204752 h 254193"/>
                <a:gd name="connsiteX40" fmla="*/ 207439 w 370810"/>
                <a:gd name="connsiteY40" fmla="*/ 199378 h 254193"/>
                <a:gd name="connsiteX41" fmla="*/ 186480 w 370810"/>
                <a:gd name="connsiteY41" fmla="*/ 196691 h 254193"/>
                <a:gd name="connsiteX42" fmla="*/ 168208 w 370810"/>
                <a:gd name="connsiteY42" fmla="*/ 185942 h 254193"/>
                <a:gd name="connsiteX43" fmla="*/ 144562 w 370810"/>
                <a:gd name="connsiteY43" fmla="*/ 176269 h 254193"/>
                <a:gd name="connsiteX44" fmla="*/ 128978 w 370810"/>
                <a:gd name="connsiteY44" fmla="*/ 185405 h 254193"/>
                <a:gd name="connsiteX45" fmla="*/ 117692 w 370810"/>
                <a:gd name="connsiteY45" fmla="*/ 199915 h 254193"/>
                <a:gd name="connsiteX46" fmla="*/ 115005 w 370810"/>
                <a:gd name="connsiteY46" fmla="*/ 219799 h 254193"/>
                <a:gd name="connsiteX47" fmla="*/ 96733 w 370810"/>
                <a:gd name="connsiteY47" fmla="*/ 218187 h 254193"/>
                <a:gd name="connsiteX48" fmla="*/ 76849 w 370810"/>
                <a:gd name="connsiteY48" fmla="*/ 212813 h 254193"/>
                <a:gd name="connsiteX49" fmla="*/ 59652 w 370810"/>
                <a:gd name="connsiteY49" fmla="*/ 227860 h 254193"/>
                <a:gd name="connsiteX50" fmla="*/ 44605 w 370810"/>
                <a:gd name="connsiteY50" fmla="*/ 254193 h 254193"/>
                <a:gd name="connsiteX51" fmla="*/ 41380 w 370810"/>
                <a:gd name="connsiteY51" fmla="*/ 246132 h 254193"/>
                <a:gd name="connsiteX52" fmla="*/ 40305 w 370810"/>
                <a:gd name="connsiteY52" fmla="*/ 233234 h 254193"/>
                <a:gd name="connsiteX53" fmla="*/ 27408 w 370810"/>
                <a:gd name="connsiteY53" fmla="*/ 224098 h 254193"/>
                <a:gd name="connsiteX54" fmla="*/ 16659 w 370810"/>
                <a:gd name="connsiteY54" fmla="*/ 209589 h 254193"/>
                <a:gd name="connsiteX55" fmla="*/ 13972 w 370810"/>
                <a:gd name="connsiteY55" fmla="*/ 199378 h 254193"/>
                <a:gd name="connsiteX56" fmla="*/ 537 w 370810"/>
                <a:gd name="connsiteY56" fmla="*/ 184330 h 254193"/>
                <a:gd name="connsiteX57" fmla="*/ 2687 w 370810"/>
                <a:gd name="connsiteY57" fmla="*/ 175732 h 254193"/>
                <a:gd name="connsiteX58" fmla="*/ 0 w 370810"/>
                <a:gd name="connsiteY58" fmla="*/ 163909 h 254193"/>
                <a:gd name="connsiteX59" fmla="*/ 2149 w 370810"/>
                <a:gd name="connsiteY59" fmla="*/ 141875 h 254193"/>
                <a:gd name="connsiteX60" fmla="*/ 9136 w 370810"/>
                <a:gd name="connsiteY60" fmla="*/ 136501 h 254193"/>
                <a:gd name="connsiteX61" fmla="*/ 23646 w 370810"/>
                <a:gd name="connsiteY61" fmla="*/ 107481 h 2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70810" h="254193">
                  <a:moveTo>
                    <a:pt x="23646" y="107481"/>
                  </a:moveTo>
                  <a:lnTo>
                    <a:pt x="47292" y="105332"/>
                  </a:lnTo>
                  <a:lnTo>
                    <a:pt x="52666" y="97808"/>
                  </a:lnTo>
                  <a:lnTo>
                    <a:pt x="57503" y="98345"/>
                  </a:lnTo>
                  <a:lnTo>
                    <a:pt x="64489" y="104794"/>
                  </a:lnTo>
                  <a:lnTo>
                    <a:pt x="100495" y="93509"/>
                  </a:lnTo>
                  <a:lnTo>
                    <a:pt x="112855" y="82223"/>
                  </a:lnTo>
                  <a:lnTo>
                    <a:pt x="127903" y="72012"/>
                  </a:lnTo>
                  <a:lnTo>
                    <a:pt x="125216" y="62339"/>
                  </a:lnTo>
                  <a:lnTo>
                    <a:pt x="133277" y="59652"/>
                  </a:lnTo>
                  <a:lnTo>
                    <a:pt x="161222" y="61264"/>
                  </a:lnTo>
                  <a:lnTo>
                    <a:pt x="188092" y="47829"/>
                  </a:lnTo>
                  <a:lnTo>
                    <a:pt x="208514" y="16659"/>
                  </a:lnTo>
                  <a:lnTo>
                    <a:pt x="223024" y="4836"/>
                  </a:lnTo>
                  <a:lnTo>
                    <a:pt x="241295" y="0"/>
                  </a:lnTo>
                  <a:lnTo>
                    <a:pt x="244520" y="12360"/>
                  </a:lnTo>
                  <a:lnTo>
                    <a:pt x="261180" y="30632"/>
                  </a:lnTo>
                  <a:lnTo>
                    <a:pt x="261180" y="42455"/>
                  </a:lnTo>
                  <a:lnTo>
                    <a:pt x="256343" y="54278"/>
                  </a:lnTo>
                  <a:lnTo>
                    <a:pt x="257955" y="63414"/>
                  </a:lnTo>
                  <a:lnTo>
                    <a:pt x="267628" y="71475"/>
                  </a:lnTo>
                  <a:lnTo>
                    <a:pt x="289662" y="83835"/>
                  </a:lnTo>
                  <a:lnTo>
                    <a:pt x="305247" y="95658"/>
                  </a:lnTo>
                  <a:lnTo>
                    <a:pt x="305784" y="104794"/>
                  </a:lnTo>
                  <a:lnTo>
                    <a:pt x="325131" y="119842"/>
                  </a:lnTo>
                  <a:lnTo>
                    <a:pt x="336954" y="132202"/>
                  </a:lnTo>
                  <a:lnTo>
                    <a:pt x="344478" y="149399"/>
                  </a:lnTo>
                  <a:lnTo>
                    <a:pt x="365974" y="160684"/>
                  </a:lnTo>
                  <a:lnTo>
                    <a:pt x="370810" y="169820"/>
                  </a:lnTo>
                  <a:lnTo>
                    <a:pt x="361137" y="173045"/>
                  </a:lnTo>
                  <a:lnTo>
                    <a:pt x="342865" y="172507"/>
                  </a:lnTo>
                  <a:lnTo>
                    <a:pt x="321369" y="169283"/>
                  </a:lnTo>
                  <a:lnTo>
                    <a:pt x="310621" y="171970"/>
                  </a:lnTo>
                  <a:lnTo>
                    <a:pt x="306321" y="178956"/>
                  </a:lnTo>
                  <a:lnTo>
                    <a:pt x="297186" y="180031"/>
                  </a:lnTo>
                  <a:lnTo>
                    <a:pt x="285900" y="174119"/>
                  </a:lnTo>
                  <a:lnTo>
                    <a:pt x="254193" y="188092"/>
                  </a:lnTo>
                  <a:lnTo>
                    <a:pt x="241295" y="185405"/>
                  </a:lnTo>
                  <a:lnTo>
                    <a:pt x="237534" y="187555"/>
                  </a:lnTo>
                  <a:lnTo>
                    <a:pt x="228935" y="204752"/>
                  </a:lnTo>
                  <a:lnTo>
                    <a:pt x="207439" y="199378"/>
                  </a:lnTo>
                  <a:lnTo>
                    <a:pt x="186480" y="196691"/>
                  </a:lnTo>
                  <a:lnTo>
                    <a:pt x="168208" y="185942"/>
                  </a:lnTo>
                  <a:lnTo>
                    <a:pt x="144562" y="176269"/>
                  </a:lnTo>
                  <a:lnTo>
                    <a:pt x="128978" y="185405"/>
                  </a:lnTo>
                  <a:lnTo>
                    <a:pt x="117692" y="199915"/>
                  </a:lnTo>
                  <a:lnTo>
                    <a:pt x="115005" y="219799"/>
                  </a:lnTo>
                  <a:lnTo>
                    <a:pt x="96733" y="218187"/>
                  </a:lnTo>
                  <a:lnTo>
                    <a:pt x="76849" y="212813"/>
                  </a:lnTo>
                  <a:lnTo>
                    <a:pt x="59652" y="227860"/>
                  </a:lnTo>
                  <a:lnTo>
                    <a:pt x="44605" y="254193"/>
                  </a:lnTo>
                  <a:lnTo>
                    <a:pt x="41380" y="246132"/>
                  </a:lnTo>
                  <a:lnTo>
                    <a:pt x="40305" y="233234"/>
                  </a:lnTo>
                  <a:lnTo>
                    <a:pt x="27408" y="224098"/>
                  </a:lnTo>
                  <a:lnTo>
                    <a:pt x="16659" y="209589"/>
                  </a:lnTo>
                  <a:lnTo>
                    <a:pt x="13972" y="199378"/>
                  </a:lnTo>
                  <a:lnTo>
                    <a:pt x="537" y="184330"/>
                  </a:lnTo>
                  <a:lnTo>
                    <a:pt x="2687" y="175732"/>
                  </a:lnTo>
                  <a:lnTo>
                    <a:pt x="0" y="163909"/>
                  </a:lnTo>
                  <a:lnTo>
                    <a:pt x="2149" y="141875"/>
                  </a:lnTo>
                  <a:lnTo>
                    <a:pt x="9136" y="136501"/>
                  </a:lnTo>
                  <a:lnTo>
                    <a:pt x="23646" y="10748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2" name="Freeform: Shape 383">
              <a:extLst>
                <a:ext uri="{FF2B5EF4-FFF2-40B4-BE49-F238E27FC236}">
                  <a16:creationId xmlns:a16="http://schemas.microsoft.com/office/drawing/2014/main" id="{5AFDC81C-DD96-7A45-AA0A-71D629B57A63}"/>
                </a:ext>
              </a:extLst>
            </p:cNvPr>
            <p:cNvSpPr/>
            <p:nvPr userDrawn="1"/>
          </p:nvSpPr>
          <p:spPr>
            <a:xfrm>
              <a:off x="7429404" y="6224198"/>
              <a:ext cx="512877" cy="605535"/>
            </a:xfrm>
            <a:custGeom>
              <a:avLst/>
              <a:gdLst>
                <a:gd name="connsiteX0" fmla="*/ 54816 w 211200"/>
                <a:gd name="connsiteY0" fmla="*/ 241833 h 249356"/>
                <a:gd name="connsiteX1" fmla="*/ 44067 w 211200"/>
                <a:gd name="connsiteY1" fmla="*/ 232160 h 249356"/>
                <a:gd name="connsiteX2" fmla="*/ 35469 w 211200"/>
                <a:gd name="connsiteY2" fmla="*/ 236996 h 249356"/>
                <a:gd name="connsiteX3" fmla="*/ 23646 w 211200"/>
                <a:gd name="connsiteY3" fmla="*/ 249356 h 249356"/>
                <a:gd name="connsiteX4" fmla="*/ 0 w 211200"/>
                <a:gd name="connsiteY4" fmla="*/ 219262 h 249356"/>
                <a:gd name="connsiteX5" fmla="*/ 22034 w 211200"/>
                <a:gd name="connsiteY5" fmla="*/ 203677 h 249356"/>
                <a:gd name="connsiteX6" fmla="*/ 11285 w 211200"/>
                <a:gd name="connsiteY6" fmla="*/ 184868 h 249356"/>
                <a:gd name="connsiteX7" fmla="*/ 20959 w 211200"/>
                <a:gd name="connsiteY7" fmla="*/ 177881 h 249356"/>
                <a:gd name="connsiteX8" fmla="*/ 40305 w 211200"/>
                <a:gd name="connsiteY8" fmla="*/ 174657 h 249356"/>
                <a:gd name="connsiteX9" fmla="*/ 42455 w 211200"/>
                <a:gd name="connsiteY9" fmla="*/ 161759 h 249356"/>
                <a:gd name="connsiteX10" fmla="*/ 58040 w 211200"/>
                <a:gd name="connsiteY10" fmla="*/ 175732 h 249356"/>
                <a:gd name="connsiteX11" fmla="*/ 83298 w 211200"/>
                <a:gd name="connsiteY11" fmla="*/ 176807 h 249356"/>
                <a:gd name="connsiteX12" fmla="*/ 92434 w 211200"/>
                <a:gd name="connsiteY12" fmla="*/ 163371 h 249356"/>
                <a:gd name="connsiteX13" fmla="*/ 96196 w 211200"/>
                <a:gd name="connsiteY13" fmla="*/ 144562 h 249356"/>
                <a:gd name="connsiteX14" fmla="*/ 92971 w 211200"/>
                <a:gd name="connsiteY14" fmla="*/ 121991 h 249356"/>
                <a:gd name="connsiteX15" fmla="*/ 79536 w 211200"/>
                <a:gd name="connsiteY15" fmla="*/ 105332 h 249356"/>
                <a:gd name="connsiteX16" fmla="*/ 91896 w 211200"/>
                <a:gd name="connsiteY16" fmla="*/ 72012 h 249356"/>
                <a:gd name="connsiteX17" fmla="*/ 84910 w 211200"/>
                <a:gd name="connsiteY17" fmla="*/ 66638 h 249356"/>
                <a:gd name="connsiteX18" fmla="*/ 63414 w 211200"/>
                <a:gd name="connsiteY18" fmla="*/ 68788 h 249356"/>
                <a:gd name="connsiteX19" fmla="*/ 55353 w 211200"/>
                <a:gd name="connsiteY19" fmla="*/ 54278 h 249356"/>
                <a:gd name="connsiteX20" fmla="*/ 57503 w 211200"/>
                <a:gd name="connsiteY20" fmla="*/ 41918 h 249356"/>
                <a:gd name="connsiteX21" fmla="*/ 93509 w 211200"/>
                <a:gd name="connsiteY21" fmla="*/ 42993 h 249356"/>
                <a:gd name="connsiteX22" fmla="*/ 116617 w 211200"/>
                <a:gd name="connsiteY22" fmla="*/ 50516 h 249356"/>
                <a:gd name="connsiteX23" fmla="*/ 139188 w 211200"/>
                <a:gd name="connsiteY23" fmla="*/ 56965 h 249356"/>
                <a:gd name="connsiteX24" fmla="*/ 141338 w 211200"/>
                <a:gd name="connsiteY24" fmla="*/ 41380 h 249356"/>
                <a:gd name="connsiteX25" fmla="*/ 156385 w 211200"/>
                <a:gd name="connsiteY25" fmla="*/ 15047 h 249356"/>
                <a:gd name="connsiteX26" fmla="*/ 173582 w 211200"/>
                <a:gd name="connsiteY26" fmla="*/ 0 h 249356"/>
                <a:gd name="connsiteX27" fmla="*/ 192929 w 211200"/>
                <a:gd name="connsiteY27" fmla="*/ 4836 h 249356"/>
                <a:gd name="connsiteX28" fmla="*/ 211201 w 211200"/>
                <a:gd name="connsiteY28" fmla="*/ 6449 h 249356"/>
                <a:gd name="connsiteX29" fmla="*/ 209589 w 211200"/>
                <a:gd name="connsiteY29" fmla="*/ 23646 h 249356"/>
                <a:gd name="connsiteX30" fmla="*/ 200990 w 211200"/>
                <a:gd name="connsiteY30" fmla="*/ 38693 h 249356"/>
                <a:gd name="connsiteX31" fmla="*/ 195616 w 211200"/>
                <a:gd name="connsiteY31" fmla="*/ 56428 h 249356"/>
                <a:gd name="connsiteX32" fmla="*/ 191854 w 211200"/>
                <a:gd name="connsiteY32" fmla="*/ 81686 h 249356"/>
                <a:gd name="connsiteX33" fmla="*/ 193466 w 211200"/>
                <a:gd name="connsiteY33" fmla="*/ 97808 h 249356"/>
                <a:gd name="connsiteX34" fmla="*/ 188630 w 211200"/>
                <a:gd name="connsiteY34" fmla="*/ 107481 h 249356"/>
                <a:gd name="connsiteX35" fmla="*/ 188092 w 211200"/>
                <a:gd name="connsiteY35" fmla="*/ 117692 h 249356"/>
                <a:gd name="connsiteX36" fmla="*/ 184868 w 211200"/>
                <a:gd name="connsiteY36" fmla="*/ 126828 h 249356"/>
                <a:gd name="connsiteX37" fmla="*/ 166058 w 211200"/>
                <a:gd name="connsiteY37" fmla="*/ 140801 h 249356"/>
                <a:gd name="connsiteX38" fmla="*/ 153161 w 211200"/>
                <a:gd name="connsiteY38" fmla="*/ 155310 h 249356"/>
                <a:gd name="connsiteX39" fmla="*/ 140801 w 211200"/>
                <a:gd name="connsiteY39" fmla="*/ 183255 h 249356"/>
                <a:gd name="connsiteX40" fmla="*/ 141875 w 211200"/>
                <a:gd name="connsiteY40" fmla="*/ 206901 h 249356"/>
                <a:gd name="connsiteX41" fmla="*/ 134352 w 211200"/>
                <a:gd name="connsiteY41" fmla="*/ 216037 h 249356"/>
                <a:gd name="connsiteX42" fmla="*/ 117692 w 211200"/>
                <a:gd name="connsiteY42" fmla="*/ 230010 h 249356"/>
                <a:gd name="connsiteX43" fmla="*/ 101032 w 211200"/>
                <a:gd name="connsiteY43" fmla="*/ 247744 h 249356"/>
                <a:gd name="connsiteX44" fmla="*/ 90284 w 211200"/>
                <a:gd name="connsiteY44" fmla="*/ 242908 h 249356"/>
                <a:gd name="connsiteX45" fmla="*/ 88672 w 211200"/>
                <a:gd name="connsiteY45" fmla="*/ 234847 h 249356"/>
                <a:gd name="connsiteX46" fmla="*/ 73087 w 211200"/>
                <a:gd name="connsiteY46" fmla="*/ 234309 h 249356"/>
                <a:gd name="connsiteX47" fmla="*/ 63414 w 211200"/>
                <a:gd name="connsiteY47" fmla="*/ 245057 h 249356"/>
                <a:gd name="connsiteX48" fmla="*/ 54816 w 211200"/>
                <a:gd name="connsiteY48" fmla="*/ 241833 h 24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1200" h="249356">
                  <a:moveTo>
                    <a:pt x="54816" y="241833"/>
                  </a:moveTo>
                  <a:lnTo>
                    <a:pt x="44067" y="232160"/>
                  </a:lnTo>
                  <a:lnTo>
                    <a:pt x="35469" y="236996"/>
                  </a:lnTo>
                  <a:lnTo>
                    <a:pt x="23646" y="249356"/>
                  </a:lnTo>
                  <a:lnTo>
                    <a:pt x="0" y="219262"/>
                  </a:lnTo>
                  <a:lnTo>
                    <a:pt x="22034" y="203677"/>
                  </a:lnTo>
                  <a:lnTo>
                    <a:pt x="11285" y="184868"/>
                  </a:lnTo>
                  <a:lnTo>
                    <a:pt x="20959" y="177881"/>
                  </a:lnTo>
                  <a:lnTo>
                    <a:pt x="40305" y="174657"/>
                  </a:lnTo>
                  <a:lnTo>
                    <a:pt x="42455" y="161759"/>
                  </a:lnTo>
                  <a:lnTo>
                    <a:pt x="58040" y="175732"/>
                  </a:lnTo>
                  <a:lnTo>
                    <a:pt x="83298" y="176807"/>
                  </a:lnTo>
                  <a:lnTo>
                    <a:pt x="92434" y="163371"/>
                  </a:lnTo>
                  <a:lnTo>
                    <a:pt x="96196" y="144562"/>
                  </a:lnTo>
                  <a:lnTo>
                    <a:pt x="92971" y="121991"/>
                  </a:lnTo>
                  <a:lnTo>
                    <a:pt x="79536" y="105332"/>
                  </a:lnTo>
                  <a:lnTo>
                    <a:pt x="91896" y="72012"/>
                  </a:lnTo>
                  <a:lnTo>
                    <a:pt x="84910" y="66638"/>
                  </a:lnTo>
                  <a:lnTo>
                    <a:pt x="63414" y="68788"/>
                  </a:lnTo>
                  <a:lnTo>
                    <a:pt x="55353" y="54278"/>
                  </a:lnTo>
                  <a:lnTo>
                    <a:pt x="57503" y="41918"/>
                  </a:lnTo>
                  <a:lnTo>
                    <a:pt x="93509" y="42993"/>
                  </a:lnTo>
                  <a:lnTo>
                    <a:pt x="116617" y="50516"/>
                  </a:lnTo>
                  <a:lnTo>
                    <a:pt x="139188" y="56965"/>
                  </a:lnTo>
                  <a:lnTo>
                    <a:pt x="141338" y="41380"/>
                  </a:lnTo>
                  <a:lnTo>
                    <a:pt x="156385" y="15047"/>
                  </a:lnTo>
                  <a:lnTo>
                    <a:pt x="173582" y="0"/>
                  </a:lnTo>
                  <a:lnTo>
                    <a:pt x="192929" y="4836"/>
                  </a:lnTo>
                  <a:lnTo>
                    <a:pt x="211201" y="6449"/>
                  </a:lnTo>
                  <a:lnTo>
                    <a:pt x="209589" y="23646"/>
                  </a:lnTo>
                  <a:lnTo>
                    <a:pt x="200990" y="38693"/>
                  </a:lnTo>
                  <a:lnTo>
                    <a:pt x="195616" y="56428"/>
                  </a:lnTo>
                  <a:lnTo>
                    <a:pt x="191854" y="81686"/>
                  </a:lnTo>
                  <a:lnTo>
                    <a:pt x="193466" y="97808"/>
                  </a:lnTo>
                  <a:lnTo>
                    <a:pt x="188630" y="107481"/>
                  </a:lnTo>
                  <a:lnTo>
                    <a:pt x="188092" y="117692"/>
                  </a:lnTo>
                  <a:lnTo>
                    <a:pt x="184868" y="126828"/>
                  </a:lnTo>
                  <a:lnTo>
                    <a:pt x="166058" y="140801"/>
                  </a:lnTo>
                  <a:lnTo>
                    <a:pt x="153161" y="155310"/>
                  </a:lnTo>
                  <a:lnTo>
                    <a:pt x="140801" y="183255"/>
                  </a:lnTo>
                  <a:lnTo>
                    <a:pt x="141875" y="206901"/>
                  </a:lnTo>
                  <a:lnTo>
                    <a:pt x="134352" y="216037"/>
                  </a:lnTo>
                  <a:lnTo>
                    <a:pt x="117692" y="230010"/>
                  </a:lnTo>
                  <a:lnTo>
                    <a:pt x="101032" y="247744"/>
                  </a:lnTo>
                  <a:lnTo>
                    <a:pt x="90284" y="242908"/>
                  </a:lnTo>
                  <a:lnTo>
                    <a:pt x="88672" y="234847"/>
                  </a:lnTo>
                  <a:lnTo>
                    <a:pt x="73087" y="234309"/>
                  </a:lnTo>
                  <a:lnTo>
                    <a:pt x="63414" y="245057"/>
                  </a:lnTo>
                  <a:lnTo>
                    <a:pt x="54816" y="24183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3" name="Freeform: Shape 384">
              <a:extLst>
                <a:ext uri="{FF2B5EF4-FFF2-40B4-BE49-F238E27FC236}">
                  <a16:creationId xmlns:a16="http://schemas.microsoft.com/office/drawing/2014/main" id="{5A418AD2-D74A-8E47-8A32-C4E82B36A6C5}"/>
                </a:ext>
              </a:extLst>
            </p:cNvPr>
            <p:cNvSpPr/>
            <p:nvPr userDrawn="1"/>
          </p:nvSpPr>
          <p:spPr>
            <a:xfrm>
              <a:off x="9779772" y="3400102"/>
              <a:ext cx="390201" cy="293631"/>
            </a:xfrm>
            <a:custGeom>
              <a:avLst/>
              <a:gdLst>
                <a:gd name="connsiteX0" fmla="*/ 5374 w 160683"/>
                <a:gd name="connsiteY0" fmla="*/ 71475 h 120916"/>
                <a:gd name="connsiteX1" fmla="*/ 13972 w 160683"/>
                <a:gd name="connsiteY1" fmla="*/ 80611 h 120916"/>
                <a:gd name="connsiteX2" fmla="*/ 26870 w 160683"/>
                <a:gd name="connsiteY2" fmla="*/ 80611 h 120916"/>
                <a:gd name="connsiteX3" fmla="*/ 26870 w 160683"/>
                <a:gd name="connsiteY3" fmla="*/ 85985 h 120916"/>
                <a:gd name="connsiteX4" fmla="*/ 38693 w 160683"/>
                <a:gd name="connsiteY4" fmla="*/ 105332 h 120916"/>
                <a:gd name="connsiteX5" fmla="*/ 18809 w 160683"/>
                <a:gd name="connsiteY5" fmla="*/ 101033 h 120916"/>
                <a:gd name="connsiteX6" fmla="*/ 4299 w 160683"/>
                <a:gd name="connsiteY6" fmla="*/ 85448 h 120916"/>
                <a:gd name="connsiteX7" fmla="*/ 0 w 160683"/>
                <a:gd name="connsiteY7" fmla="*/ 72550 h 120916"/>
                <a:gd name="connsiteX8" fmla="*/ 5374 w 160683"/>
                <a:gd name="connsiteY8" fmla="*/ 71475 h 120916"/>
                <a:gd name="connsiteX9" fmla="*/ 73624 w 160683"/>
                <a:gd name="connsiteY9" fmla="*/ 21496 h 120916"/>
                <a:gd name="connsiteX10" fmla="*/ 86522 w 160683"/>
                <a:gd name="connsiteY10" fmla="*/ 23646 h 120916"/>
                <a:gd name="connsiteX11" fmla="*/ 91359 w 160683"/>
                <a:gd name="connsiteY11" fmla="*/ 15047 h 120916"/>
                <a:gd name="connsiteX12" fmla="*/ 108556 w 160683"/>
                <a:gd name="connsiteY12" fmla="*/ 1075 h 120916"/>
                <a:gd name="connsiteX13" fmla="*/ 123603 w 160683"/>
                <a:gd name="connsiteY13" fmla="*/ 19347 h 120916"/>
                <a:gd name="connsiteX14" fmla="*/ 138113 w 160683"/>
                <a:gd name="connsiteY14" fmla="*/ 43530 h 120916"/>
                <a:gd name="connsiteX15" fmla="*/ 151548 w 160683"/>
                <a:gd name="connsiteY15" fmla="*/ 45142 h 120916"/>
                <a:gd name="connsiteX16" fmla="*/ 160684 w 160683"/>
                <a:gd name="connsiteY16" fmla="*/ 54278 h 120916"/>
                <a:gd name="connsiteX17" fmla="*/ 137039 w 160683"/>
                <a:gd name="connsiteY17" fmla="*/ 56965 h 120916"/>
                <a:gd name="connsiteX18" fmla="*/ 132202 w 160683"/>
                <a:gd name="connsiteY18" fmla="*/ 83298 h 120916"/>
                <a:gd name="connsiteX19" fmla="*/ 127365 w 160683"/>
                <a:gd name="connsiteY19" fmla="*/ 95121 h 120916"/>
                <a:gd name="connsiteX20" fmla="*/ 116617 w 160683"/>
                <a:gd name="connsiteY20" fmla="*/ 102645 h 120916"/>
                <a:gd name="connsiteX21" fmla="*/ 117154 w 160683"/>
                <a:gd name="connsiteY21" fmla="*/ 119304 h 120916"/>
                <a:gd name="connsiteX22" fmla="*/ 110168 w 160683"/>
                <a:gd name="connsiteY22" fmla="*/ 120916 h 120916"/>
                <a:gd name="connsiteX23" fmla="*/ 92434 w 160683"/>
                <a:gd name="connsiteY23" fmla="*/ 103182 h 120916"/>
                <a:gd name="connsiteX24" fmla="*/ 102107 w 160683"/>
                <a:gd name="connsiteY24" fmla="*/ 86522 h 120916"/>
                <a:gd name="connsiteX25" fmla="*/ 93508 w 160683"/>
                <a:gd name="connsiteY25" fmla="*/ 76849 h 120916"/>
                <a:gd name="connsiteX26" fmla="*/ 82760 w 160683"/>
                <a:gd name="connsiteY26" fmla="*/ 79536 h 120916"/>
                <a:gd name="connsiteX27" fmla="*/ 48904 w 160683"/>
                <a:gd name="connsiteY27" fmla="*/ 104257 h 120916"/>
                <a:gd name="connsiteX28" fmla="*/ 48367 w 160683"/>
                <a:gd name="connsiteY28" fmla="*/ 81148 h 120916"/>
                <a:gd name="connsiteX29" fmla="*/ 35469 w 160683"/>
                <a:gd name="connsiteY29" fmla="*/ 75774 h 120916"/>
                <a:gd name="connsiteX30" fmla="*/ 23108 w 160683"/>
                <a:gd name="connsiteY30" fmla="*/ 66639 h 120916"/>
                <a:gd name="connsiteX31" fmla="*/ 31169 w 160683"/>
                <a:gd name="connsiteY31" fmla="*/ 55890 h 120916"/>
                <a:gd name="connsiteX32" fmla="*/ 15584 w 160683"/>
                <a:gd name="connsiteY32" fmla="*/ 44067 h 120916"/>
                <a:gd name="connsiteX33" fmla="*/ 21496 w 160683"/>
                <a:gd name="connsiteY33" fmla="*/ 35469 h 120916"/>
                <a:gd name="connsiteX34" fmla="*/ 10748 w 160683"/>
                <a:gd name="connsiteY34" fmla="*/ 29557 h 120916"/>
                <a:gd name="connsiteX35" fmla="*/ 4836 w 160683"/>
                <a:gd name="connsiteY35" fmla="*/ 20422 h 120916"/>
                <a:gd name="connsiteX36" fmla="*/ 11823 w 160683"/>
                <a:gd name="connsiteY36" fmla="*/ 15047 h 120916"/>
                <a:gd name="connsiteX37" fmla="*/ 33319 w 160683"/>
                <a:gd name="connsiteY37" fmla="*/ 24721 h 120916"/>
                <a:gd name="connsiteX38" fmla="*/ 48904 w 160683"/>
                <a:gd name="connsiteY38" fmla="*/ 26870 h 120916"/>
                <a:gd name="connsiteX39" fmla="*/ 52665 w 160683"/>
                <a:gd name="connsiteY39" fmla="*/ 23109 h 120916"/>
                <a:gd name="connsiteX40" fmla="*/ 38693 w 160683"/>
                <a:gd name="connsiteY40" fmla="*/ 4837 h 120916"/>
                <a:gd name="connsiteX41" fmla="*/ 46217 w 160683"/>
                <a:gd name="connsiteY41" fmla="*/ 0 h 120916"/>
                <a:gd name="connsiteX42" fmla="*/ 54278 w 160683"/>
                <a:gd name="connsiteY42" fmla="*/ 1075 h 120916"/>
                <a:gd name="connsiteX43" fmla="*/ 73624 w 160683"/>
                <a:gd name="connsiteY43" fmla="*/ 21496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0683" h="120916">
                  <a:moveTo>
                    <a:pt x="5374" y="71475"/>
                  </a:moveTo>
                  <a:lnTo>
                    <a:pt x="13972" y="80611"/>
                  </a:lnTo>
                  <a:lnTo>
                    <a:pt x="26870" y="80611"/>
                  </a:lnTo>
                  <a:lnTo>
                    <a:pt x="26870" y="85985"/>
                  </a:lnTo>
                  <a:lnTo>
                    <a:pt x="38693" y="105332"/>
                  </a:lnTo>
                  <a:lnTo>
                    <a:pt x="18809" y="101033"/>
                  </a:lnTo>
                  <a:lnTo>
                    <a:pt x="4299" y="85448"/>
                  </a:lnTo>
                  <a:lnTo>
                    <a:pt x="0" y="72550"/>
                  </a:lnTo>
                  <a:lnTo>
                    <a:pt x="5374" y="71475"/>
                  </a:lnTo>
                  <a:close/>
                  <a:moveTo>
                    <a:pt x="73624" y="21496"/>
                  </a:moveTo>
                  <a:lnTo>
                    <a:pt x="86522" y="23646"/>
                  </a:lnTo>
                  <a:lnTo>
                    <a:pt x="91359" y="15047"/>
                  </a:lnTo>
                  <a:lnTo>
                    <a:pt x="108556" y="1075"/>
                  </a:lnTo>
                  <a:lnTo>
                    <a:pt x="123603" y="19347"/>
                  </a:lnTo>
                  <a:lnTo>
                    <a:pt x="138113" y="43530"/>
                  </a:lnTo>
                  <a:lnTo>
                    <a:pt x="151548" y="45142"/>
                  </a:lnTo>
                  <a:lnTo>
                    <a:pt x="160684" y="54278"/>
                  </a:lnTo>
                  <a:lnTo>
                    <a:pt x="137039" y="56965"/>
                  </a:lnTo>
                  <a:lnTo>
                    <a:pt x="132202" y="83298"/>
                  </a:lnTo>
                  <a:lnTo>
                    <a:pt x="127365" y="95121"/>
                  </a:lnTo>
                  <a:lnTo>
                    <a:pt x="116617" y="102645"/>
                  </a:lnTo>
                  <a:lnTo>
                    <a:pt x="117154" y="119304"/>
                  </a:lnTo>
                  <a:lnTo>
                    <a:pt x="110168" y="120916"/>
                  </a:lnTo>
                  <a:lnTo>
                    <a:pt x="92434" y="103182"/>
                  </a:lnTo>
                  <a:lnTo>
                    <a:pt x="102107" y="86522"/>
                  </a:lnTo>
                  <a:lnTo>
                    <a:pt x="93508" y="76849"/>
                  </a:lnTo>
                  <a:lnTo>
                    <a:pt x="82760" y="79536"/>
                  </a:lnTo>
                  <a:lnTo>
                    <a:pt x="48904" y="104257"/>
                  </a:lnTo>
                  <a:lnTo>
                    <a:pt x="48367" y="81148"/>
                  </a:lnTo>
                  <a:lnTo>
                    <a:pt x="35469" y="75774"/>
                  </a:lnTo>
                  <a:lnTo>
                    <a:pt x="23108" y="66639"/>
                  </a:lnTo>
                  <a:lnTo>
                    <a:pt x="31169" y="55890"/>
                  </a:lnTo>
                  <a:lnTo>
                    <a:pt x="15584" y="44067"/>
                  </a:lnTo>
                  <a:lnTo>
                    <a:pt x="21496" y="35469"/>
                  </a:lnTo>
                  <a:lnTo>
                    <a:pt x="10748" y="29557"/>
                  </a:lnTo>
                  <a:lnTo>
                    <a:pt x="4836" y="20422"/>
                  </a:lnTo>
                  <a:lnTo>
                    <a:pt x="11823" y="15047"/>
                  </a:lnTo>
                  <a:lnTo>
                    <a:pt x="33319" y="24721"/>
                  </a:lnTo>
                  <a:lnTo>
                    <a:pt x="48904" y="26870"/>
                  </a:lnTo>
                  <a:lnTo>
                    <a:pt x="52665" y="23109"/>
                  </a:lnTo>
                  <a:lnTo>
                    <a:pt x="38693" y="4837"/>
                  </a:lnTo>
                  <a:lnTo>
                    <a:pt x="46217" y="0"/>
                  </a:lnTo>
                  <a:lnTo>
                    <a:pt x="54278" y="1075"/>
                  </a:lnTo>
                  <a:lnTo>
                    <a:pt x="73624" y="21496"/>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4" name="Freeform: Shape 385">
              <a:extLst>
                <a:ext uri="{FF2B5EF4-FFF2-40B4-BE49-F238E27FC236}">
                  <a16:creationId xmlns:a16="http://schemas.microsoft.com/office/drawing/2014/main" id="{46B14A7E-52F2-FA46-9289-215FDB6B10BC}"/>
                </a:ext>
              </a:extLst>
            </p:cNvPr>
            <p:cNvSpPr/>
            <p:nvPr userDrawn="1"/>
          </p:nvSpPr>
          <p:spPr>
            <a:xfrm>
              <a:off x="5961241" y="2209911"/>
              <a:ext cx="275360" cy="328868"/>
            </a:xfrm>
            <a:custGeom>
              <a:avLst/>
              <a:gdLst>
                <a:gd name="connsiteX0" fmla="*/ 108556 w 113392"/>
                <a:gd name="connsiteY0" fmla="*/ 50516 h 135426"/>
                <a:gd name="connsiteX1" fmla="*/ 113393 w 113392"/>
                <a:gd name="connsiteY1" fmla="*/ 78461 h 135426"/>
                <a:gd name="connsiteX2" fmla="*/ 91896 w 113392"/>
                <a:gd name="connsiteY2" fmla="*/ 112855 h 135426"/>
                <a:gd name="connsiteX3" fmla="*/ 40843 w 113392"/>
                <a:gd name="connsiteY3" fmla="*/ 135426 h 135426"/>
                <a:gd name="connsiteX4" fmla="*/ 0 w 113392"/>
                <a:gd name="connsiteY4" fmla="*/ 129515 h 135426"/>
                <a:gd name="connsiteX5" fmla="*/ 23108 w 113392"/>
                <a:gd name="connsiteY5" fmla="*/ 89209 h 135426"/>
                <a:gd name="connsiteX6" fmla="*/ 8061 w 113392"/>
                <a:gd name="connsiteY6" fmla="*/ 49441 h 135426"/>
                <a:gd name="connsiteX7" fmla="*/ 47292 w 113392"/>
                <a:gd name="connsiteY7" fmla="*/ 18272 h 135426"/>
                <a:gd name="connsiteX8" fmla="*/ 68788 w 113392"/>
                <a:gd name="connsiteY8" fmla="*/ 0 h 135426"/>
                <a:gd name="connsiteX9" fmla="*/ 74699 w 113392"/>
                <a:gd name="connsiteY9" fmla="*/ 21496 h 135426"/>
                <a:gd name="connsiteX10" fmla="*/ 68788 w 113392"/>
                <a:gd name="connsiteY10" fmla="*/ 42455 h 135426"/>
                <a:gd name="connsiteX11" fmla="*/ 86522 w 113392"/>
                <a:gd name="connsiteY11" fmla="*/ 41918 h 135426"/>
                <a:gd name="connsiteX12" fmla="*/ 108556 w 113392"/>
                <a:gd name="connsiteY12" fmla="*/ 50516 h 1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92" h="135426">
                  <a:moveTo>
                    <a:pt x="108556" y="50516"/>
                  </a:moveTo>
                  <a:lnTo>
                    <a:pt x="113393" y="78461"/>
                  </a:lnTo>
                  <a:lnTo>
                    <a:pt x="91896" y="112855"/>
                  </a:lnTo>
                  <a:lnTo>
                    <a:pt x="40843" y="135426"/>
                  </a:lnTo>
                  <a:lnTo>
                    <a:pt x="0" y="129515"/>
                  </a:lnTo>
                  <a:lnTo>
                    <a:pt x="23108" y="89209"/>
                  </a:lnTo>
                  <a:lnTo>
                    <a:pt x="8061" y="49441"/>
                  </a:lnTo>
                  <a:lnTo>
                    <a:pt x="47292" y="18272"/>
                  </a:lnTo>
                  <a:lnTo>
                    <a:pt x="68788" y="0"/>
                  </a:lnTo>
                  <a:lnTo>
                    <a:pt x="74699" y="21496"/>
                  </a:lnTo>
                  <a:lnTo>
                    <a:pt x="68788" y="42455"/>
                  </a:lnTo>
                  <a:lnTo>
                    <a:pt x="86522" y="41918"/>
                  </a:lnTo>
                  <a:lnTo>
                    <a:pt x="108556" y="50516"/>
                  </a:lnTo>
                  <a:close/>
                </a:path>
              </a:pathLst>
            </a:custGeom>
            <a:solidFill>
              <a:srgbClr val="FFFFFF"/>
            </a:solidFill>
            <a:ln w="0" cap="flat">
              <a:solidFill>
                <a:srgbClr val="F4B7C8"/>
              </a:solidFill>
              <a:prstDash val="solid"/>
              <a:miter/>
            </a:ln>
          </p:spPr>
          <p:txBody>
            <a:bodyPr rtlCol="0" anchor="ctr"/>
            <a:lstStyle/>
            <a:p>
              <a:endParaRPr lang="en-GB" sz="1350" dirty="0"/>
            </a:p>
          </p:txBody>
        </p:sp>
        <p:sp>
          <p:nvSpPr>
            <p:cNvPr id="215" name="Freeform: Shape 386">
              <a:extLst>
                <a:ext uri="{FF2B5EF4-FFF2-40B4-BE49-F238E27FC236}">
                  <a16:creationId xmlns:a16="http://schemas.microsoft.com/office/drawing/2014/main" id="{C8250429-7FF6-3F4C-BF3E-F0A9CD56D85B}"/>
                </a:ext>
              </a:extLst>
            </p:cNvPr>
            <p:cNvSpPr/>
            <p:nvPr userDrawn="1"/>
          </p:nvSpPr>
          <p:spPr>
            <a:xfrm>
              <a:off x="9069833" y="4170072"/>
              <a:ext cx="1464246" cy="1168005"/>
            </a:xfrm>
            <a:custGeom>
              <a:avLst/>
              <a:gdLst>
                <a:gd name="connsiteX0" fmla="*/ 233772 w 602969"/>
                <a:gd name="connsiteY0" fmla="*/ 480979 h 480978"/>
                <a:gd name="connsiteX1" fmla="*/ 230010 w 602969"/>
                <a:gd name="connsiteY1" fmla="*/ 468618 h 480978"/>
                <a:gd name="connsiteX2" fmla="*/ 221411 w 602969"/>
                <a:gd name="connsiteY2" fmla="*/ 459482 h 480978"/>
                <a:gd name="connsiteX3" fmla="*/ 219261 w 602969"/>
                <a:gd name="connsiteY3" fmla="*/ 447659 h 480978"/>
                <a:gd name="connsiteX4" fmla="*/ 204752 w 602969"/>
                <a:gd name="connsiteY4" fmla="*/ 436912 h 480978"/>
                <a:gd name="connsiteX5" fmla="*/ 189167 w 602969"/>
                <a:gd name="connsiteY5" fmla="*/ 412191 h 480978"/>
                <a:gd name="connsiteX6" fmla="*/ 181106 w 602969"/>
                <a:gd name="connsiteY6" fmla="*/ 388008 h 480978"/>
                <a:gd name="connsiteX7" fmla="*/ 161222 w 602969"/>
                <a:gd name="connsiteY7" fmla="*/ 367586 h 480978"/>
                <a:gd name="connsiteX8" fmla="*/ 148324 w 602969"/>
                <a:gd name="connsiteY8" fmla="*/ 362749 h 480978"/>
                <a:gd name="connsiteX9" fmla="*/ 129515 w 602969"/>
                <a:gd name="connsiteY9" fmla="*/ 334267 h 480978"/>
                <a:gd name="connsiteX10" fmla="*/ 126291 w 602969"/>
                <a:gd name="connsiteY10" fmla="*/ 313308 h 480978"/>
                <a:gd name="connsiteX11" fmla="*/ 127365 w 602969"/>
                <a:gd name="connsiteY11" fmla="*/ 295574 h 480978"/>
                <a:gd name="connsiteX12" fmla="*/ 110706 w 602969"/>
                <a:gd name="connsiteY12" fmla="*/ 262254 h 480978"/>
                <a:gd name="connsiteX13" fmla="*/ 97270 w 602969"/>
                <a:gd name="connsiteY13" fmla="*/ 250431 h 480978"/>
                <a:gd name="connsiteX14" fmla="*/ 81686 w 602969"/>
                <a:gd name="connsiteY14" fmla="*/ 243983 h 480978"/>
                <a:gd name="connsiteX15" fmla="*/ 72013 w 602969"/>
                <a:gd name="connsiteY15" fmla="*/ 226786 h 480978"/>
                <a:gd name="connsiteX16" fmla="*/ 73624 w 602969"/>
                <a:gd name="connsiteY16" fmla="*/ 219799 h 480978"/>
                <a:gd name="connsiteX17" fmla="*/ 65563 w 602969"/>
                <a:gd name="connsiteY17" fmla="*/ 204214 h 480978"/>
                <a:gd name="connsiteX18" fmla="*/ 57502 w 602969"/>
                <a:gd name="connsiteY18" fmla="*/ 197228 h 480978"/>
                <a:gd name="connsiteX19" fmla="*/ 46217 w 602969"/>
                <a:gd name="connsiteY19" fmla="*/ 174657 h 480978"/>
                <a:gd name="connsiteX20" fmla="*/ 28482 w 602969"/>
                <a:gd name="connsiteY20" fmla="*/ 149937 h 480978"/>
                <a:gd name="connsiteX21" fmla="*/ 13972 w 602969"/>
                <a:gd name="connsiteY21" fmla="*/ 128978 h 480978"/>
                <a:gd name="connsiteX22" fmla="*/ 0 w 602969"/>
                <a:gd name="connsiteY22" fmla="*/ 128978 h 480978"/>
                <a:gd name="connsiteX23" fmla="*/ 4299 w 602969"/>
                <a:gd name="connsiteY23" fmla="*/ 111781 h 480978"/>
                <a:gd name="connsiteX24" fmla="*/ 5374 w 602969"/>
                <a:gd name="connsiteY24" fmla="*/ 101033 h 480978"/>
                <a:gd name="connsiteX25" fmla="*/ 9136 w 602969"/>
                <a:gd name="connsiteY25" fmla="*/ 88672 h 480978"/>
                <a:gd name="connsiteX26" fmla="*/ 40843 w 602969"/>
                <a:gd name="connsiteY26" fmla="*/ 93509 h 480978"/>
                <a:gd name="connsiteX27" fmla="*/ 53203 w 602969"/>
                <a:gd name="connsiteY27" fmla="*/ 83835 h 480978"/>
                <a:gd name="connsiteX28" fmla="*/ 60189 w 602969"/>
                <a:gd name="connsiteY28" fmla="*/ 72550 h 480978"/>
                <a:gd name="connsiteX29" fmla="*/ 82223 w 602969"/>
                <a:gd name="connsiteY29" fmla="*/ 68251 h 480978"/>
                <a:gd name="connsiteX30" fmla="*/ 87060 w 602969"/>
                <a:gd name="connsiteY30" fmla="*/ 57503 h 480978"/>
                <a:gd name="connsiteX31" fmla="*/ 96733 w 602969"/>
                <a:gd name="connsiteY31" fmla="*/ 52128 h 480978"/>
                <a:gd name="connsiteX32" fmla="*/ 68250 w 602969"/>
                <a:gd name="connsiteY32" fmla="*/ 20959 h 480978"/>
                <a:gd name="connsiteX33" fmla="*/ 125753 w 602969"/>
                <a:gd name="connsiteY33" fmla="*/ 4837 h 480978"/>
                <a:gd name="connsiteX34" fmla="*/ 131127 w 602969"/>
                <a:gd name="connsiteY34" fmla="*/ 0 h 480978"/>
                <a:gd name="connsiteX35" fmla="*/ 165521 w 602969"/>
                <a:gd name="connsiteY35" fmla="*/ 8599 h 480978"/>
                <a:gd name="connsiteX36" fmla="*/ 208513 w 602969"/>
                <a:gd name="connsiteY36" fmla="*/ 30632 h 480978"/>
                <a:gd name="connsiteX37" fmla="*/ 289124 w 602969"/>
                <a:gd name="connsiteY37" fmla="*/ 93509 h 480978"/>
                <a:gd name="connsiteX38" fmla="*/ 342328 w 602969"/>
                <a:gd name="connsiteY38" fmla="*/ 96196 h 480978"/>
                <a:gd name="connsiteX39" fmla="*/ 368123 w 602969"/>
                <a:gd name="connsiteY39" fmla="*/ 99420 h 480978"/>
                <a:gd name="connsiteX40" fmla="*/ 375109 w 602969"/>
                <a:gd name="connsiteY40" fmla="*/ 114468 h 480978"/>
                <a:gd name="connsiteX41" fmla="*/ 395531 w 602969"/>
                <a:gd name="connsiteY41" fmla="*/ 113393 h 480978"/>
                <a:gd name="connsiteX42" fmla="*/ 406816 w 602969"/>
                <a:gd name="connsiteY42" fmla="*/ 140263 h 480978"/>
                <a:gd name="connsiteX43" fmla="*/ 420789 w 602969"/>
                <a:gd name="connsiteY43" fmla="*/ 147249 h 480978"/>
                <a:gd name="connsiteX44" fmla="*/ 425626 w 602969"/>
                <a:gd name="connsiteY44" fmla="*/ 157998 h 480978"/>
                <a:gd name="connsiteX45" fmla="*/ 444972 w 602969"/>
                <a:gd name="connsiteY45" fmla="*/ 170895 h 480978"/>
                <a:gd name="connsiteX46" fmla="*/ 446585 w 602969"/>
                <a:gd name="connsiteY46" fmla="*/ 183793 h 480978"/>
                <a:gd name="connsiteX47" fmla="*/ 443898 w 602969"/>
                <a:gd name="connsiteY47" fmla="*/ 194004 h 480978"/>
                <a:gd name="connsiteX48" fmla="*/ 447659 w 602969"/>
                <a:gd name="connsiteY48" fmla="*/ 204214 h 480978"/>
                <a:gd name="connsiteX49" fmla="*/ 455720 w 602969"/>
                <a:gd name="connsiteY49" fmla="*/ 212813 h 480978"/>
                <a:gd name="connsiteX50" fmla="*/ 459483 w 602969"/>
                <a:gd name="connsiteY50" fmla="*/ 222486 h 480978"/>
                <a:gd name="connsiteX51" fmla="*/ 463781 w 602969"/>
                <a:gd name="connsiteY51" fmla="*/ 230010 h 480978"/>
                <a:gd name="connsiteX52" fmla="*/ 472380 w 602969"/>
                <a:gd name="connsiteY52" fmla="*/ 235922 h 480978"/>
                <a:gd name="connsiteX53" fmla="*/ 480441 w 602969"/>
                <a:gd name="connsiteY53" fmla="*/ 233772 h 480978"/>
                <a:gd name="connsiteX54" fmla="*/ 485816 w 602969"/>
                <a:gd name="connsiteY54" fmla="*/ 245595 h 480978"/>
                <a:gd name="connsiteX55" fmla="*/ 486890 w 602969"/>
                <a:gd name="connsiteY55" fmla="*/ 252581 h 480978"/>
                <a:gd name="connsiteX56" fmla="*/ 498176 w 602969"/>
                <a:gd name="connsiteY56" fmla="*/ 283213 h 480978"/>
                <a:gd name="connsiteX57" fmla="*/ 584161 w 602969"/>
                <a:gd name="connsiteY57" fmla="*/ 298261 h 480978"/>
                <a:gd name="connsiteX58" fmla="*/ 590072 w 602969"/>
                <a:gd name="connsiteY58" fmla="*/ 291812 h 480978"/>
                <a:gd name="connsiteX59" fmla="*/ 602970 w 602969"/>
                <a:gd name="connsiteY59" fmla="*/ 313308 h 480978"/>
                <a:gd name="connsiteX60" fmla="*/ 584161 w 602969"/>
                <a:gd name="connsiteY60" fmla="*/ 372960 h 480978"/>
                <a:gd name="connsiteX61" fmla="*/ 498176 w 602969"/>
                <a:gd name="connsiteY61" fmla="*/ 402518 h 480978"/>
                <a:gd name="connsiteX62" fmla="*/ 415415 w 602969"/>
                <a:gd name="connsiteY62" fmla="*/ 413803 h 480978"/>
                <a:gd name="connsiteX63" fmla="*/ 388544 w 602969"/>
                <a:gd name="connsiteY63" fmla="*/ 427238 h 480978"/>
                <a:gd name="connsiteX64" fmla="*/ 368123 w 602969"/>
                <a:gd name="connsiteY64" fmla="*/ 458408 h 480978"/>
                <a:gd name="connsiteX65" fmla="*/ 354688 w 602969"/>
                <a:gd name="connsiteY65" fmla="*/ 463244 h 480978"/>
                <a:gd name="connsiteX66" fmla="*/ 347702 w 602969"/>
                <a:gd name="connsiteY66" fmla="*/ 453571 h 480978"/>
                <a:gd name="connsiteX67" fmla="*/ 336954 w 602969"/>
                <a:gd name="connsiteY67" fmla="*/ 455183 h 480978"/>
                <a:gd name="connsiteX68" fmla="*/ 309009 w 602969"/>
                <a:gd name="connsiteY68" fmla="*/ 451959 h 480978"/>
                <a:gd name="connsiteX69" fmla="*/ 303635 w 602969"/>
                <a:gd name="connsiteY69" fmla="*/ 449272 h 480978"/>
                <a:gd name="connsiteX70" fmla="*/ 270315 w 602969"/>
                <a:gd name="connsiteY70" fmla="*/ 449809 h 480978"/>
                <a:gd name="connsiteX71" fmla="*/ 262792 w 602969"/>
                <a:gd name="connsiteY71" fmla="*/ 452496 h 480978"/>
                <a:gd name="connsiteX72" fmla="*/ 250969 w 602969"/>
                <a:gd name="connsiteY72" fmla="*/ 444973 h 480978"/>
                <a:gd name="connsiteX73" fmla="*/ 243445 w 602969"/>
                <a:gd name="connsiteY73" fmla="*/ 459482 h 480978"/>
                <a:gd name="connsiteX74" fmla="*/ 246670 w 602969"/>
                <a:gd name="connsiteY74" fmla="*/ 471843 h 480978"/>
                <a:gd name="connsiteX75" fmla="*/ 233772 w 602969"/>
                <a:gd name="connsiteY75" fmla="*/ 480979 h 48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2969" h="480978">
                  <a:moveTo>
                    <a:pt x="233772" y="480979"/>
                  </a:moveTo>
                  <a:lnTo>
                    <a:pt x="230010" y="468618"/>
                  </a:lnTo>
                  <a:lnTo>
                    <a:pt x="221411" y="459482"/>
                  </a:lnTo>
                  <a:lnTo>
                    <a:pt x="219261" y="447659"/>
                  </a:lnTo>
                  <a:lnTo>
                    <a:pt x="204752" y="436912"/>
                  </a:lnTo>
                  <a:lnTo>
                    <a:pt x="189167" y="412191"/>
                  </a:lnTo>
                  <a:lnTo>
                    <a:pt x="181106" y="388008"/>
                  </a:lnTo>
                  <a:lnTo>
                    <a:pt x="161222" y="367586"/>
                  </a:lnTo>
                  <a:lnTo>
                    <a:pt x="148324" y="362749"/>
                  </a:lnTo>
                  <a:lnTo>
                    <a:pt x="129515" y="334267"/>
                  </a:lnTo>
                  <a:lnTo>
                    <a:pt x="126291" y="313308"/>
                  </a:lnTo>
                  <a:lnTo>
                    <a:pt x="127365" y="295574"/>
                  </a:lnTo>
                  <a:lnTo>
                    <a:pt x="110706" y="262254"/>
                  </a:lnTo>
                  <a:lnTo>
                    <a:pt x="97270" y="250431"/>
                  </a:lnTo>
                  <a:lnTo>
                    <a:pt x="81686" y="243983"/>
                  </a:lnTo>
                  <a:lnTo>
                    <a:pt x="72013" y="226786"/>
                  </a:lnTo>
                  <a:lnTo>
                    <a:pt x="73624" y="219799"/>
                  </a:lnTo>
                  <a:lnTo>
                    <a:pt x="65563" y="204214"/>
                  </a:lnTo>
                  <a:lnTo>
                    <a:pt x="57502" y="197228"/>
                  </a:lnTo>
                  <a:lnTo>
                    <a:pt x="46217" y="174657"/>
                  </a:lnTo>
                  <a:lnTo>
                    <a:pt x="28482" y="149937"/>
                  </a:lnTo>
                  <a:lnTo>
                    <a:pt x="13972" y="128978"/>
                  </a:lnTo>
                  <a:lnTo>
                    <a:pt x="0" y="128978"/>
                  </a:lnTo>
                  <a:lnTo>
                    <a:pt x="4299" y="111781"/>
                  </a:lnTo>
                  <a:lnTo>
                    <a:pt x="5374" y="101033"/>
                  </a:lnTo>
                  <a:lnTo>
                    <a:pt x="9136" y="88672"/>
                  </a:lnTo>
                  <a:lnTo>
                    <a:pt x="40843" y="93509"/>
                  </a:lnTo>
                  <a:lnTo>
                    <a:pt x="53203" y="83835"/>
                  </a:lnTo>
                  <a:lnTo>
                    <a:pt x="60189" y="72550"/>
                  </a:lnTo>
                  <a:lnTo>
                    <a:pt x="82223" y="68251"/>
                  </a:lnTo>
                  <a:lnTo>
                    <a:pt x="87060" y="57503"/>
                  </a:lnTo>
                  <a:lnTo>
                    <a:pt x="96733" y="52128"/>
                  </a:lnTo>
                  <a:lnTo>
                    <a:pt x="68250" y="20959"/>
                  </a:lnTo>
                  <a:lnTo>
                    <a:pt x="125753" y="4837"/>
                  </a:lnTo>
                  <a:lnTo>
                    <a:pt x="131127" y="0"/>
                  </a:lnTo>
                  <a:lnTo>
                    <a:pt x="165521" y="8599"/>
                  </a:lnTo>
                  <a:lnTo>
                    <a:pt x="208513" y="30632"/>
                  </a:lnTo>
                  <a:lnTo>
                    <a:pt x="289124" y="93509"/>
                  </a:lnTo>
                  <a:lnTo>
                    <a:pt x="342328" y="96196"/>
                  </a:lnTo>
                  <a:lnTo>
                    <a:pt x="368123" y="99420"/>
                  </a:lnTo>
                  <a:lnTo>
                    <a:pt x="375109" y="114468"/>
                  </a:lnTo>
                  <a:lnTo>
                    <a:pt x="395531" y="113393"/>
                  </a:lnTo>
                  <a:lnTo>
                    <a:pt x="406816" y="140263"/>
                  </a:lnTo>
                  <a:lnTo>
                    <a:pt x="420789" y="147249"/>
                  </a:lnTo>
                  <a:lnTo>
                    <a:pt x="425626" y="157998"/>
                  </a:lnTo>
                  <a:lnTo>
                    <a:pt x="444972" y="170895"/>
                  </a:lnTo>
                  <a:lnTo>
                    <a:pt x="446585" y="183793"/>
                  </a:lnTo>
                  <a:lnTo>
                    <a:pt x="443898" y="194004"/>
                  </a:lnTo>
                  <a:lnTo>
                    <a:pt x="447659" y="204214"/>
                  </a:lnTo>
                  <a:lnTo>
                    <a:pt x="455720" y="212813"/>
                  </a:lnTo>
                  <a:lnTo>
                    <a:pt x="459483" y="222486"/>
                  </a:lnTo>
                  <a:lnTo>
                    <a:pt x="463781" y="230010"/>
                  </a:lnTo>
                  <a:lnTo>
                    <a:pt x="472380" y="235922"/>
                  </a:lnTo>
                  <a:lnTo>
                    <a:pt x="480441" y="233772"/>
                  </a:lnTo>
                  <a:lnTo>
                    <a:pt x="485816" y="245595"/>
                  </a:lnTo>
                  <a:lnTo>
                    <a:pt x="486890" y="252581"/>
                  </a:lnTo>
                  <a:lnTo>
                    <a:pt x="498176" y="283213"/>
                  </a:lnTo>
                  <a:lnTo>
                    <a:pt x="584161" y="298261"/>
                  </a:lnTo>
                  <a:lnTo>
                    <a:pt x="590072" y="291812"/>
                  </a:lnTo>
                  <a:lnTo>
                    <a:pt x="602970" y="313308"/>
                  </a:lnTo>
                  <a:lnTo>
                    <a:pt x="584161" y="372960"/>
                  </a:lnTo>
                  <a:lnTo>
                    <a:pt x="498176" y="402518"/>
                  </a:lnTo>
                  <a:lnTo>
                    <a:pt x="415415" y="413803"/>
                  </a:lnTo>
                  <a:lnTo>
                    <a:pt x="388544" y="427238"/>
                  </a:lnTo>
                  <a:lnTo>
                    <a:pt x="368123" y="458408"/>
                  </a:lnTo>
                  <a:lnTo>
                    <a:pt x="354688" y="463244"/>
                  </a:lnTo>
                  <a:lnTo>
                    <a:pt x="347702" y="453571"/>
                  </a:lnTo>
                  <a:lnTo>
                    <a:pt x="336954" y="455183"/>
                  </a:lnTo>
                  <a:lnTo>
                    <a:pt x="309009" y="451959"/>
                  </a:lnTo>
                  <a:lnTo>
                    <a:pt x="303635" y="449272"/>
                  </a:lnTo>
                  <a:lnTo>
                    <a:pt x="270315" y="449809"/>
                  </a:lnTo>
                  <a:lnTo>
                    <a:pt x="262792" y="452496"/>
                  </a:lnTo>
                  <a:lnTo>
                    <a:pt x="250969" y="444973"/>
                  </a:lnTo>
                  <a:lnTo>
                    <a:pt x="243445" y="459482"/>
                  </a:lnTo>
                  <a:lnTo>
                    <a:pt x="246670" y="471843"/>
                  </a:lnTo>
                  <a:lnTo>
                    <a:pt x="233772" y="48097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6" name="Freeform: Shape 387">
              <a:extLst>
                <a:ext uri="{FF2B5EF4-FFF2-40B4-BE49-F238E27FC236}">
                  <a16:creationId xmlns:a16="http://schemas.microsoft.com/office/drawing/2014/main" id="{5BE40B0F-72E6-0D4A-A728-9B3EC2ABF36E}"/>
                </a:ext>
              </a:extLst>
            </p:cNvPr>
            <p:cNvSpPr/>
            <p:nvPr userDrawn="1"/>
          </p:nvSpPr>
          <p:spPr>
            <a:xfrm>
              <a:off x="8378163" y="4215749"/>
              <a:ext cx="846966" cy="715157"/>
            </a:xfrm>
            <a:custGeom>
              <a:avLst/>
              <a:gdLst>
                <a:gd name="connsiteX0" fmla="*/ 293424 w 348776"/>
                <a:gd name="connsiteY0" fmla="*/ 66101 h 294498"/>
                <a:gd name="connsiteX1" fmla="*/ 285363 w 348776"/>
                <a:gd name="connsiteY1" fmla="*/ 78461 h 294498"/>
                <a:gd name="connsiteX2" fmla="*/ 279451 w 348776"/>
                <a:gd name="connsiteY2" fmla="*/ 102107 h 294498"/>
                <a:gd name="connsiteX3" fmla="*/ 271928 w 348776"/>
                <a:gd name="connsiteY3" fmla="*/ 118229 h 294498"/>
                <a:gd name="connsiteX4" fmla="*/ 264941 w 348776"/>
                <a:gd name="connsiteY4" fmla="*/ 123603 h 294498"/>
                <a:gd name="connsiteX5" fmla="*/ 255268 w 348776"/>
                <a:gd name="connsiteY5" fmla="*/ 113393 h 294498"/>
                <a:gd name="connsiteX6" fmla="*/ 242370 w 348776"/>
                <a:gd name="connsiteY6" fmla="*/ 99420 h 294498"/>
                <a:gd name="connsiteX7" fmla="*/ 221948 w 348776"/>
                <a:gd name="connsiteY7" fmla="*/ 54816 h 294498"/>
                <a:gd name="connsiteX8" fmla="*/ 218724 w 348776"/>
                <a:gd name="connsiteY8" fmla="*/ 57503 h 294498"/>
                <a:gd name="connsiteX9" fmla="*/ 230547 w 348776"/>
                <a:gd name="connsiteY9" fmla="*/ 90284 h 294498"/>
                <a:gd name="connsiteX10" fmla="*/ 248282 w 348776"/>
                <a:gd name="connsiteY10" fmla="*/ 121454 h 294498"/>
                <a:gd name="connsiteX11" fmla="*/ 269778 w 348776"/>
                <a:gd name="connsiteY11" fmla="*/ 169283 h 294498"/>
                <a:gd name="connsiteX12" fmla="*/ 280526 w 348776"/>
                <a:gd name="connsiteY12" fmla="*/ 185943 h 294498"/>
                <a:gd name="connsiteX13" fmla="*/ 289662 w 348776"/>
                <a:gd name="connsiteY13" fmla="*/ 203140 h 294498"/>
                <a:gd name="connsiteX14" fmla="*/ 315457 w 348776"/>
                <a:gd name="connsiteY14" fmla="*/ 236459 h 294498"/>
                <a:gd name="connsiteX15" fmla="*/ 309546 w 348776"/>
                <a:gd name="connsiteY15" fmla="*/ 241833 h 294498"/>
                <a:gd name="connsiteX16" fmla="*/ 310621 w 348776"/>
                <a:gd name="connsiteY16" fmla="*/ 261717 h 294498"/>
                <a:gd name="connsiteX17" fmla="*/ 343940 w 348776"/>
                <a:gd name="connsiteY17" fmla="*/ 288587 h 294498"/>
                <a:gd name="connsiteX18" fmla="*/ 348777 w 348776"/>
                <a:gd name="connsiteY18" fmla="*/ 294499 h 294498"/>
                <a:gd name="connsiteX19" fmla="*/ 234846 w 348776"/>
                <a:gd name="connsiteY19" fmla="*/ 294499 h 294498"/>
                <a:gd name="connsiteX20" fmla="*/ 123603 w 348776"/>
                <a:gd name="connsiteY20" fmla="*/ 294499 h 294498"/>
                <a:gd name="connsiteX21" fmla="*/ 8598 w 348776"/>
                <a:gd name="connsiteY21" fmla="*/ 294499 h 294498"/>
                <a:gd name="connsiteX22" fmla="*/ 8598 w 348776"/>
                <a:gd name="connsiteY22" fmla="*/ 183256 h 294498"/>
                <a:gd name="connsiteX23" fmla="*/ 8598 w 348776"/>
                <a:gd name="connsiteY23" fmla="*/ 73625 h 294498"/>
                <a:gd name="connsiteX24" fmla="*/ 0 w 348776"/>
                <a:gd name="connsiteY24" fmla="*/ 48367 h 294498"/>
                <a:gd name="connsiteX25" fmla="*/ 7524 w 348776"/>
                <a:gd name="connsiteY25" fmla="*/ 29020 h 294498"/>
                <a:gd name="connsiteX26" fmla="*/ 3224 w 348776"/>
                <a:gd name="connsiteY26" fmla="*/ 15585 h 294498"/>
                <a:gd name="connsiteX27" fmla="*/ 13435 w 348776"/>
                <a:gd name="connsiteY27" fmla="*/ 537 h 294498"/>
                <a:gd name="connsiteX28" fmla="*/ 51591 w 348776"/>
                <a:gd name="connsiteY28" fmla="*/ 0 h 294498"/>
                <a:gd name="connsiteX29" fmla="*/ 78998 w 348776"/>
                <a:gd name="connsiteY29" fmla="*/ 8061 h 294498"/>
                <a:gd name="connsiteX30" fmla="*/ 107481 w 348776"/>
                <a:gd name="connsiteY30" fmla="*/ 17197 h 294498"/>
                <a:gd name="connsiteX31" fmla="*/ 120916 w 348776"/>
                <a:gd name="connsiteY31" fmla="*/ 22034 h 294498"/>
                <a:gd name="connsiteX32" fmla="*/ 142950 w 348776"/>
                <a:gd name="connsiteY32" fmla="*/ 12360 h 294498"/>
                <a:gd name="connsiteX33" fmla="*/ 154773 w 348776"/>
                <a:gd name="connsiteY33" fmla="*/ 3224 h 294498"/>
                <a:gd name="connsiteX34" fmla="*/ 180031 w 348776"/>
                <a:gd name="connsiteY34" fmla="*/ 537 h 294498"/>
                <a:gd name="connsiteX35" fmla="*/ 200452 w 348776"/>
                <a:gd name="connsiteY35" fmla="*/ 4299 h 294498"/>
                <a:gd name="connsiteX36" fmla="*/ 207976 w 348776"/>
                <a:gd name="connsiteY36" fmla="*/ 19884 h 294498"/>
                <a:gd name="connsiteX37" fmla="*/ 214963 w 348776"/>
                <a:gd name="connsiteY37" fmla="*/ 9673 h 294498"/>
                <a:gd name="connsiteX38" fmla="*/ 238071 w 348776"/>
                <a:gd name="connsiteY38" fmla="*/ 17197 h 294498"/>
                <a:gd name="connsiteX39" fmla="*/ 260642 w 348776"/>
                <a:gd name="connsiteY39" fmla="*/ 18809 h 294498"/>
                <a:gd name="connsiteX40" fmla="*/ 274615 w 348776"/>
                <a:gd name="connsiteY40" fmla="*/ 10748 h 294498"/>
                <a:gd name="connsiteX41" fmla="*/ 293424 w 348776"/>
                <a:gd name="connsiteY41" fmla="*/ 66101 h 29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776" h="294498">
                  <a:moveTo>
                    <a:pt x="293424" y="66101"/>
                  </a:moveTo>
                  <a:lnTo>
                    <a:pt x="285363" y="78461"/>
                  </a:lnTo>
                  <a:lnTo>
                    <a:pt x="279451" y="102107"/>
                  </a:lnTo>
                  <a:lnTo>
                    <a:pt x="271928" y="118229"/>
                  </a:lnTo>
                  <a:lnTo>
                    <a:pt x="264941" y="123603"/>
                  </a:lnTo>
                  <a:lnTo>
                    <a:pt x="255268" y="113393"/>
                  </a:lnTo>
                  <a:lnTo>
                    <a:pt x="242370" y="99420"/>
                  </a:lnTo>
                  <a:lnTo>
                    <a:pt x="221948" y="54816"/>
                  </a:lnTo>
                  <a:lnTo>
                    <a:pt x="218724" y="57503"/>
                  </a:lnTo>
                  <a:lnTo>
                    <a:pt x="230547" y="90284"/>
                  </a:lnTo>
                  <a:lnTo>
                    <a:pt x="248282" y="121454"/>
                  </a:lnTo>
                  <a:lnTo>
                    <a:pt x="269778" y="169283"/>
                  </a:lnTo>
                  <a:lnTo>
                    <a:pt x="280526" y="185943"/>
                  </a:lnTo>
                  <a:lnTo>
                    <a:pt x="289662" y="203140"/>
                  </a:lnTo>
                  <a:lnTo>
                    <a:pt x="315457" y="236459"/>
                  </a:lnTo>
                  <a:lnTo>
                    <a:pt x="309546" y="241833"/>
                  </a:lnTo>
                  <a:lnTo>
                    <a:pt x="310621" y="261717"/>
                  </a:lnTo>
                  <a:lnTo>
                    <a:pt x="343940" y="288587"/>
                  </a:lnTo>
                  <a:lnTo>
                    <a:pt x="348777" y="294499"/>
                  </a:lnTo>
                  <a:lnTo>
                    <a:pt x="234846" y="294499"/>
                  </a:lnTo>
                  <a:lnTo>
                    <a:pt x="123603" y="294499"/>
                  </a:lnTo>
                  <a:lnTo>
                    <a:pt x="8598" y="294499"/>
                  </a:lnTo>
                  <a:lnTo>
                    <a:pt x="8598" y="183256"/>
                  </a:lnTo>
                  <a:lnTo>
                    <a:pt x="8598" y="73625"/>
                  </a:lnTo>
                  <a:lnTo>
                    <a:pt x="0" y="48367"/>
                  </a:lnTo>
                  <a:lnTo>
                    <a:pt x="7524" y="29020"/>
                  </a:lnTo>
                  <a:lnTo>
                    <a:pt x="3224" y="15585"/>
                  </a:lnTo>
                  <a:lnTo>
                    <a:pt x="13435" y="537"/>
                  </a:lnTo>
                  <a:lnTo>
                    <a:pt x="51591" y="0"/>
                  </a:lnTo>
                  <a:lnTo>
                    <a:pt x="78998" y="8061"/>
                  </a:lnTo>
                  <a:lnTo>
                    <a:pt x="107481" y="17197"/>
                  </a:lnTo>
                  <a:lnTo>
                    <a:pt x="120916" y="22034"/>
                  </a:lnTo>
                  <a:lnTo>
                    <a:pt x="142950" y="12360"/>
                  </a:lnTo>
                  <a:lnTo>
                    <a:pt x="154773" y="3224"/>
                  </a:lnTo>
                  <a:lnTo>
                    <a:pt x="180031" y="537"/>
                  </a:lnTo>
                  <a:lnTo>
                    <a:pt x="200452" y="4299"/>
                  </a:lnTo>
                  <a:lnTo>
                    <a:pt x="207976" y="19884"/>
                  </a:lnTo>
                  <a:lnTo>
                    <a:pt x="214963" y="9673"/>
                  </a:lnTo>
                  <a:lnTo>
                    <a:pt x="238071" y="17197"/>
                  </a:lnTo>
                  <a:lnTo>
                    <a:pt x="260642" y="18809"/>
                  </a:lnTo>
                  <a:lnTo>
                    <a:pt x="274615" y="10748"/>
                  </a:lnTo>
                  <a:lnTo>
                    <a:pt x="293424" y="6610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7" name="Freeform: Shape 469">
              <a:extLst>
                <a:ext uri="{FF2B5EF4-FFF2-40B4-BE49-F238E27FC236}">
                  <a16:creationId xmlns:a16="http://schemas.microsoft.com/office/drawing/2014/main" id="{1CA216C1-8E8A-CC44-8838-E9CF556A9E8E}"/>
                </a:ext>
              </a:extLst>
            </p:cNvPr>
            <p:cNvSpPr/>
            <p:nvPr userDrawn="1"/>
          </p:nvSpPr>
          <p:spPr>
            <a:xfrm>
              <a:off x="5725002" y="4514603"/>
              <a:ext cx="332069" cy="464593"/>
            </a:xfrm>
            <a:custGeom>
              <a:avLst/>
              <a:gdLst>
                <a:gd name="connsiteX0" fmla="*/ 332069 w 332069"/>
                <a:gd name="connsiteY0" fmla="*/ 0 h 464593"/>
                <a:gd name="connsiteX1" fmla="*/ 332069 w 332069"/>
                <a:gd name="connsiteY1" fmla="*/ 5221 h 464593"/>
                <a:gd name="connsiteX2" fmla="*/ 330765 w 332069"/>
                <a:gd name="connsiteY2" fmla="*/ 19576 h 464593"/>
                <a:gd name="connsiteX3" fmla="*/ 330765 w 332069"/>
                <a:gd name="connsiteY3" fmla="*/ 131809 h 464593"/>
                <a:gd name="connsiteX4" fmla="*/ 102385 w 332069"/>
                <a:gd name="connsiteY4" fmla="*/ 127894 h 464593"/>
                <a:gd name="connsiteX5" fmla="*/ 104993 w 332069"/>
                <a:gd name="connsiteY5" fmla="*/ 315818 h 464593"/>
                <a:gd name="connsiteX6" fmla="*/ 39742 w 332069"/>
                <a:gd name="connsiteY6" fmla="*/ 322343 h 464593"/>
                <a:gd name="connsiteX7" fmla="*/ 22777 w 332069"/>
                <a:gd name="connsiteY7" fmla="*/ 360189 h 464593"/>
                <a:gd name="connsiteX8" fmla="*/ 35827 w 332069"/>
                <a:gd name="connsiteY8" fmla="*/ 464593 h 464593"/>
                <a:gd name="connsiteX9" fmla="*/ 0 w 332069"/>
                <a:gd name="connsiteY9" fmla="*/ 464593 h 464593"/>
                <a:gd name="connsiteX10" fmla="*/ 0 w 332069"/>
                <a:gd name="connsiteY10" fmla="*/ 37011 h 464593"/>
                <a:gd name="connsiteX11" fmla="*/ 20166 w 332069"/>
                <a:gd name="connsiteY11" fmla="*/ 2611 h 4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069" h="464593">
                  <a:moveTo>
                    <a:pt x="332069" y="0"/>
                  </a:moveTo>
                  <a:lnTo>
                    <a:pt x="332069" y="5221"/>
                  </a:lnTo>
                  <a:lnTo>
                    <a:pt x="330765" y="19576"/>
                  </a:lnTo>
                  <a:lnTo>
                    <a:pt x="330765" y="131809"/>
                  </a:lnTo>
                  <a:lnTo>
                    <a:pt x="102385" y="127894"/>
                  </a:lnTo>
                  <a:lnTo>
                    <a:pt x="104993" y="315818"/>
                  </a:lnTo>
                  <a:lnTo>
                    <a:pt x="39742" y="322343"/>
                  </a:lnTo>
                  <a:lnTo>
                    <a:pt x="22777" y="360189"/>
                  </a:lnTo>
                  <a:lnTo>
                    <a:pt x="35827" y="464593"/>
                  </a:lnTo>
                  <a:lnTo>
                    <a:pt x="0" y="464593"/>
                  </a:lnTo>
                  <a:lnTo>
                    <a:pt x="0" y="37011"/>
                  </a:lnTo>
                  <a:lnTo>
                    <a:pt x="20166" y="261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18" name="Freeform: Shape 389">
              <a:extLst>
                <a:ext uri="{FF2B5EF4-FFF2-40B4-BE49-F238E27FC236}">
                  <a16:creationId xmlns:a16="http://schemas.microsoft.com/office/drawing/2014/main" id="{C80A5949-9D6A-C747-BA91-0E158C1D7CB3}"/>
                </a:ext>
              </a:extLst>
            </p:cNvPr>
            <p:cNvSpPr/>
            <p:nvPr userDrawn="1"/>
          </p:nvSpPr>
          <p:spPr>
            <a:xfrm>
              <a:off x="7306731" y="4096990"/>
              <a:ext cx="1104059" cy="1006181"/>
            </a:xfrm>
            <a:custGeom>
              <a:avLst/>
              <a:gdLst>
                <a:gd name="connsiteX0" fmla="*/ 158535 w 454646"/>
                <a:gd name="connsiteY0" fmla="*/ 318145 h 414340"/>
                <a:gd name="connsiteX1" fmla="*/ 138114 w 454646"/>
                <a:gd name="connsiteY1" fmla="*/ 329430 h 414340"/>
                <a:gd name="connsiteX2" fmla="*/ 121991 w 454646"/>
                <a:gd name="connsiteY2" fmla="*/ 312770 h 414340"/>
                <a:gd name="connsiteX3" fmla="*/ 76849 w 454646"/>
                <a:gd name="connsiteY3" fmla="*/ 299873 h 414340"/>
                <a:gd name="connsiteX4" fmla="*/ 64489 w 454646"/>
                <a:gd name="connsiteY4" fmla="*/ 281063 h 414340"/>
                <a:gd name="connsiteX5" fmla="*/ 41918 w 454646"/>
                <a:gd name="connsiteY5" fmla="*/ 267091 h 414340"/>
                <a:gd name="connsiteX6" fmla="*/ 28482 w 454646"/>
                <a:gd name="connsiteY6" fmla="*/ 272465 h 414340"/>
                <a:gd name="connsiteX7" fmla="*/ 18272 w 454646"/>
                <a:gd name="connsiteY7" fmla="*/ 255805 h 414340"/>
                <a:gd name="connsiteX8" fmla="*/ 17197 w 454646"/>
                <a:gd name="connsiteY8" fmla="*/ 242908 h 414340"/>
                <a:gd name="connsiteX9" fmla="*/ 0 w 454646"/>
                <a:gd name="connsiteY9" fmla="*/ 220337 h 414340"/>
                <a:gd name="connsiteX10" fmla="*/ 11286 w 454646"/>
                <a:gd name="connsiteY10" fmla="*/ 207439 h 414340"/>
                <a:gd name="connsiteX11" fmla="*/ 8599 w 454646"/>
                <a:gd name="connsiteY11" fmla="*/ 188092 h 414340"/>
                <a:gd name="connsiteX12" fmla="*/ 12360 w 454646"/>
                <a:gd name="connsiteY12" fmla="*/ 171433 h 414340"/>
                <a:gd name="connsiteX13" fmla="*/ 10211 w 454646"/>
                <a:gd name="connsiteY13" fmla="*/ 157460 h 414340"/>
                <a:gd name="connsiteX14" fmla="*/ 15047 w 454646"/>
                <a:gd name="connsiteY14" fmla="*/ 132202 h 414340"/>
                <a:gd name="connsiteX15" fmla="*/ 13435 w 454646"/>
                <a:gd name="connsiteY15" fmla="*/ 117692 h 414340"/>
                <a:gd name="connsiteX16" fmla="*/ 4299 w 454646"/>
                <a:gd name="connsiteY16" fmla="*/ 90284 h 414340"/>
                <a:gd name="connsiteX17" fmla="*/ 18272 w 454646"/>
                <a:gd name="connsiteY17" fmla="*/ 82761 h 414340"/>
                <a:gd name="connsiteX18" fmla="*/ 20959 w 454646"/>
                <a:gd name="connsiteY18" fmla="*/ 69325 h 414340"/>
                <a:gd name="connsiteX19" fmla="*/ 17734 w 454646"/>
                <a:gd name="connsiteY19" fmla="*/ 56428 h 414340"/>
                <a:gd name="connsiteX20" fmla="*/ 37618 w 454646"/>
                <a:gd name="connsiteY20" fmla="*/ 44067 h 414340"/>
                <a:gd name="connsiteX21" fmla="*/ 46217 w 454646"/>
                <a:gd name="connsiteY21" fmla="*/ 33857 h 414340"/>
                <a:gd name="connsiteX22" fmla="*/ 60190 w 454646"/>
                <a:gd name="connsiteY22" fmla="*/ 24721 h 414340"/>
                <a:gd name="connsiteX23" fmla="*/ 61802 w 454646"/>
                <a:gd name="connsiteY23" fmla="*/ 0 h 414340"/>
                <a:gd name="connsiteX24" fmla="*/ 95658 w 454646"/>
                <a:gd name="connsiteY24" fmla="*/ 10748 h 414340"/>
                <a:gd name="connsiteX25" fmla="*/ 107481 w 454646"/>
                <a:gd name="connsiteY25" fmla="*/ 8061 h 414340"/>
                <a:gd name="connsiteX26" fmla="*/ 131665 w 454646"/>
                <a:gd name="connsiteY26" fmla="*/ 13435 h 414340"/>
                <a:gd name="connsiteX27" fmla="*/ 169821 w 454646"/>
                <a:gd name="connsiteY27" fmla="*/ 27408 h 414340"/>
                <a:gd name="connsiteX28" fmla="*/ 183256 w 454646"/>
                <a:gd name="connsiteY28" fmla="*/ 55353 h 414340"/>
                <a:gd name="connsiteX29" fmla="*/ 209051 w 454646"/>
                <a:gd name="connsiteY29" fmla="*/ 61264 h 414340"/>
                <a:gd name="connsiteX30" fmla="*/ 249357 w 454646"/>
                <a:gd name="connsiteY30" fmla="*/ 74699 h 414340"/>
                <a:gd name="connsiteX31" fmla="*/ 279989 w 454646"/>
                <a:gd name="connsiteY31" fmla="*/ 90284 h 414340"/>
                <a:gd name="connsiteX32" fmla="*/ 293961 w 454646"/>
                <a:gd name="connsiteY32" fmla="*/ 82223 h 414340"/>
                <a:gd name="connsiteX33" fmla="*/ 307934 w 454646"/>
                <a:gd name="connsiteY33" fmla="*/ 67713 h 414340"/>
                <a:gd name="connsiteX34" fmla="*/ 301485 w 454646"/>
                <a:gd name="connsiteY34" fmla="*/ 43530 h 414340"/>
                <a:gd name="connsiteX35" fmla="*/ 310621 w 454646"/>
                <a:gd name="connsiteY35" fmla="*/ 27945 h 414340"/>
                <a:gd name="connsiteX36" fmla="*/ 331043 w 454646"/>
                <a:gd name="connsiteY36" fmla="*/ 12898 h 414340"/>
                <a:gd name="connsiteX37" fmla="*/ 350926 w 454646"/>
                <a:gd name="connsiteY37" fmla="*/ 8598 h 414340"/>
                <a:gd name="connsiteX38" fmla="*/ 389620 w 454646"/>
                <a:gd name="connsiteY38" fmla="*/ 15047 h 414340"/>
                <a:gd name="connsiteX39" fmla="*/ 399293 w 454646"/>
                <a:gd name="connsiteY39" fmla="*/ 29020 h 414340"/>
                <a:gd name="connsiteX40" fmla="*/ 410041 w 454646"/>
                <a:gd name="connsiteY40" fmla="*/ 29020 h 414340"/>
                <a:gd name="connsiteX41" fmla="*/ 419177 w 454646"/>
                <a:gd name="connsiteY41" fmla="*/ 34394 h 414340"/>
                <a:gd name="connsiteX42" fmla="*/ 447660 w 454646"/>
                <a:gd name="connsiteY42" fmla="*/ 38156 h 414340"/>
                <a:gd name="connsiteX43" fmla="*/ 454646 w 454646"/>
                <a:gd name="connsiteY43" fmla="*/ 48367 h 414340"/>
                <a:gd name="connsiteX44" fmla="*/ 444435 w 454646"/>
                <a:gd name="connsiteY44" fmla="*/ 63414 h 414340"/>
                <a:gd name="connsiteX45" fmla="*/ 448735 w 454646"/>
                <a:gd name="connsiteY45" fmla="*/ 76849 h 414340"/>
                <a:gd name="connsiteX46" fmla="*/ 441211 w 454646"/>
                <a:gd name="connsiteY46" fmla="*/ 96196 h 414340"/>
                <a:gd name="connsiteX47" fmla="*/ 449809 w 454646"/>
                <a:gd name="connsiteY47" fmla="*/ 121454 h 414340"/>
                <a:gd name="connsiteX48" fmla="*/ 449809 w 454646"/>
                <a:gd name="connsiteY48" fmla="*/ 231085 h 414340"/>
                <a:gd name="connsiteX49" fmla="*/ 449809 w 454646"/>
                <a:gd name="connsiteY49" fmla="*/ 342328 h 414340"/>
                <a:gd name="connsiteX50" fmla="*/ 449809 w 454646"/>
                <a:gd name="connsiteY50" fmla="*/ 401980 h 414340"/>
                <a:gd name="connsiteX51" fmla="*/ 416490 w 454646"/>
                <a:gd name="connsiteY51" fmla="*/ 401980 h 414340"/>
                <a:gd name="connsiteX52" fmla="*/ 415952 w 454646"/>
                <a:gd name="connsiteY52" fmla="*/ 414340 h 414340"/>
                <a:gd name="connsiteX53" fmla="*/ 301485 w 454646"/>
                <a:gd name="connsiteY53" fmla="*/ 357375 h 414340"/>
                <a:gd name="connsiteX54" fmla="*/ 187017 w 454646"/>
                <a:gd name="connsiteY54" fmla="*/ 299873 h 414340"/>
                <a:gd name="connsiteX55" fmla="*/ 158535 w 454646"/>
                <a:gd name="connsiteY55" fmla="*/ 318145 h 4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4646" h="414340">
                  <a:moveTo>
                    <a:pt x="158535" y="318145"/>
                  </a:moveTo>
                  <a:lnTo>
                    <a:pt x="138114" y="329430"/>
                  </a:lnTo>
                  <a:lnTo>
                    <a:pt x="121991" y="312770"/>
                  </a:lnTo>
                  <a:lnTo>
                    <a:pt x="76849" y="299873"/>
                  </a:lnTo>
                  <a:lnTo>
                    <a:pt x="64489" y="281063"/>
                  </a:lnTo>
                  <a:lnTo>
                    <a:pt x="41918" y="267091"/>
                  </a:lnTo>
                  <a:lnTo>
                    <a:pt x="28482" y="272465"/>
                  </a:lnTo>
                  <a:lnTo>
                    <a:pt x="18272" y="255805"/>
                  </a:lnTo>
                  <a:lnTo>
                    <a:pt x="17197" y="242908"/>
                  </a:lnTo>
                  <a:lnTo>
                    <a:pt x="0" y="220337"/>
                  </a:lnTo>
                  <a:lnTo>
                    <a:pt x="11286" y="207439"/>
                  </a:lnTo>
                  <a:lnTo>
                    <a:pt x="8599" y="188092"/>
                  </a:lnTo>
                  <a:lnTo>
                    <a:pt x="12360" y="171433"/>
                  </a:lnTo>
                  <a:lnTo>
                    <a:pt x="10211" y="157460"/>
                  </a:lnTo>
                  <a:lnTo>
                    <a:pt x="15047" y="132202"/>
                  </a:lnTo>
                  <a:lnTo>
                    <a:pt x="13435" y="117692"/>
                  </a:lnTo>
                  <a:lnTo>
                    <a:pt x="4299" y="90284"/>
                  </a:lnTo>
                  <a:lnTo>
                    <a:pt x="18272" y="82761"/>
                  </a:lnTo>
                  <a:lnTo>
                    <a:pt x="20959" y="69325"/>
                  </a:lnTo>
                  <a:lnTo>
                    <a:pt x="17734" y="56428"/>
                  </a:lnTo>
                  <a:lnTo>
                    <a:pt x="37618" y="44067"/>
                  </a:lnTo>
                  <a:lnTo>
                    <a:pt x="46217" y="33857"/>
                  </a:lnTo>
                  <a:lnTo>
                    <a:pt x="60190" y="24721"/>
                  </a:lnTo>
                  <a:lnTo>
                    <a:pt x="61802" y="0"/>
                  </a:lnTo>
                  <a:lnTo>
                    <a:pt x="95658" y="10748"/>
                  </a:lnTo>
                  <a:lnTo>
                    <a:pt x="107481" y="8061"/>
                  </a:lnTo>
                  <a:lnTo>
                    <a:pt x="131665" y="13435"/>
                  </a:lnTo>
                  <a:lnTo>
                    <a:pt x="169821" y="27408"/>
                  </a:lnTo>
                  <a:lnTo>
                    <a:pt x="183256" y="55353"/>
                  </a:lnTo>
                  <a:lnTo>
                    <a:pt x="209051" y="61264"/>
                  </a:lnTo>
                  <a:lnTo>
                    <a:pt x="249357" y="74699"/>
                  </a:lnTo>
                  <a:lnTo>
                    <a:pt x="279989" y="90284"/>
                  </a:lnTo>
                  <a:lnTo>
                    <a:pt x="293961" y="82223"/>
                  </a:lnTo>
                  <a:lnTo>
                    <a:pt x="307934" y="67713"/>
                  </a:lnTo>
                  <a:lnTo>
                    <a:pt x="301485" y="43530"/>
                  </a:lnTo>
                  <a:lnTo>
                    <a:pt x="310621" y="27945"/>
                  </a:lnTo>
                  <a:lnTo>
                    <a:pt x="331043" y="12898"/>
                  </a:lnTo>
                  <a:lnTo>
                    <a:pt x="350926" y="8598"/>
                  </a:lnTo>
                  <a:lnTo>
                    <a:pt x="389620" y="15047"/>
                  </a:lnTo>
                  <a:lnTo>
                    <a:pt x="399293" y="29020"/>
                  </a:lnTo>
                  <a:lnTo>
                    <a:pt x="410041" y="29020"/>
                  </a:lnTo>
                  <a:lnTo>
                    <a:pt x="419177" y="34394"/>
                  </a:lnTo>
                  <a:lnTo>
                    <a:pt x="447660" y="38156"/>
                  </a:lnTo>
                  <a:lnTo>
                    <a:pt x="454646" y="48367"/>
                  </a:lnTo>
                  <a:lnTo>
                    <a:pt x="444435" y="63414"/>
                  </a:lnTo>
                  <a:lnTo>
                    <a:pt x="448735" y="76849"/>
                  </a:lnTo>
                  <a:lnTo>
                    <a:pt x="441211" y="96196"/>
                  </a:lnTo>
                  <a:lnTo>
                    <a:pt x="449809" y="121454"/>
                  </a:lnTo>
                  <a:lnTo>
                    <a:pt x="449809" y="231085"/>
                  </a:lnTo>
                  <a:lnTo>
                    <a:pt x="449809" y="342328"/>
                  </a:lnTo>
                  <a:lnTo>
                    <a:pt x="449809" y="401980"/>
                  </a:lnTo>
                  <a:lnTo>
                    <a:pt x="416490" y="401980"/>
                  </a:lnTo>
                  <a:lnTo>
                    <a:pt x="415952" y="414340"/>
                  </a:lnTo>
                  <a:lnTo>
                    <a:pt x="301485" y="357375"/>
                  </a:lnTo>
                  <a:lnTo>
                    <a:pt x="187017" y="299873"/>
                  </a:lnTo>
                  <a:lnTo>
                    <a:pt x="158535" y="31814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19" name="Freeform: Shape 390">
              <a:extLst>
                <a:ext uri="{FF2B5EF4-FFF2-40B4-BE49-F238E27FC236}">
                  <a16:creationId xmlns:a16="http://schemas.microsoft.com/office/drawing/2014/main" id="{0DB5D06C-934C-A641-A868-E1870A44B7D2}"/>
                </a:ext>
              </a:extLst>
            </p:cNvPr>
            <p:cNvSpPr/>
            <p:nvPr userDrawn="1"/>
          </p:nvSpPr>
          <p:spPr>
            <a:xfrm>
              <a:off x="7943588" y="3259158"/>
              <a:ext cx="131808" cy="138333"/>
            </a:xfrm>
            <a:custGeom>
              <a:avLst/>
              <a:gdLst>
                <a:gd name="connsiteX0" fmla="*/ 38156 w 54278"/>
                <a:gd name="connsiteY0" fmla="*/ 35469 h 56965"/>
                <a:gd name="connsiteX1" fmla="*/ 36544 w 54278"/>
                <a:gd name="connsiteY1" fmla="*/ 29020 h 56965"/>
                <a:gd name="connsiteX2" fmla="*/ 24183 w 54278"/>
                <a:gd name="connsiteY2" fmla="*/ 46217 h 56965"/>
                <a:gd name="connsiteX3" fmla="*/ 26333 w 54278"/>
                <a:gd name="connsiteY3" fmla="*/ 56965 h 56965"/>
                <a:gd name="connsiteX4" fmla="*/ 20422 w 54278"/>
                <a:gd name="connsiteY4" fmla="*/ 54278 h 56965"/>
                <a:gd name="connsiteX5" fmla="*/ 12361 w 54278"/>
                <a:gd name="connsiteY5" fmla="*/ 42993 h 56965"/>
                <a:gd name="connsiteX6" fmla="*/ 0 w 54278"/>
                <a:gd name="connsiteY6" fmla="*/ 36006 h 56965"/>
                <a:gd name="connsiteX7" fmla="*/ 3225 w 54278"/>
                <a:gd name="connsiteY7" fmla="*/ 30095 h 56965"/>
                <a:gd name="connsiteX8" fmla="*/ 7524 w 54278"/>
                <a:gd name="connsiteY8" fmla="*/ 11286 h 56965"/>
                <a:gd name="connsiteX9" fmla="*/ 16660 w 54278"/>
                <a:gd name="connsiteY9" fmla="*/ 3224 h 56965"/>
                <a:gd name="connsiteX10" fmla="*/ 22034 w 54278"/>
                <a:gd name="connsiteY10" fmla="*/ 0 h 56965"/>
                <a:gd name="connsiteX11" fmla="*/ 29557 w 54278"/>
                <a:gd name="connsiteY11" fmla="*/ 5912 h 56965"/>
                <a:gd name="connsiteX12" fmla="*/ 33857 w 54278"/>
                <a:gd name="connsiteY12" fmla="*/ 10748 h 56965"/>
                <a:gd name="connsiteX13" fmla="*/ 43530 w 54278"/>
                <a:gd name="connsiteY13" fmla="*/ 14510 h 56965"/>
                <a:gd name="connsiteX14" fmla="*/ 54278 w 54278"/>
                <a:gd name="connsiteY14" fmla="*/ 22034 h 56965"/>
                <a:gd name="connsiteX15" fmla="*/ 52128 w 54278"/>
                <a:gd name="connsiteY15" fmla="*/ 25258 h 56965"/>
                <a:gd name="connsiteX16" fmla="*/ 46754 w 54278"/>
                <a:gd name="connsiteY16" fmla="*/ 32782 h 56965"/>
                <a:gd name="connsiteX17" fmla="*/ 38156 w 54278"/>
                <a:gd name="connsiteY17" fmla="*/ 35469 h 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278" h="56965">
                  <a:moveTo>
                    <a:pt x="38156" y="35469"/>
                  </a:moveTo>
                  <a:lnTo>
                    <a:pt x="36544" y="29020"/>
                  </a:lnTo>
                  <a:lnTo>
                    <a:pt x="24183" y="46217"/>
                  </a:lnTo>
                  <a:lnTo>
                    <a:pt x="26333" y="56965"/>
                  </a:lnTo>
                  <a:lnTo>
                    <a:pt x="20422" y="54278"/>
                  </a:lnTo>
                  <a:lnTo>
                    <a:pt x="12361" y="42993"/>
                  </a:lnTo>
                  <a:lnTo>
                    <a:pt x="0" y="36006"/>
                  </a:lnTo>
                  <a:lnTo>
                    <a:pt x="3225" y="30095"/>
                  </a:lnTo>
                  <a:lnTo>
                    <a:pt x="7524" y="11286"/>
                  </a:lnTo>
                  <a:lnTo>
                    <a:pt x="16660" y="3224"/>
                  </a:lnTo>
                  <a:lnTo>
                    <a:pt x="22034" y="0"/>
                  </a:lnTo>
                  <a:lnTo>
                    <a:pt x="29557" y="5912"/>
                  </a:lnTo>
                  <a:lnTo>
                    <a:pt x="33857" y="10748"/>
                  </a:lnTo>
                  <a:lnTo>
                    <a:pt x="43530" y="14510"/>
                  </a:lnTo>
                  <a:lnTo>
                    <a:pt x="54278" y="22034"/>
                  </a:lnTo>
                  <a:lnTo>
                    <a:pt x="52128" y="25258"/>
                  </a:lnTo>
                  <a:lnTo>
                    <a:pt x="46754" y="32782"/>
                  </a:lnTo>
                  <a:lnTo>
                    <a:pt x="38156" y="3546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0" name="Freeform: Shape 461">
              <a:extLst>
                <a:ext uri="{FF2B5EF4-FFF2-40B4-BE49-F238E27FC236}">
                  <a16:creationId xmlns:a16="http://schemas.microsoft.com/office/drawing/2014/main" id="{2F4CC757-2DD4-604C-8B97-E4A57CF26141}"/>
                </a:ext>
              </a:extLst>
            </p:cNvPr>
            <p:cNvSpPr/>
            <p:nvPr userDrawn="1"/>
          </p:nvSpPr>
          <p:spPr>
            <a:xfrm>
              <a:off x="8027111" y="0"/>
              <a:ext cx="3399289" cy="3465356"/>
            </a:xfrm>
            <a:custGeom>
              <a:avLst/>
              <a:gdLst>
                <a:gd name="connsiteX0" fmla="*/ 112233 w 3399289"/>
                <a:gd name="connsiteY0" fmla="*/ 2205998 h 3465356"/>
                <a:gd name="connsiteX1" fmla="*/ 185316 w 3399289"/>
                <a:gd name="connsiteY1" fmla="*/ 2222962 h 3465356"/>
                <a:gd name="connsiteX2" fmla="*/ 216635 w 3399289"/>
                <a:gd name="connsiteY2" fmla="*/ 2237319 h 3465356"/>
                <a:gd name="connsiteX3" fmla="*/ 208806 w 3399289"/>
                <a:gd name="connsiteY3" fmla="*/ 2263419 h 3465356"/>
                <a:gd name="connsiteX4" fmla="*/ 214027 w 3399289"/>
                <a:gd name="connsiteY4" fmla="*/ 2288213 h 3465356"/>
                <a:gd name="connsiteX5" fmla="*/ 86133 w 3399289"/>
                <a:gd name="connsiteY5" fmla="*/ 2289520 h 3465356"/>
                <a:gd name="connsiteX6" fmla="*/ 0 w 3399289"/>
                <a:gd name="connsiteY6" fmla="*/ 2279080 h 3465356"/>
                <a:gd name="connsiteX7" fmla="*/ 15661 w 3399289"/>
                <a:gd name="connsiteY7" fmla="*/ 2237319 h 3465356"/>
                <a:gd name="connsiteX8" fmla="*/ 870458 w 3399289"/>
                <a:gd name="connsiteY8" fmla="*/ 608634 h 3465356"/>
                <a:gd name="connsiteX9" fmla="*/ 985301 w 3399289"/>
                <a:gd name="connsiteY9" fmla="*/ 683023 h 3465356"/>
                <a:gd name="connsiteX10" fmla="*/ 1175835 w 3399289"/>
                <a:gd name="connsiteY10" fmla="*/ 711733 h 3465356"/>
                <a:gd name="connsiteX11" fmla="*/ 1439455 w 3399289"/>
                <a:gd name="connsiteY11" fmla="*/ 848760 h 3465356"/>
                <a:gd name="connsiteX12" fmla="*/ 1492959 w 3399289"/>
                <a:gd name="connsiteY12" fmla="*/ 904878 h 3465356"/>
                <a:gd name="connsiteX13" fmla="*/ 1496874 w 3399289"/>
                <a:gd name="connsiteY13" fmla="*/ 983179 h 3465356"/>
                <a:gd name="connsiteX14" fmla="*/ 1419877 w 3399289"/>
                <a:gd name="connsiteY14" fmla="*/ 1044516 h 3465356"/>
                <a:gd name="connsiteX15" fmla="*/ 1306340 w 3399289"/>
                <a:gd name="connsiteY15" fmla="*/ 1075837 h 3465356"/>
                <a:gd name="connsiteX16" fmla="*/ 995741 w 3399289"/>
                <a:gd name="connsiteY16" fmla="*/ 987094 h 3465356"/>
                <a:gd name="connsiteX17" fmla="*/ 944844 w 3399289"/>
                <a:gd name="connsiteY17" fmla="*/ 1001451 h 3465356"/>
                <a:gd name="connsiteX18" fmla="*/ 1058381 w 3399289"/>
                <a:gd name="connsiteY18" fmla="*/ 1086277 h 3465356"/>
                <a:gd name="connsiteX19" fmla="*/ 1062298 w 3399289"/>
                <a:gd name="connsiteY19" fmla="*/ 1139784 h 3465356"/>
                <a:gd name="connsiteX20" fmla="*/ 1066213 w 3399289"/>
                <a:gd name="connsiteY20" fmla="*/ 1254628 h 3465356"/>
                <a:gd name="connsiteX21" fmla="*/ 1156260 w 3399289"/>
                <a:gd name="connsiteY21" fmla="*/ 1288557 h 3465356"/>
                <a:gd name="connsiteX22" fmla="*/ 1211071 w 3399289"/>
                <a:gd name="connsiteY22" fmla="*/ 1317268 h 3465356"/>
                <a:gd name="connsiteX23" fmla="*/ 1220207 w 3399289"/>
                <a:gd name="connsiteY23" fmla="*/ 1263761 h 3465356"/>
                <a:gd name="connsiteX24" fmla="*/ 1178446 w 3399289"/>
                <a:gd name="connsiteY24" fmla="*/ 1215475 h 3465356"/>
                <a:gd name="connsiteX25" fmla="*/ 1222818 w 3399289"/>
                <a:gd name="connsiteY25" fmla="*/ 1172410 h 3465356"/>
                <a:gd name="connsiteX26" fmla="*/ 1391166 w 3399289"/>
                <a:gd name="connsiteY26" fmla="*/ 1242882 h 3465356"/>
                <a:gd name="connsiteX27" fmla="*/ 1449892 w 3399289"/>
                <a:gd name="connsiteY27" fmla="*/ 1215475 h 3465356"/>
                <a:gd name="connsiteX28" fmla="*/ 1402912 w 3399289"/>
                <a:gd name="connsiteY28" fmla="*/ 1133259 h 3465356"/>
                <a:gd name="connsiteX29" fmla="*/ 1566042 w 3399289"/>
                <a:gd name="connsiteY29" fmla="*/ 1021026 h 3465356"/>
                <a:gd name="connsiteX30" fmla="*/ 1629989 w 3399289"/>
                <a:gd name="connsiteY30" fmla="*/ 1027551 h 3465356"/>
                <a:gd name="connsiteX31" fmla="*/ 1695240 w 3399289"/>
                <a:gd name="connsiteY31" fmla="*/ 1068006 h 3465356"/>
                <a:gd name="connsiteX32" fmla="*/ 1735697 w 3399289"/>
                <a:gd name="connsiteY32" fmla="*/ 988400 h 3465356"/>
                <a:gd name="connsiteX33" fmla="*/ 1678275 w 3399289"/>
                <a:gd name="connsiteY33" fmla="*/ 917928 h 3465356"/>
                <a:gd name="connsiteX34" fmla="*/ 1712205 w 3399289"/>
                <a:gd name="connsiteY34" fmla="*/ 847456 h 3465356"/>
                <a:gd name="connsiteX35" fmla="*/ 1661310 w 3399289"/>
                <a:gd name="connsiteY35" fmla="*/ 773070 h 3465356"/>
                <a:gd name="connsiteX36" fmla="*/ 1855759 w 3399289"/>
                <a:gd name="connsiteY36" fmla="*/ 812220 h 3465356"/>
                <a:gd name="connsiteX37" fmla="*/ 1894910 w 3399289"/>
                <a:gd name="connsiteY37" fmla="*/ 878778 h 3465356"/>
                <a:gd name="connsiteX38" fmla="*/ 1806169 w 3399289"/>
                <a:gd name="connsiteY38" fmla="*/ 893132 h 3465356"/>
                <a:gd name="connsiteX39" fmla="*/ 1806169 w 3399289"/>
                <a:gd name="connsiteY39" fmla="*/ 958383 h 3465356"/>
                <a:gd name="connsiteX40" fmla="*/ 1860978 w 3399289"/>
                <a:gd name="connsiteY40" fmla="*/ 998840 h 3465356"/>
                <a:gd name="connsiteX41" fmla="*/ 1967992 w 3399289"/>
                <a:gd name="connsiteY41" fmla="*/ 974044 h 3465356"/>
                <a:gd name="connsiteX42" fmla="*/ 1984957 w 3399289"/>
                <a:gd name="connsiteY42" fmla="*/ 898353 h 3465356"/>
                <a:gd name="connsiteX43" fmla="*/ 2129815 w 3399289"/>
                <a:gd name="connsiteY43" fmla="*/ 842235 h 3465356"/>
                <a:gd name="connsiteX44" fmla="*/ 2372553 w 3399289"/>
                <a:gd name="connsiteY44" fmla="*/ 739138 h 3465356"/>
                <a:gd name="connsiteX45" fmla="*/ 2424753 w 3399289"/>
                <a:gd name="connsiteY45" fmla="*/ 745663 h 3465356"/>
                <a:gd name="connsiteX46" fmla="*/ 2355588 w 3399289"/>
                <a:gd name="connsiteY46" fmla="*/ 818746 h 3465356"/>
                <a:gd name="connsiteX47" fmla="*/ 2441718 w 3399289"/>
                <a:gd name="connsiteY47" fmla="*/ 831796 h 3465356"/>
                <a:gd name="connsiteX48" fmla="*/ 2491311 w 3399289"/>
                <a:gd name="connsiteY48" fmla="*/ 791339 h 3465356"/>
                <a:gd name="connsiteX49" fmla="*/ 2621815 w 3399289"/>
                <a:gd name="connsiteY49" fmla="*/ 788728 h 3465356"/>
                <a:gd name="connsiteX50" fmla="*/ 2724913 w 3399289"/>
                <a:gd name="connsiteY50" fmla="*/ 739138 h 3465356"/>
                <a:gd name="connsiteX51" fmla="*/ 2804521 w 3399289"/>
                <a:gd name="connsiteY51" fmla="*/ 812220 h 3465356"/>
                <a:gd name="connsiteX52" fmla="*/ 2884125 w 3399289"/>
                <a:gd name="connsiteY52" fmla="*/ 731309 h 3465356"/>
                <a:gd name="connsiteX53" fmla="*/ 2811045 w 3399289"/>
                <a:gd name="connsiteY53" fmla="*/ 660837 h 3465356"/>
                <a:gd name="connsiteX54" fmla="*/ 2847585 w 3399289"/>
                <a:gd name="connsiteY54" fmla="*/ 620380 h 3465356"/>
                <a:gd name="connsiteX55" fmla="*/ 3053781 w 3399289"/>
                <a:gd name="connsiteY55" fmla="*/ 658226 h 3465356"/>
                <a:gd name="connsiteX56" fmla="*/ 3150353 w 3399289"/>
                <a:gd name="connsiteY56" fmla="*/ 697377 h 3465356"/>
                <a:gd name="connsiteX57" fmla="*/ 3399289 w 3399289"/>
                <a:gd name="connsiteY57" fmla="*/ 834099 h 3465356"/>
                <a:gd name="connsiteX58" fmla="*/ 3399289 w 3399289"/>
                <a:gd name="connsiteY58" fmla="*/ 2217899 h 3465356"/>
                <a:gd name="connsiteX59" fmla="*/ 3381344 w 3399289"/>
                <a:gd name="connsiteY59" fmla="*/ 2229487 h 3465356"/>
                <a:gd name="connsiteX60" fmla="*/ 3206468 w 3399289"/>
                <a:gd name="connsiteY60" fmla="*/ 2264724 h 3465356"/>
                <a:gd name="connsiteX61" fmla="*/ 3172539 w 3399289"/>
                <a:gd name="connsiteY61" fmla="*/ 2288213 h 3465356"/>
                <a:gd name="connsiteX62" fmla="*/ 2911533 w 3399289"/>
                <a:gd name="connsiteY62" fmla="*/ 2322145 h 3465356"/>
                <a:gd name="connsiteX63" fmla="*/ 2878907 w 3399289"/>
                <a:gd name="connsiteY63" fmla="*/ 2354771 h 3465356"/>
                <a:gd name="connsiteX64" fmla="*/ 2929801 w 3399289"/>
                <a:gd name="connsiteY64" fmla="*/ 2420024 h 3465356"/>
                <a:gd name="connsiteX65" fmla="*/ 2863246 w 3399289"/>
                <a:gd name="connsiteY65" fmla="*/ 2444818 h 3465356"/>
                <a:gd name="connsiteX66" fmla="*/ 2876297 w 3399289"/>
                <a:gd name="connsiteY66" fmla="*/ 2470918 h 3465356"/>
                <a:gd name="connsiteX67" fmla="*/ 2809739 w 3399289"/>
                <a:gd name="connsiteY67" fmla="*/ 2516596 h 3465356"/>
                <a:gd name="connsiteX68" fmla="*/ 2921972 w 3399289"/>
                <a:gd name="connsiteY68" fmla="*/ 2580541 h 3465356"/>
                <a:gd name="connsiteX69" fmla="*/ 2905007 w 3399289"/>
                <a:gd name="connsiteY69" fmla="*/ 2624912 h 3465356"/>
                <a:gd name="connsiteX70" fmla="*/ 2807129 w 3399289"/>
                <a:gd name="connsiteY70" fmla="*/ 2620998 h 3465356"/>
                <a:gd name="connsiteX71" fmla="*/ 2787553 w 3399289"/>
                <a:gd name="connsiteY71" fmla="*/ 2648405 h 3465356"/>
                <a:gd name="connsiteX72" fmla="*/ 2698813 w 3399289"/>
                <a:gd name="connsiteY72" fmla="*/ 2601423 h 3465356"/>
                <a:gd name="connsiteX73" fmla="*/ 2587883 w 3399289"/>
                <a:gd name="connsiteY73" fmla="*/ 2602727 h 3465356"/>
                <a:gd name="connsiteX74" fmla="*/ 2513497 w 3399289"/>
                <a:gd name="connsiteY74" fmla="*/ 2641880 h 3465356"/>
                <a:gd name="connsiteX75" fmla="*/ 2431279 w 3399289"/>
                <a:gd name="connsiteY75" fmla="*/ 2605337 h 3465356"/>
                <a:gd name="connsiteX76" fmla="*/ 2277285 w 3399289"/>
                <a:gd name="connsiteY76" fmla="*/ 2541390 h 3465356"/>
                <a:gd name="connsiteX77" fmla="*/ 2168966 w 3399289"/>
                <a:gd name="connsiteY77" fmla="*/ 2544001 h 3465356"/>
                <a:gd name="connsiteX78" fmla="*/ 2025414 w 3399289"/>
                <a:gd name="connsiteY78" fmla="*/ 2644488 h 3465356"/>
                <a:gd name="connsiteX79" fmla="*/ 2017582 w 3399289"/>
                <a:gd name="connsiteY79" fmla="*/ 2711045 h 3465356"/>
                <a:gd name="connsiteX80" fmla="*/ 1945806 w 3399289"/>
                <a:gd name="connsiteY80" fmla="*/ 2658844 h 3465356"/>
                <a:gd name="connsiteX81" fmla="*/ 1890995 w 3399289"/>
                <a:gd name="connsiteY81" fmla="*/ 2758027 h 3465356"/>
                <a:gd name="connsiteX82" fmla="*/ 1910570 w 3399289"/>
                <a:gd name="connsiteY82" fmla="*/ 2776296 h 3465356"/>
                <a:gd name="connsiteX83" fmla="*/ 1870116 w 3399289"/>
                <a:gd name="connsiteY83" fmla="*/ 2844160 h 3465356"/>
                <a:gd name="connsiteX84" fmla="*/ 1928842 w 3399289"/>
                <a:gd name="connsiteY84" fmla="*/ 2904190 h 3465356"/>
                <a:gd name="connsiteX85" fmla="*/ 1981042 w 3399289"/>
                <a:gd name="connsiteY85" fmla="*/ 2901579 h 3465356"/>
                <a:gd name="connsiteX86" fmla="*/ 2025414 w 3399289"/>
                <a:gd name="connsiteY86" fmla="*/ 2960308 h 3465356"/>
                <a:gd name="connsiteX87" fmla="*/ 2017582 w 3399289"/>
                <a:gd name="connsiteY87" fmla="*/ 3005983 h 3465356"/>
                <a:gd name="connsiteX88" fmla="*/ 2052821 w 3399289"/>
                <a:gd name="connsiteY88" fmla="*/ 3020340 h 3465356"/>
                <a:gd name="connsiteX89" fmla="*/ 2021499 w 3399289"/>
                <a:gd name="connsiteY89" fmla="*/ 3071234 h 3465356"/>
                <a:gd name="connsiteX90" fmla="*/ 1953635 w 3399289"/>
                <a:gd name="connsiteY90" fmla="*/ 3085591 h 3465356"/>
                <a:gd name="connsiteX91" fmla="*/ 1884470 w 3399289"/>
                <a:gd name="connsiteY91" fmla="*/ 3174332 h 3465356"/>
                <a:gd name="connsiteX92" fmla="*/ 1948417 w 3399289"/>
                <a:gd name="connsiteY92" fmla="*/ 3255246 h 3465356"/>
                <a:gd name="connsiteX93" fmla="*/ 1941892 w 3399289"/>
                <a:gd name="connsiteY93" fmla="*/ 3312668 h 3465356"/>
                <a:gd name="connsiteX94" fmla="*/ 2017582 w 3399289"/>
                <a:gd name="connsiteY94" fmla="*/ 3410544 h 3465356"/>
                <a:gd name="connsiteX95" fmla="*/ 1975821 w 3399289"/>
                <a:gd name="connsiteY95" fmla="*/ 3444476 h 3465356"/>
                <a:gd name="connsiteX96" fmla="*/ 1964078 w 3399289"/>
                <a:gd name="connsiteY96" fmla="*/ 3465356 h 3465356"/>
                <a:gd name="connsiteX97" fmla="*/ 1932756 w 3399289"/>
                <a:gd name="connsiteY97" fmla="*/ 3460135 h 3465356"/>
                <a:gd name="connsiteX98" fmla="*/ 1884470 w 3399289"/>
                <a:gd name="connsiteY98" fmla="*/ 3409240 h 3465356"/>
                <a:gd name="connsiteX99" fmla="*/ 1864895 w 3399289"/>
                <a:gd name="connsiteY99" fmla="*/ 3406630 h 3465356"/>
                <a:gd name="connsiteX100" fmla="*/ 1820523 w 3399289"/>
                <a:gd name="connsiteY100" fmla="*/ 3387055 h 3465356"/>
                <a:gd name="connsiteX101" fmla="*/ 1799644 w 3399289"/>
                <a:gd name="connsiteY101" fmla="*/ 3353123 h 3465356"/>
                <a:gd name="connsiteX102" fmla="*/ 1734390 w 3399289"/>
                <a:gd name="connsiteY102" fmla="*/ 3336158 h 3465356"/>
                <a:gd name="connsiteX103" fmla="*/ 1692629 w 3399289"/>
                <a:gd name="connsiteY103" fmla="*/ 3349208 h 3465356"/>
                <a:gd name="connsiteX104" fmla="*/ 1680886 w 3399289"/>
                <a:gd name="connsiteY104" fmla="*/ 3333547 h 3465356"/>
                <a:gd name="connsiteX105" fmla="*/ 1585617 w 3399289"/>
                <a:gd name="connsiteY105" fmla="*/ 3293090 h 3465356"/>
                <a:gd name="connsiteX106" fmla="*/ 1482520 w 3399289"/>
                <a:gd name="connsiteY106" fmla="*/ 3280040 h 3465356"/>
                <a:gd name="connsiteX107" fmla="*/ 1423791 w 3399289"/>
                <a:gd name="connsiteY107" fmla="*/ 3265686 h 3465356"/>
                <a:gd name="connsiteX108" fmla="*/ 1415962 w 3399289"/>
                <a:gd name="connsiteY108" fmla="*/ 3276125 h 3465356"/>
                <a:gd name="connsiteX109" fmla="*/ 1327219 w 3399289"/>
                <a:gd name="connsiteY109" fmla="*/ 3204349 h 3465356"/>
                <a:gd name="connsiteX110" fmla="*/ 1247612 w 3399289"/>
                <a:gd name="connsiteY110" fmla="*/ 3171724 h 3465356"/>
                <a:gd name="connsiteX111" fmla="*/ 1187582 w 3399289"/>
                <a:gd name="connsiteY111" fmla="*/ 3122131 h 3465356"/>
                <a:gd name="connsiteX112" fmla="*/ 1238478 w 3399289"/>
                <a:gd name="connsiteY112" fmla="*/ 3107777 h 3465356"/>
                <a:gd name="connsiteX113" fmla="*/ 1295900 w 3399289"/>
                <a:gd name="connsiteY113" fmla="*/ 3035998 h 3465356"/>
                <a:gd name="connsiteX114" fmla="*/ 1256750 w 3399289"/>
                <a:gd name="connsiteY114" fmla="*/ 3002069 h 3465356"/>
                <a:gd name="connsiteX115" fmla="*/ 1359845 w 3399289"/>
                <a:gd name="connsiteY115" fmla="*/ 2966833 h 3465356"/>
                <a:gd name="connsiteX116" fmla="*/ 1357237 w 3399289"/>
                <a:gd name="connsiteY116" fmla="*/ 2947258 h 3465356"/>
                <a:gd name="connsiteX117" fmla="*/ 1294594 w 3399289"/>
                <a:gd name="connsiteY117" fmla="*/ 2961612 h 3465356"/>
                <a:gd name="connsiteX118" fmla="*/ 1297204 w 3399289"/>
                <a:gd name="connsiteY118" fmla="*/ 2922461 h 3465356"/>
                <a:gd name="connsiteX119" fmla="*/ 1333744 w 3399289"/>
                <a:gd name="connsiteY119" fmla="*/ 2897665 h 3465356"/>
                <a:gd name="connsiteX120" fmla="*/ 1401608 w 3399289"/>
                <a:gd name="connsiteY120" fmla="*/ 2891140 h 3465356"/>
                <a:gd name="connsiteX121" fmla="*/ 1412048 w 3399289"/>
                <a:gd name="connsiteY121" fmla="*/ 2861125 h 3465356"/>
                <a:gd name="connsiteX122" fmla="*/ 1396387 w 3399289"/>
                <a:gd name="connsiteY122" fmla="*/ 2811532 h 3465356"/>
                <a:gd name="connsiteX123" fmla="*/ 1425098 w 3399289"/>
                <a:gd name="connsiteY123" fmla="*/ 2764552 h 3465356"/>
                <a:gd name="connsiteX124" fmla="*/ 1423791 w 3399289"/>
                <a:gd name="connsiteY124" fmla="*/ 2738452 h 3465356"/>
                <a:gd name="connsiteX125" fmla="*/ 1320694 w 3399289"/>
                <a:gd name="connsiteY125" fmla="*/ 2708435 h 3465356"/>
                <a:gd name="connsiteX126" fmla="*/ 1280239 w 3399289"/>
                <a:gd name="connsiteY126" fmla="*/ 2709741 h 3465356"/>
                <a:gd name="connsiteX127" fmla="*/ 1237174 w 3399289"/>
                <a:gd name="connsiteY127" fmla="*/ 2666674 h 3465356"/>
                <a:gd name="connsiteX128" fmla="*/ 1183665 w 3399289"/>
                <a:gd name="connsiteY128" fmla="*/ 2681030 h 3465356"/>
                <a:gd name="connsiteX129" fmla="*/ 1094924 w 3399289"/>
                <a:gd name="connsiteY129" fmla="*/ 2648405 h 3465356"/>
                <a:gd name="connsiteX130" fmla="*/ 1096228 w 3399289"/>
                <a:gd name="connsiteY130" fmla="*/ 2630134 h 3465356"/>
                <a:gd name="connsiteX131" fmla="*/ 1071434 w 3399289"/>
                <a:gd name="connsiteY131" fmla="*/ 2590983 h 3465356"/>
                <a:gd name="connsiteX132" fmla="*/ 1015316 w 3399289"/>
                <a:gd name="connsiteY132" fmla="*/ 2587068 h 3465356"/>
                <a:gd name="connsiteX133" fmla="*/ 1010098 w 3399289"/>
                <a:gd name="connsiteY133" fmla="*/ 2558357 h 3465356"/>
                <a:gd name="connsiteX134" fmla="*/ 1027062 w 3399289"/>
                <a:gd name="connsiteY134" fmla="*/ 2540086 h 3465356"/>
                <a:gd name="connsiteX135" fmla="*/ 982691 w 3399289"/>
                <a:gd name="connsiteY135" fmla="*/ 2487885 h 3465356"/>
                <a:gd name="connsiteX136" fmla="*/ 910915 w 3399289"/>
                <a:gd name="connsiteY136" fmla="*/ 2497021 h 3465356"/>
                <a:gd name="connsiteX137" fmla="*/ 890033 w 3399289"/>
                <a:gd name="connsiteY137" fmla="*/ 2493104 h 3465356"/>
                <a:gd name="connsiteX138" fmla="*/ 871764 w 3399289"/>
                <a:gd name="connsiteY138" fmla="*/ 2513986 h 3465356"/>
                <a:gd name="connsiteX139" fmla="*/ 845664 w 3399289"/>
                <a:gd name="connsiteY139" fmla="*/ 2510071 h 3465356"/>
                <a:gd name="connsiteX140" fmla="*/ 828697 w 3399289"/>
                <a:gd name="connsiteY140" fmla="*/ 2450039 h 3465356"/>
                <a:gd name="connsiteX141" fmla="*/ 813036 w 3399289"/>
                <a:gd name="connsiteY141" fmla="*/ 2418717 h 3465356"/>
                <a:gd name="connsiteX142" fmla="*/ 826089 w 3399289"/>
                <a:gd name="connsiteY142" fmla="*/ 2409582 h 3465356"/>
                <a:gd name="connsiteX143" fmla="*/ 882204 w 3399289"/>
                <a:gd name="connsiteY143" fmla="*/ 2412192 h 3465356"/>
                <a:gd name="connsiteX144" fmla="*/ 909608 w 3399289"/>
                <a:gd name="connsiteY144" fmla="*/ 2391313 h 3465356"/>
                <a:gd name="connsiteX145" fmla="*/ 890033 w 3399289"/>
                <a:gd name="connsiteY145" fmla="*/ 2366517 h 3465356"/>
                <a:gd name="connsiteX146" fmla="*/ 843051 w 3399289"/>
                <a:gd name="connsiteY146" fmla="*/ 2349550 h 3465356"/>
                <a:gd name="connsiteX147" fmla="*/ 846968 w 3399289"/>
                <a:gd name="connsiteY147" fmla="*/ 2332585 h 3465356"/>
                <a:gd name="connsiteX148" fmla="*/ 818257 w 3399289"/>
                <a:gd name="connsiteY148" fmla="*/ 2315620 h 3465356"/>
                <a:gd name="connsiteX149" fmla="*/ 773885 w 3399289"/>
                <a:gd name="connsiteY149" fmla="*/ 2252977 h 3465356"/>
                <a:gd name="connsiteX150" fmla="*/ 788242 w 3399289"/>
                <a:gd name="connsiteY150" fmla="*/ 2226877 h 3465356"/>
                <a:gd name="connsiteX151" fmla="*/ 781717 w 3399289"/>
                <a:gd name="connsiteY151" fmla="*/ 2181201 h 3465356"/>
                <a:gd name="connsiteX152" fmla="*/ 713853 w 3399289"/>
                <a:gd name="connsiteY152" fmla="*/ 2157711 h 3465356"/>
                <a:gd name="connsiteX153" fmla="*/ 677313 w 3399289"/>
                <a:gd name="connsiteY153" fmla="*/ 2169455 h 3465356"/>
                <a:gd name="connsiteX154" fmla="*/ 666873 w 3399289"/>
                <a:gd name="connsiteY154" fmla="*/ 2144661 h 3465356"/>
                <a:gd name="connsiteX155" fmla="*/ 593791 w 3399289"/>
                <a:gd name="connsiteY155" fmla="*/ 2119865 h 3465356"/>
                <a:gd name="connsiteX156" fmla="*/ 571605 w 3399289"/>
                <a:gd name="connsiteY156" fmla="*/ 2061139 h 3465356"/>
                <a:gd name="connsiteX157" fmla="*/ 566386 w 3399289"/>
                <a:gd name="connsiteY157" fmla="*/ 2012853 h 3465356"/>
                <a:gd name="connsiteX158" fmla="*/ 532455 w 3399289"/>
                <a:gd name="connsiteY158" fmla="*/ 1989360 h 3465356"/>
                <a:gd name="connsiteX159" fmla="*/ 562469 w 3399289"/>
                <a:gd name="connsiteY159" fmla="*/ 1958041 h 3465356"/>
                <a:gd name="connsiteX160" fmla="*/ 541590 w 3399289"/>
                <a:gd name="connsiteY160" fmla="*/ 1864077 h 3465356"/>
                <a:gd name="connsiteX161" fmla="*/ 591180 w 3399289"/>
                <a:gd name="connsiteY161" fmla="*/ 1805351 h 3465356"/>
                <a:gd name="connsiteX162" fmla="*/ 580741 w 3399289"/>
                <a:gd name="connsiteY162" fmla="*/ 1787080 h 3465356"/>
                <a:gd name="connsiteX163" fmla="*/ 660348 w 3399289"/>
                <a:gd name="connsiteY163" fmla="*/ 1729661 h 3465356"/>
                <a:gd name="connsiteX164" fmla="*/ 587266 w 3399289"/>
                <a:gd name="connsiteY164" fmla="*/ 1680068 h 3465356"/>
                <a:gd name="connsiteX165" fmla="*/ 736039 w 3399289"/>
                <a:gd name="connsiteY165" fmla="*/ 1544345 h 3465356"/>
                <a:gd name="connsiteX166" fmla="*/ 801292 w 3399289"/>
                <a:gd name="connsiteY166" fmla="*/ 1481702 h 3465356"/>
                <a:gd name="connsiteX167" fmla="*/ 827393 w 3399289"/>
                <a:gd name="connsiteY167" fmla="*/ 1426891 h 3465356"/>
                <a:gd name="connsiteX168" fmla="*/ 724295 w 3399289"/>
                <a:gd name="connsiteY168" fmla="*/ 1351200 h 3465356"/>
                <a:gd name="connsiteX169" fmla="*/ 753004 w 3399289"/>
                <a:gd name="connsiteY169" fmla="*/ 1279422 h 3465356"/>
                <a:gd name="connsiteX170" fmla="*/ 690363 w 3399289"/>
                <a:gd name="connsiteY170" fmla="*/ 1195899 h 3465356"/>
                <a:gd name="connsiteX171" fmla="*/ 737345 w 3399289"/>
                <a:gd name="connsiteY171" fmla="*/ 1098023 h 3465356"/>
                <a:gd name="connsiteX172" fmla="*/ 656434 w 3399289"/>
                <a:gd name="connsiteY172" fmla="*/ 966215 h 3465356"/>
                <a:gd name="connsiteX173" fmla="*/ 720378 w 3399289"/>
                <a:gd name="connsiteY173" fmla="*/ 877471 h 3465356"/>
                <a:gd name="connsiteX174" fmla="*/ 613366 w 3399289"/>
                <a:gd name="connsiteY174" fmla="*/ 797864 h 3465356"/>
                <a:gd name="connsiteX175" fmla="*/ 623808 w 3399289"/>
                <a:gd name="connsiteY175" fmla="*/ 713037 h 3465356"/>
                <a:gd name="connsiteX176" fmla="*/ 679924 w 3399289"/>
                <a:gd name="connsiteY176" fmla="*/ 701291 h 3465356"/>
                <a:gd name="connsiteX177" fmla="*/ 798679 w 3399289"/>
                <a:gd name="connsiteY177" fmla="*/ 651701 h 3465356"/>
                <a:gd name="connsiteX178" fmla="*/ 3399289 w 3399289"/>
                <a:gd name="connsiteY178" fmla="*/ 363054 h 3465356"/>
                <a:gd name="connsiteX179" fmla="*/ 3399289 w 3399289"/>
                <a:gd name="connsiteY179" fmla="*/ 727775 h 3465356"/>
                <a:gd name="connsiteX180" fmla="*/ 3378733 w 3399289"/>
                <a:gd name="connsiteY180" fmla="*/ 709123 h 3465356"/>
                <a:gd name="connsiteX181" fmla="*/ 3376123 w 3399289"/>
                <a:gd name="connsiteY181" fmla="*/ 683023 h 3465356"/>
                <a:gd name="connsiteX182" fmla="*/ 3292603 w 3399289"/>
                <a:gd name="connsiteY182" fmla="*/ 671276 h 3465356"/>
                <a:gd name="connsiteX183" fmla="*/ 3316093 w 3399289"/>
                <a:gd name="connsiteY183" fmla="*/ 612551 h 3465356"/>
                <a:gd name="connsiteX184" fmla="*/ 3278247 w 3399289"/>
                <a:gd name="connsiteY184" fmla="*/ 514672 h 3465356"/>
                <a:gd name="connsiteX185" fmla="*/ 3275636 w 3399289"/>
                <a:gd name="connsiteY185" fmla="*/ 474217 h 3465356"/>
                <a:gd name="connsiteX186" fmla="*/ 2502827 w 3399289"/>
                <a:gd name="connsiteY186" fmla="*/ 0 h 3465356"/>
                <a:gd name="connsiteX187" fmla="*/ 2748573 w 3399289"/>
                <a:gd name="connsiteY187" fmla="*/ 0 h 3465356"/>
                <a:gd name="connsiteX188" fmla="*/ 2702727 w 3399289"/>
                <a:gd name="connsiteY188" fmla="*/ 27895 h 3465356"/>
                <a:gd name="connsiteX189" fmla="*/ 2599627 w 3399289"/>
                <a:gd name="connsiteY189" fmla="*/ 159704 h 3465356"/>
                <a:gd name="connsiteX190" fmla="*/ 2490007 w 3399289"/>
                <a:gd name="connsiteY190" fmla="*/ 286291 h 3465356"/>
                <a:gd name="connsiteX191" fmla="*/ 2504361 w 3399289"/>
                <a:gd name="connsiteY191" fmla="*/ 394609 h 3465356"/>
                <a:gd name="connsiteX192" fmla="*/ 2637473 w 3399289"/>
                <a:gd name="connsiteY192" fmla="*/ 499011 h 3465356"/>
                <a:gd name="connsiteX193" fmla="*/ 2597019 w 3399289"/>
                <a:gd name="connsiteY193" fmla="*/ 510757 h 3465356"/>
                <a:gd name="connsiteX194" fmla="*/ 2369942 w 3399289"/>
                <a:gd name="connsiteY194" fmla="*/ 493792 h 3465356"/>
                <a:gd name="connsiteX195" fmla="*/ 2351671 w 3399289"/>
                <a:gd name="connsiteY195" fmla="*/ 437675 h 3465356"/>
                <a:gd name="connsiteX196" fmla="*/ 2225084 w 3399289"/>
                <a:gd name="connsiteY196" fmla="*/ 403745 h 3465356"/>
                <a:gd name="connsiteX197" fmla="*/ 2214642 w 3399289"/>
                <a:gd name="connsiteY197" fmla="*/ 333273 h 3465356"/>
                <a:gd name="connsiteX198" fmla="*/ 2286420 w 3399289"/>
                <a:gd name="connsiteY198" fmla="*/ 305866 h 3465356"/>
                <a:gd name="connsiteX199" fmla="*/ 2282505 w 3399289"/>
                <a:gd name="connsiteY199" fmla="*/ 235394 h 3465356"/>
                <a:gd name="connsiteX200" fmla="*/ 2420839 w 3399289"/>
                <a:gd name="connsiteY200" fmla="*/ 121857 h 3465356"/>
                <a:gd name="connsiteX201" fmla="*/ 2356892 w 3399289"/>
                <a:gd name="connsiteY201" fmla="*/ 104892 h 346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3399289" h="3465356">
                  <a:moveTo>
                    <a:pt x="112233" y="2205998"/>
                  </a:moveTo>
                  <a:lnTo>
                    <a:pt x="185316" y="2222962"/>
                  </a:lnTo>
                  <a:lnTo>
                    <a:pt x="216635" y="2237319"/>
                  </a:lnTo>
                  <a:lnTo>
                    <a:pt x="208806" y="2263419"/>
                  </a:lnTo>
                  <a:lnTo>
                    <a:pt x="214027" y="2288213"/>
                  </a:lnTo>
                  <a:lnTo>
                    <a:pt x="86133" y="2289520"/>
                  </a:lnTo>
                  <a:lnTo>
                    <a:pt x="0" y="2279080"/>
                  </a:lnTo>
                  <a:lnTo>
                    <a:pt x="15661" y="2237319"/>
                  </a:lnTo>
                  <a:close/>
                  <a:moveTo>
                    <a:pt x="870458" y="608634"/>
                  </a:moveTo>
                  <a:lnTo>
                    <a:pt x="985301" y="683023"/>
                  </a:lnTo>
                  <a:lnTo>
                    <a:pt x="1175835" y="711733"/>
                  </a:lnTo>
                  <a:lnTo>
                    <a:pt x="1439455" y="848760"/>
                  </a:lnTo>
                  <a:lnTo>
                    <a:pt x="1492959" y="904878"/>
                  </a:lnTo>
                  <a:lnTo>
                    <a:pt x="1496874" y="983179"/>
                  </a:lnTo>
                  <a:lnTo>
                    <a:pt x="1419877" y="1044516"/>
                  </a:lnTo>
                  <a:lnTo>
                    <a:pt x="1306340" y="1075837"/>
                  </a:lnTo>
                  <a:lnTo>
                    <a:pt x="995741" y="987094"/>
                  </a:lnTo>
                  <a:lnTo>
                    <a:pt x="944844" y="1001451"/>
                  </a:lnTo>
                  <a:lnTo>
                    <a:pt x="1058381" y="1086277"/>
                  </a:lnTo>
                  <a:lnTo>
                    <a:pt x="1062298" y="1139784"/>
                  </a:lnTo>
                  <a:lnTo>
                    <a:pt x="1066213" y="1254628"/>
                  </a:lnTo>
                  <a:lnTo>
                    <a:pt x="1156260" y="1288557"/>
                  </a:lnTo>
                  <a:lnTo>
                    <a:pt x="1211071" y="1317268"/>
                  </a:lnTo>
                  <a:lnTo>
                    <a:pt x="1220207" y="1263761"/>
                  </a:lnTo>
                  <a:lnTo>
                    <a:pt x="1178446" y="1215475"/>
                  </a:lnTo>
                  <a:lnTo>
                    <a:pt x="1222818" y="1172410"/>
                  </a:lnTo>
                  <a:lnTo>
                    <a:pt x="1391166" y="1242882"/>
                  </a:lnTo>
                  <a:lnTo>
                    <a:pt x="1449892" y="1215475"/>
                  </a:lnTo>
                  <a:lnTo>
                    <a:pt x="1402912" y="1133259"/>
                  </a:lnTo>
                  <a:lnTo>
                    <a:pt x="1566042" y="1021026"/>
                  </a:lnTo>
                  <a:lnTo>
                    <a:pt x="1629989" y="1027551"/>
                  </a:lnTo>
                  <a:lnTo>
                    <a:pt x="1695240" y="1068006"/>
                  </a:lnTo>
                  <a:lnTo>
                    <a:pt x="1735697" y="988400"/>
                  </a:lnTo>
                  <a:lnTo>
                    <a:pt x="1678275" y="917928"/>
                  </a:lnTo>
                  <a:lnTo>
                    <a:pt x="1712205" y="847456"/>
                  </a:lnTo>
                  <a:lnTo>
                    <a:pt x="1661310" y="773070"/>
                  </a:lnTo>
                  <a:lnTo>
                    <a:pt x="1855759" y="812220"/>
                  </a:lnTo>
                  <a:lnTo>
                    <a:pt x="1894910" y="878778"/>
                  </a:lnTo>
                  <a:lnTo>
                    <a:pt x="1806169" y="893132"/>
                  </a:lnTo>
                  <a:lnTo>
                    <a:pt x="1806169" y="958383"/>
                  </a:lnTo>
                  <a:lnTo>
                    <a:pt x="1860978" y="998840"/>
                  </a:lnTo>
                  <a:lnTo>
                    <a:pt x="1967992" y="974044"/>
                  </a:lnTo>
                  <a:lnTo>
                    <a:pt x="1984957" y="898353"/>
                  </a:lnTo>
                  <a:lnTo>
                    <a:pt x="2129815" y="842235"/>
                  </a:lnTo>
                  <a:lnTo>
                    <a:pt x="2372553" y="739138"/>
                  </a:lnTo>
                  <a:lnTo>
                    <a:pt x="2424753" y="745663"/>
                  </a:lnTo>
                  <a:lnTo>
                    <a:pt x="2355588" y="818746"/>
                  </a:lnTo>
                  <a:lnTo>
                    <a:pt x="2441718" y="831796"/>
                  </a:lnTo>
                  <a:lnTo>
                    <a:pt x="2491311" y="791339"/>
                  </a:lnTo>
                  <a:lnTo>
                    <a:pt x="2621815" y="788728"/>
                  </a:lnTo>
                  <a:lnTo>
                    <a:pt x="2724913" y="739138"/>
                  </a:lnTo>
                  <a:lnTo>
                    <a:pt x="2804521" y="812220"/>
                  </a:lnTo>
                  <a:lnTo>
                    <a:pt x="2884125" y="731309"/>
                  </a:lnTo>
                  <a:lnTo>
                    <a:pt x="2811045" y="660837"/>
                  </a:lnTo>
                  <a:lnTo>
                    <a:pt x="2847585" y="620380"/>
                  </a:lnTo>
                  <a:lnTo>
                    <a:pt x="3053781" y="658226"/>
                  </a:lnTo>
                  <a:lnTo>
                    <a:pt x="3150353" y="697377"/>
                  </a:lnTo>
                  <a:lnTo>
                    <a:pt x="3399289" y="834099"/>
                  </a:lnTo>
                  <a:lnTo>
                    <a:pt x="3399289" y="2217899"/>
                  </a:lnTo>
                  <a:lnTo>
                    <a:pt x="3381344" y="2229487"/>
                  </a:lnTo>
                  <a:lnTo>
                    <a:pt x="3206468" y="2264724"/>
                  </a:lnTo>
                  <a:lnTo>
                    <a:pt x="3172539" y="2288213"/>
                  </a:lnTo>
                  <a:lnTo>
                    <a:pt x="2911533" y="2322145"/>
                  </a:lnTo>
                  <a:lnTo>
                    <a:pt x="2878907" y="2354771"/>
                  </a:lnTo>
                  <a:lnTo>
                    <a:pt x="2929801" y="2420024"/>
                  </a:lnTo>
                  <a:lnTo>
                    <a:pt x="2863246" y="2444818"/>
                  </a:lnTo>
                  <a:lnTo>
                    <a:pt x="2876297" y="2470918"/>
                  </a:lnTo>
                  <a:lnTo>
                    <a:pt x="2809739" y="2516596"/>
                  </a:lnTo>
                  <a:lnTo>
                    <a:pt x="2921972" y="2580541"/>
                  </a:lnTo>
                  <a:lnTo>
                    <a:pt x="2905007" y="2624912"/>
                  </a:lnTo>
                  <a:lnTo>
                    <a:pt x="2807129" y="2620998"/>
                  </a:lnTo>
                  <a:lnTo>
                    <a:pt x="2787553" y="2648405"/>
                  </a:lnTo>
                  <a:lnTo>
                    <a:pt x="2698813" y="2601423"/>
                  </a:lnTo>
                  <a:lnTo>
                    <a:pt x="2587883" y="2602727"/>
                  </a:lnTo>
                  <a:lnTo>
                    <a:pt x="2513497" y="2641880"/>
                  </a:lnTo>
                  <a:lnTo>
                    <a:pt x="2431279" y="2605337"/>
                  </a:lnTo>
                  <a:lnTo>
                    <a:pt x="2277285" y="2541390"/>
                  </a:lnTo>
                  <a:lnTo>
                    <a:pt x="2168966" y="2544001"/>
                  </a:lnTo>
                  <a:lnTo>
                    <a:pt x="2025414" y="2644488"/>
                  </a:lnTo>
                  <a:lnTo>
                    <a:pt x="2017582" y="2711045"/>
                  </a:lnTo>
                  <a:lnTo>
                    <a:pt x="1945806" y="2658844"/>
                  </a:lnTo>
                  <a:lnTo>
                    <a:pt x="1890995" y="2758027"/>
                  </a:lnTo>
                  <a:lnTo>
                    <a:pt x="1910570" y="2776296"/>
                  </a:lnTo>
                  <a:lnTo>
                    <a:pt x="1870116" y="2844160"/>
                  </a:lnTo>
                  <a:lnTo>
                    <a:pt x="1928842" y="2904190"/>
                  </a:lnTo>
                  <a:lnTo>
                    <a:pt x="1981042" y="2901579"/>
                  </a:lnTo>
                  <a:lnTo>
                    <a:pt x="2025414" y="2960308"/>
                  </a:lnTo>
                  <a:lnTo>
                    <a:pt x="2017582" y="3005983"/>
                  </a:lnTo>
                  <a:lnTo>
                    <a:pt x="2052821" y="3020340"/>
                  </a:lnTo>
                  <a:lnTo>
                    <a:pt x="2021499" y="3071234"/>
                  </a:lnTo>
                  <a:lnTo>
                    <a:pt x="1953635" y="3085591"/>
                  </a:lnTo>
                  <a:lnTo>
                    <a:pt x="1884470" y="3174332"/>
                  </a:lnTo>
                  <a:lnTo>
                    <a:pt x="1948417" y="3255246"/>
                  </a:lnTo>
                  <a:lnTo>
                    <a:pt x="1941892" y="3312668"/>
                  </a:lnTo>
                  <a:lnTo>
                    <a:pt x="2017582" y="3410544"/>
                  </a:lnTo>
                  <a:lnTo>
                    <a:pt x="1975821" y="3444476"/>
                  </a:lnTo>
                  <a:lnTo>
                    <a:pt x="1964078" y="3465356"/>
                  </a:lnTo>
                  <a:lnTo>
                    <a:pt x="1932756" y="3460135"/>
                  </a:lnTo>
                  <a:lnTo>
                    <a:pt x="1884470" y="3409240"/>
                  </a:lnTo>
                  <a:lnTo>
                    <a:pt x="1864895" y="3406630"/>
                  </a:lnTo>
                  <a:lnTo>
                    <a:pt x="1820523" y="3387055"/>
                  </a:lnTo>
                  <a:lnTo>
                    <a:pt x="1799644" y="3353123"/>
                  </a:lnTo>
                  <a:lnTo>
                    <a:pt x="1734390" y="3336158"/>
                  </a:lnTo>
                  <a:lnTo>
                    <a:pt x="1692629" y="3349208"/>
                  </a:lnTo>
                  <a:lnTo>
                    <a:pt x="1680886" y="3333547"/>
                  </a:lnTo>
                  <a:lnTo>
                    <a:pt x="1585617" y="3293090"/>
                  </a:lnTo>
                  <a:lnTo>
                    <a:pt x="1482520" y="3280040"/>
                  </a:lnTo>
                  <a:lnTo>
                    <a:pt x="1423791" y="3265686"/>
                  </a:lnTo>
                  <a:lnTo>
                    <a:pt x="1415962" y="3276125"/>
                  </a:lnTo>
                  <a:lnTo>
                    <a:pt x="1327219" y="3204349"/>
                  </a:lnTo>
                  <a:lnTo>
                    <a:pt x="1247612" y="3171724"/>
                  </a:lnTo>
                  <a:lnTo>
                    <a:pt x="1187582" y="3122131"/>
                  </a:lnTo>
                  <a:lnTo>
                    <a:pt x="1238478" y="3107777"/>
                  </a:lnTo>
                  <a:lnTo>
                    <a:pt x="1295900" y="3035998"/>
                  </a:lnTo>
                  <a:lnTo>
                    <a:pt x="1256750" y="3002069"/>
                  </a:lnTo>
                  <a:lnTo>
                    <a:pt x="1359845" y="2966833"/>
                  </a:lnTo>
                  <a:lnTo>
                    <a:pt x="1357237" y="2947258"/>
                  </a:lnTo>
                  <a:lnTo>
                    <a:pt x="1294594" y="2961612"/>
                  </a:lnTo>
                  <a:lnTo>
                    <a:pt x="1297204" y="2922461"/>
                  </a:lnTo>
                  <a:lnTo>
                    <a:pt x="1333744" y="2897665"/>
                  </a:lnTo>
                  <a:lnTo>
                    <a:pt x="1401608" y="2891140"/>
                  </a:lnTo>
                  <a:lnTo>
                    <a:pt x="1412048" y="2861125"/>
                  </a:lnTo>
                  <a:lnTo>
                    <a:pt x="1396387" y="2811532"/>
                  </a:lnTo>
                  <a:lnTo>
                    <a:pt x="1425098" y="2764552"/>
                  </a:lnTo>
                  <a:lnTo>
                    <a:pt x="1423791" y="2738452"/>
                  </a:lnTo>
                  <a:lnTo>
                    <a:pt x="1320694" y="2708435"/>
                  </a:lnTo>
                  <a:lnTo>
                    <a:pt x="1280239" y="2709741"/>
                  </a:lnTo>
                  <a:lnTo>
                    <a:pt x="1237174" y="2666674"/>
                  </a:lnTo>
                  <a:lnTo>
                    <a:pt x="1183665" y="2681030"/>
                  </a:lnTo>
                  <a:lnTo>
                    <a:pt x="1094924" y="2648405"/>
                  </a:lnTo>
                  <a:lnTo>
                    <a:pt x="1096228" y="2630134"/>
                  </a:lnTo>
                  <a:lnTo>
                    <a:pt x="1071434" y="2590983"/>
                  </a:lnTo>
                  <a:lnTo>
                    <a:pt x="1015316" y="2587068"/>
                  </a:lnTo>
                  <a:lnTo>
                    <a:pt x="1010098" y="2558357"/>
                  </a:lnTo>
                  <a:lnTo>
                    <a:pt x="1027062" y="2540086"/>
                  </a:lnTo>
                  <a:lnTo>
                    <a:pt x="982691" y="2487885"/>
                  </a:lnTo>
                  <a:lnTo>
                    <a:pt x="910915" y="2497021"/>
                  </a:lnTo>
                  <a:lnTo>
                    <a:pt x="890033" y="2493104"/>
                  </a:lnTo>
                  <a:lnTo>
                    <a:pt x="871764" y="2513986"/>
                  </a:lnTo>
                  <a:lnTo>
                    <a:pt x="845664" y="2510071"/>
                  </a:lnTo>
                  <a:lnTo>
                    <a:pt x="828697" y="2450039"/>
                  </a:lnTo>
                  <a:lnTo>
                    <a:pt x="813036" y="2418717"/>
                  </a:lnTo>
                  <a:lnTo>
                    <a:pt x="826089" y="2409582"/>
                  </a:lnTo>
                  <a:lnTo>
                    <a:pt x="882204" y="2412192"/>
                  </a:lnTo>
                  <a:lnTo>
                    <a:pt x="909608" y="2391313"/>
                  </a:lnTo>
                  <a:lnTo>
                    <a:pt x="890033" y="2366517"/>
                  </a:lnTo>
                  <a:lnTo>
                    <a:pt x="843051" y="2349550"/>
                  </a:lnTo>
                  <a:lnTo>
                    <a:pt x="846968" y="2332585"/>
                  </a:lnTo>
                  <a:lnTo>
                    <a:pt x="818257" y="2315620"/>
                  </a:lnTo>
                  <a:lnTo>
                    <a:pt x="773885" y="2252977"/>
                  </a:lnTo>
                  <a:lnTo>
                    <a:pt x="788242" y="2226877"/>
                  </a:lnTo>
                  <a:lnTo>
                    <a:pt x="781717" y="2181201"/>
                  </a:lnTo>
                  <a:lnTo>
                    <a:pt x="713853" y="2157711"/>
                  </a:lnTo>
                  <a:lnTo>
                    <a:pt x="677313" y="2169455"/>
                  </a:lnTo>
                  <a:lnTo>
                    <a:pt x="666873" y="2144661"/>
                  </a:lnTo>
                  <a:lnTo>
                    <a:pt x="593791" y="2119865"/>
                  </a:lnTo>
                  <a:lnTo>
                    <a:pt x="571605" y="2061139"/>
                  </a:lnTo>
                  <a:lnTo>
                    <a:pt x="566386" y="2012853"/>
                  </a:lnTo>
                  <a:lnTo>
                    <a:pt x="532455" y="1989360"/>
                  </a:lnTo>
                  <a:lnTo>
                    <a:pt x="562469" y="1958041"/>
                  </a:lnTo>
                  <a:lnTo>
                    <a:pt x="541590" y="1864077"/>
                  </a:lnTo>
                  <a:lnTo>
                    <a:pt x="591180" y="1805351"/>
                  </a:lnTo>
                  <a:lnTo>
                    <a:pt x="580741" y="1787080"/>
                  </a:lnTo>
                  <a:lnTo>
                    <a:pt x="660348" y="1729661"/>
                  </a:lnTo>
                  <a:lnTo>
                    <a:pt x="587266" y="1680068"/>
                  </a:lnTo>
                  <a:lnTo>
                    <a:pt x="736039" y="1544345"/>
                  </a:lnTo>
                  <a:lnTo>
                    <a:pt x="801292" y="1481702"/>
                  </a:lnTo>
                  <a:lnTo>
                    <a:pt x="827393" y="1426891"/>
                  </a:lnTo>
                  <a:lnTo>
                    <a:pt x="724295" y="1351200"/>
                  </a:lnTo>
                  <a:lnTo>
                    <a:pt x="753004" y="1279422"/>
                  </a:lnTo>
                  <a:lnTo>
                    <a:pt x="690363" y="1195899"/>
                  </a:lnTo>
                  <a:lnTo>
                    <a:pt x="737345" y="1098023"/>
                  </a:lnTo>
                  <a:lnTo>
                    <a:pt x="656434" y="966215"/>
                  </a:lnTo>
                  <a:lnTo>
                    <a:pt x="720378" y="877471"/>
                  </a:lnTo>
                  <a:lnTo>
                    <a:pt x="613366" y="797864"/>
                  </a:lnTo>
                  <a:lnTo>
                    <a:pt x="623808" y="713037"/>
                  </a:lnTo>
                  <a:lnTo>
                    <a:pt x="679924" y="701291"/>
                  </a:lnTo>
                  <a:lnTo>
                    <a:pt x="798679" y="651701"/>
                  </a:lnTo>
                  <a:close/>
                  <a:moveTo>
                    <a:pt x="3399289" y="363054"/>
                  </a:moveTo>
                  <a:lnTo>
                    <a:pt x="3399289" y="727775"/>
                  </a:lnTo>
                  <a:lnTo>
                    <a:pt x="3378733" y="709123"/>
                  </a:lnTo>
                  <a:lnTo>
                    <a:pt x="3376123" y="683023"/>
                  </a:lnTo>
                  <a:lnTo>
                    <a:pt x="3292603" y="671276"/>
                  </a:lnTo>
                  <a:lnTo>
                    <a:pt x="3316093" y="612551"/>
                  </a:lnTo>
                  <a:lnTo>
                    <a:pt x="3278247" y="514672"/>
                  </a:lnTo>
                  <a:lnTo>
                    <a:pt x="3275636" y="474217"/>
                  </a:lnTo>
                  <a:close/>
                  <a:moveTo>
                    <a:pt x="2502827" y="0"/>
                  </a:moveTo>
                  <a:lnTo>
                    <a:pt x="2748573" y="0"/>
                  </a:lnTo>
                  <a:lnTo>
                    <a:pt x="2702727" y="27895"/>
                  </a:lnTo>
                  <a:lnTo>
                    <a:pt x="2599627" y="159704"/>
                  </a:lnTo>
                  <a:lnTo>
                    <a:pt x="2490007" y="286291"/>
                  </a:lnTo>
                  <a:lnTo>
                    <a:pt x="2504361" y="394609"/>
                  </a:lnTo>
                  <a:lnTo>
                    <a:pt x="2637473" y="499011"/>
                  </a:lnTo>
                  <a:lnTo>
                    <a:pt x="2597019" y="510757"/>
                  </a:lnTo>
                  <a:lnTo>
                    <a:pt x="2369942" y="493792"/>
                  </a:lnTo>
                  <a:lnTo>
                    <a:pt x="2351671" y="437675"/>
                  </a:lnTo>
                  <a:lnTo>
                    <a:pt x="2225084" y="403745"/>
                  </a:lnTo>
                  <a:lnTo>
                    <a:pt x="2214642" y="333273"/>
                  </a:lnTo>
                  <a:lnTo>
                    <a:pt x="2286420" y="305866"/>
                  </a:lnTo>
                  <a:lnTo>
                    <a:pt x="2282505" y="235394"/>
                  </a:lnTo>
                  <a:lnTo>
                    <a:pt x="2420839" y="121857"/>
                  </a:lnTo>
                  <a:lnTo>
                    <a:pt x="2356892" y="104892"/>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dirty="0"/>
            </a:p>
          </p:txBody>
        </p:sp>
        <p:sp>
          <p:nvSpPr>
            <p:cNvPr id="221" name="Freeform: Shape 393">
              <a:extLst>
                <a:ext uri="{FF2B5EF4-FFF2-40B4-BE49-F238E27FC236}">
                  <a16:creationId xmlns:a16="http://schemas.microsoft.com/office/drawing/2014/main" id="{A68C5A82-0A84-E340-B722-A4504D0A64A4}"/>
                </a:ext>
              </a:extLst>
            </p:cNvPr>
            <p:cNvSpPr/>
            <p:nvPr userDrawn="1"/>
          </p:nvSpPr>
          <p:spPr>
            <a:xfrm>
              <a:off x="8680931" y="6558287"/>
              <a:ext cx="122673" cy="123977"/>
            </a:xfrm>
            <a:custGeom>
              <a:avLst/>
              <a:gdLst>
                <a:gd name="connsiteX0" fmla="*/ 39231 w 50516"/>
                <a:gd name="connsiteY0" fmla="*/ 0 h 51053"/>
                <a:gd name="connsiteX1" fmla="*/ 50516 w 50516"/>
                <a:gd name="connsiteY1" fmla="*/ 16122 h 51053"/>
                <a:gd name="connsiteX2" fmla="*/ 48904 w 50516"/>
                <a:gd name="connsiteY2" fmla="*/ 32782 h 51053"/>
                <a:gd name="connsiteX3" fmla="*/ 40843 w 50516"/>
                <a:gd name="connsiteY3" fmla="*/ 36544 h 51053"/>
                <a:gd name="connsiteX4" fmla="*/ 25796 w 50516"/>
                <a:gd name="connsiteY4" fmla="*/ 34931 h 51053"/>
                <a:gd name="connsiteX5" fmla="*/ 17197 w 50516"/>
                <a:gd name="connsiteY5" fmla="*/ 51054 h 51053"/>
                <a:gd name="connsiteX6" fmla="*/ 0 w 50516"/>
                <a:gd name="connsiteY6" fmla="*/ 48904 h 51053"/>
                <a:gd name="connsiteX7" fmla="*/ 2687 w 50516"/>
                <a:gd name="connsiteY7" fmla="*/ 33319 h 51053"/>
                <a:gd name="connsiteX8" fmla="*/ 6449 w 50516"/>
                <a:gd name="connsiteY8" fmla="*/ 31170 h 51053"/>
                <a:gd name="connsiteX9" fmla="*/ 7524 w 50516"/>
                <a:gd name="connsiteY9" fmla="*/ 13973 h 51053"/>
                <a:gd name="connsiteX10" fmla="*/ 15585 w 50516"/>
                <a:gd name="connsiteY10" fmla="*/ 5912 h 51053"/>
                <a:gd name="connsiteX11" fmla="*/ 22571 w 50516"/>
                <a:gd name="connsiteY11" fmla="*/ 9136 h 51053"/>
                <a:gd name="connsiteX12" fmla="*/ 39231 w 50516"/>
                <a:gd name="connsiteY12" fmla="*/ 0 h 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516" h="51053">
                  <a:moveTo>
                    <a:pt x="39231" y="0"/>
                  </a:moveTo>
                  <a:lnTo>
                    <a:pt x="50516" y="16122"/>
                  </a:lnTo>
                  <a:lnTo>
                    <a:pt x="48904" y="32782"/>
                  </a:lnTo>
                  <a:lnTo>
                    <a:pt x="40843" y="36544"/>
                  </a:lnTo>
                  <a:lnTo>
                    <a:pt x="25796" y="34931"/>
                  </a:lnTo>
                  <a:lnTo>
                    <a:pt x="17197" y="51054"/>
                  </a:lnTo>
                  <a:lnTo>
                    <a:pt x="0" y="48904"/>
                  </a:lnTo>
                  <a:lnTo>
                    <a:pt x="2687" y="33319"/>
                  </a:lnTo>
                  <a:lnTo>
                    <a:pt x="6449" y="31170"/>
                  </a:lnTo>
                  <a:lnTo>
                    <a:pt x="7524" y="13973"/>
                  </a:lnTo>
                  <a:lnTo>
                    <a:pt x="15585" y="5912"/>
                  </a:lnTo>
                  <a:lnTo>
                    <a:pt x="22571" y="9136"/>
                  </a:lnTo>
                  <a:lnTo>
                    <a:pt x="39231"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2" name="Freeform: Shape 395">
              <a:extLst>
                <a:ext uri="{FF2B5EF4-FFF2-40B4-BE49-F238E27FC236}">
                  <a16:creationId xmlns:a16="http://schemas.microsoft.com/office/drawing/2014/main" id="{AC5A836B-3858-ED4B-AB93-E2377C2CC10C}"/>
                </a:ext>
              </a:extLst>
            </p:cNvPr>
            <p:cNvSpPr/>
            <p:nvPr userDrawn="1"/>
          </p:nvSpPr>
          <p:spPr>
            <a:xfrm>
              <a:off x="8718777" y="6183741"/>
              <a:ext cx="379764" cy="395425"/>
            </a:xfrm>
            <a:custGeom>
              <a:avLst/>
              <a:gdLst>
                <a:gd name="connsiteX0" fmla="*/ 65563 w 156385"/>
                <a:gd name="connsiteY0" fmla="*/ 151549 h 162834"/>
                <a:gd name="connsiteX1" fmla="*/ 34394 w 156385"/>
                <a:gd name="connsiteY1" fmla="*/ 151011 h 162834"/>
                <a:gd name="connsiteX2" fmla="*/ 24183 w 156385"/>
                <a:gd name="connsiteY2" fmla="*/ 154236 h 162834"/>
                <a:gd name="connsiteX3" fmla="*/ 6987 w 156385"/>
                <a:gd name="connsiteY3" fmla="*/ 162834 h 162834"/>
                <a:gd name="connsiteX4" fmla="*/ 0 w 156385"/>
                <a:gd name="connsiteY4" fmla="*/ 159610 h 162834"/>
                <a:gd name="connsiteX5" fmla="*/ 0 w 156385"/>
                <a:gd name="connsiteY5" fmla="*/ 138114 h 162834"/>
                <a:gd name="connsiteX6" fmla="*/ 6449 w 156385"/>
                <a:gd name="connsiteY6" fmla="*/ 127365 h 162834"/>
                <a:gd name="connsiteX7" fmla="*/ 8061 w 156385"/>
                <a:gd name="connsiteY7" fmla="*/ 104257 h 162834"/>
                <a:gd name="connsiteX8" fmla="*/ 13972 w 156385"/>
                <a:gd name="connsiteY8" fmla="*/ 90822 h 162834"/>
                <a:gd name="connsiteX9" fmla="*/ 24721 w 156385"/>
                <a:gd name="connsiteY9" fmla="*/ 75775 h 162834"/>
                <a:gd name="connsiteX10" fmla="*/ 36006 w 156385"/>
                <a:gd name="connsiteY10" fmla="*/ 68251 h 162834"/>
                <a:gd name="connsiteX11" fmla="*/ 45142 w 156385"/>
                <a:gd name="connsiteY11" fmla="*/ 58040 h 162834"/>
                <a:gd name="connsiteX12" fmla="*/ 33857 w 156385"/>
                <a:gd name="connsiteY12" fmla="*/ 54278 h 162834"/>
                <a:gd name="connsiteX13" fmla="*/ 35469 w 156385"/>
                <a:gd name="connsiteY13" fmla="*/ 20959 h 162834"/>
                <a:gd name="connsiteX14" fmla="*/ 47292 w 156385"/>
                <a:gd name="connsiteY14" fmla="*/ 13435 h 162834"/>
                <a:gd name="connsiteX15" fmla="*/ 65563 w 156385"/>
                <a:gd name="connsiteY15" fmla="*/ 19884 h 162834"/>
                <a:gd name="connsiteX16" fmla="*/ 88672 w 156385"/>
                <a:gd name="connsiteY16" fmla="*/ 13435 h 162834"/>
                <a:gd name="connsiteX17" fmla="*/ 109094 w 156385"/>
                <a:gd name="connsiteY17" fmla="*/ 13435 h 162834"/>
                <a:gd name="connsiteX18" fmla="*/ 126828 w 156385"/>
                <a:gd name="connsiteY18" fmla="*/ 0 h 162834"/>
                <a:gd name="connsiteX19" fmla="*/ 140263 w 156385"/>
                <a:gd name="connsiteY19" fmla="*/ 19884 h 162834"/>
                <a:gd name="connsiteX20" fmla="*/ 143487 w 156385"/>
                <a:gd name="connsiteY20" fmla="*/ 34394 h 162834"/>
                <a:gd name="connsiteX21" fmla="*/ 156385 w 156385"/>
                <a:gd name="connsiteY21" fmla="*/ 67176 h 162834"/>
                <a:gd name="connsiteX22" fmla="*/ 146174 w 156385"/>
                <a:gd name="connsiteY22" fmla="*/ 88135 h 162834"/>
                <a:gd name="connsiteX23" fmla="*/ 132202 w 156385"/>
                <a:gd name="connsiteY23" fmla="*/ 106944 h 162834"/>
                <a:gd name="connsiteX24" fmla="*/ 124141 w 156385"/>
                <a:gd name="connsiteY24" fmla="*/ 118767 h 162834"/>
                <a:gd name="connsiteX25" fmla="*/ 124141 w 156385"/>
                <a:gd name="connsiteY25" fmla="*/ 148862 h 162834"/>
                <a:gd name="connsiteX26" fmla="*/ 65563 w 156385"/>
                <a:gd name="connsiteY26" fmla="*/ 151549 h 16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385" h="162834">
                  <a:moveTo>
                    <a:pt x="65563" y="151549"/>
                  </a:moveTo>
                  <a:lnTo>
                    <a:pt x="34394" y="151011"/>
                  </a:lnTo>
                  <a:lnTo>
                    <a:pt x="24183" y="154236"/>
                  </a:lnTo>
                  <a:lnTo>
                    <a:pt x="6987" y="162834"/>
                  </a:lnTo>
                  <a:lnTo>
                    <a:pt x="0" y="159610"/>
                  </a:lnTo>
                  <a:lnTo>
                    <a:pt x="0" y="138114"/>
                  </a:lnTo>
                  <a:lnTo>
                    <a:pt x="6449" y="127365"/>
                  </a:lnTo>
                  <a:lnTo>
                    <a:pt x="8061" y="104257"/>
                  </a:lnTo>
                  <a:lnTo>
                    <a:pt x="13972" y="90822"/>
                  </a:lnTo>
                  <a:lnTo>
                    <a:pt x="24721" y="75775"/>
                  </a:lnTo>
                  <a:lnTo>
                    <a:pt x="36006" y="68251"/>
                  </a:lnTo>
                  <a:lnTo>
                    <a:pt x="45142" y="58040"/>
                  </a:lnTo>
                  <a:lnTo>
                    <a:pt x="33857" y="54278"/>
                  </a:lnTo>
                  <a:lnTo>
                    <a:pt x="35469" y="20959"/>
                  </a:lnTo>
                  <a:lnTo>
                    <a:pt x="47292" y="13435"/>
                  </a:lnTo>
                  <a:lnTo>
                    <a:pt x="65563" y="19884"/>
                  </a:lnTo>
                  <a:lnTo>
                    <a:pt x="88672" y="13435"/>
                  </a:lnTo>
                  <a:lnTo>
                    <a:pt x="109094" y="13435"/>
                  </a:lnTo>
                  <a:lnTo>
                    <a:pt x="126828" y="0"/>
                  </a:lnTo>
                  <a:lnTo>
                    <a:pt x="140263" y="19884"/>
                  </a:lnTo>
                  <a:lnTo>
                    <a:pt x="143487" y="34394"/>
                  </a:lnTo>
                  <a:lnTo>
                    <a:pt x="156385" y="67176"/>
                  </a:lnTo>
                  <a:lnTo>
                    <a:pt x="146174" y="88135"/>
                  </a:lnTo>
                  <a:lnTo>
                    <a:pt x="132202" y="106944"/>
                  </a:lnTo>
                  <a:lnTo>
                    <a:pt x="124141" y="118767"/>
                  </a:lnTo>
                  <a:lnTo>
                    <a:pt x="124141" y="148862"/>
                  </a:lnTo>
                  <a:lnTo>
                    <a:pt x="65563" y="151549"/>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3" name="Freeform: Shape 459">
              <a:extLst>
                <a:ext uri="{FF2B5EF4-FFF2-40B4-BE49-F238E27FC236}">
                  <a16:creationId xmlns:a16="http://schemas.microsoft.com/office/drawing/2014/main" id="{EB8D77C9-6750-604A-A5C3-CCBBF6B990F3}"/>
                </a:ext>
              </a:extLst>
            </p:cNvPr>
            <p:cNvSpPr/>
            <p:nvPr userDrawn="1"/>
          </p:nvSpPr>
          <p:spPr>
            <a:xfrm>
              <a:off x="10554962" y="3084284"/>
              <a:ext cx="871437" cy="698193"/>
            </a:xfrm>
            <a:custGeom>
              <a:avLst/>
              <a:gdLst>
                <a:gd name="connsiteX0" fmla="*/ 178790 w 871437"/>
                <a:gd name="connsiteY0" fmla="*/ 0 h 698193"/>
                <a:gd name="connsiteX1" fmla="*/ 191841 w 871437"/>
                <a:gd name="connsiteY1" fmla="*/ 7829 h 698193"/>
                <a:gd name="connsiteX2" fmla="*/ 300157 w 871437"/>
                <a:gd name="connsiteY2" fmla="*/ 69166 h 698193"/>
                <a:gd name="connsiteX3" fmla="*/ 357578 w 871437"/>
                <a:gd name="connsiteY3" fmla="*/ 101794 h 698193"/>
                <a:gd name="connsiteX4" fmla="*/ 424136 w 871437"/>
                <a:gd name="connsiteY4" fmla="*/ 178791 h 698193"/>
                <a:gd name="connsiteX5" fmla="*/ 506354 w 871437"/>
                <a:gd name="connsiteY5" fmla="*/ 165741 h 698193"/>
                <a:gd name="connsiteX6" fmla="*/ 626416 w 871437"/>
                <a:gd name="connsiteY6" fmla="*/ 159213 h 698193"/>
                <a:gd name="connsiteX7" fmla="*/ 709938 w 871437"/>
                <a:gd name="connsiteY7" fmla="*/ 220552 h 698193"/>
                <a:gd name="connsiteX8" fmla="*/ 704717 w 871437"/>
                <a:gd name="connsiteY8" fmla="*/ 304074 h 698193"/>
                <a:gd name="connsiteX9" fmla="*/ 738652 w 871437"/>
                <a:gd name="connsiteY9" fmla="*/ 304074 h 698193"/>
                <a:gd name="connsiteX10" fmla="*/ 753006 w 871437"/>
                <a:gd name="connsiteY10" fmla="*/ 371936 h 698193"/>
                <a:gd name="connsiteX11" fmla="*/ 841747 w 871437"/>
                <a:gd name="connsiteY11" fmla="*/ 374546 h 698193"/>
                <a:gd name="connsiteX12" fmla="*/ 860018 w 871437"/>
                <a:gd name="connsiteY12" fmla="*/ 413697 h 698193"/>
                <a:gd name="connsiteX13" fmla="*/ 871437 w 871437"/>
                <a:gd name="connsiteY13" fmla="*/ 413697 h 698193"/>
                <a:gd name="connsiteX14" fmla="*/ 871437 w 871437"/>
                <a:gd name="connsiteY14" fmla="*/ 505898 h 698193"/>
                <a:gd name="connsiteX15" fmla="*/ 819563 w 871437"/>
                <a:gd name="connsiteY15" fmla="*/ 502438 h 698193"/>
                <a:gd name="connsiteX16" fmla="*/ 801292 w 871437"/>
                <a:gd name="connsiteY16" fmla="*/ 537674 h 698193"/>
                <a:gd name="connsiteX17" fmla="*/ 852189 w 871437"/>
                <a:gd name="connsiteY17" fmla="*/ 557249 h 698193"/>
                <a:gd name="connsiteX18" fmla="*/ 866543 w 871437"/>
                <a:gd name="connsiteY18" fmla="*/ 617282 h 698193"/>
                <a:gd name="connsiteX19" fmla="*/ 827392 w 871437"/>
                <a:gd name="connsiteY19" fmla="*/ 698193 h 698193"/>
                <a:gd name="connsiteX20" fmla="*/ 775192 w 871437"/>
                <a:gd name="connsiteY20" fmla="*/ 681229 h 698193"/>
                <a:gd name="connsiteX21" fmla="*/ 737345 w 871437"/>
                <a:gd name="connsiteY21" fmla="*/ 681229 h 698193"/>
                <a:gd name="connsiteX22" fmla="*/ 739956 w 871437"/>
                <a:gd name="connsiteY22" fmla="*/ 631638 h 698193"/>
                <a:gd name="connsiteX23" fmla="*/ 647298 w 871437"/>
                <a:gd name="connsiteY23" fmla="*/ 597706 h 698193"/>
                <a:gd name="connsiteX24" fmla="*/ 574215 w 871437"/>
                <a:gd name="connsiteY24" fmla="*/ 558556 h 698193"/>
                <a:gd name="connsiteX25" fmla="*/ 528540 w 871437"/>
                <a:gd name="connsiteY25" fmla="*/ 520709 h 698193"/>
                <a:gd name="connsiteX26" fmla="*/ 448932 w 871437"/>
                <a:gd name="connsiteY26" fmla="*/ 464594 h 698193"/>
                <a:gd name="connsiteX27" fmla="*/ 415003 w 871437"/>
                <a:gd name="connsiteY27" fmla="*/ 379765 h 698193"/>
                <a:gd name="connsiteX28" fmla="*/ 391510 w 871437"/>
                <a:gd name="connsiteY28" fmla="*/ 365411 h 698193"/>
                <a:gd name="connsiteX29" fmla="*/ 315820 w 871437"/>
                <a:gd name="connsiteY29" fmla="*/ 369325 h 698193"/>
                <a:gd name="connsiteX30" fmla="*/ 289719 w 871437"/>
                <a:gd name="connsiteY30" fmla="*/ 352360 h 698193"/>
                <a:gd name="connsiteX31" fmla="*/ 281888 w 871437"/>
                <a:gd name="connsiteY31" fmla="*/ 285803 h 698193"/>
                <a:gd name="connsiteX32" fmla="*/ 187926 w 871437"/>
                <a:gd name="connsiteY32" fmla="*/ 241431 h 698193"/>
                <a:gd name="connsiteX33" fmla="*/ 129198 w 871437"/>
                <a:gd name="connsiteY33" fmla="*/ 289718 h 698193"/>
                <a:gd name="connsiteX34" fmla="*/ 69168 w 871437"/>
                <a:gd name="connsiteY34" fmla="*/ 318428 h 698193"/>
                <a:gd name="connsiteX35" fmla="*/ 80914 w 871437"/>
                <a:gd name="connsiteY35" fmla="*/ 360190 h 698193"/>
                <a:gd name="connsiteX36" fmla="*/ 2611 w 871437"/>
                <a:gd name="connsiteY36" fmla="*/ 361494 h 698193"/>
                <a:gd name="connsiteX37" fmla="*/ 0 w 871437"/>
                <a:gd name="connsiteY37" fmla="*/ 50897 h 69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437" h="698193">
                  <a:moveTo>
                    <a:pt x="178790" y="0"/>
                  </a:moveTo>
                  <a:lnTo>
                    <a:pt x="191841" y="7829"/>
                  </a:lnTo>
                  <a:lnTo>
                    <a:pt x="300157" y="69166"/>
                  </a:lnTo>
                  <a:lnTo>
                    <a:pt x="357578" y="101794"/>
                  </a:lnTo>
                  <a:lnTo>
                    <a:pt x="424136" y="178791"/>
                  </a:lnTo>
                  <a:lnTo>
                    <a:pt x="506354" y="165741"/>
                  </a:lnTo>
                  <a:lnTo>
                    <a:pt x="626416" y="159213"/>
                  </a:lnTo>
                  <a:lnTo>
                    <a:pt x="709938" y="220552"/>
                  </a:lnTo>
                  <a:lnTo>
                    <a:pt x="704717" y="304074"/>
                  </a:lnTo>
                  <a:lnTo>
                    <a:pt x="738652" y="304074"/>
                  </a:lnTo>
                  <a:lnTo>
                    <a:pt x="753006" y="371936"/>
                  </a:lnTo>
                  <a:lnTo>
                    <a:pt x="841747" y="374546"/>
                  </a:lnTo>
                  <a:lnTo>
                    <a:pt x="860018" y="413697"/>
                  </a:lnTo>
                  <a:lnTo>
                    <a:pt x="871437" y="413697"/>
                  </a:lnTo>
                  <a:lnTo>
                    <a:pt x="871437" y="505898"/>
                  </a:lnTo>
                  <a:lnTo>
                    <a:pt x="819563" y="502438"/>
                  </a:lnTo>
                  <a:lnTo>
                    <a:pt x="801292" y="537674"/>
                  </a:lnTo>
                  <a:lnTo>
                    <a:pt x="852189" y="557249"/>
                  </a:lnTo>
                  <a:lnTo>
                    <a:pt x="866543" y="617282"/>
                  </a:lnTo>
                  <a:lnTo>
                    <a:pt x="827392" y="698193"/>
                  </a:lnTo>
                  <a:lnTo>
                    <a:pt x="775192" y="681229"/>
                  </a:lnTo>
                  <a:lnTo>
                    <a:pt x="737345" y="681229"/>
                  </a:lnTo>
                  <a:lnTo>
                    <a:pt x="739956" y="631638"/>
                  </a:lnTo>
                  <a:lnTo>
                    <a:pt x="647298" y="597706"/>
                  </a:lnTo>
                  <a:lnTo>
                    <a:pt x="574215" y="558556"/>
                  </a:lnTo>
                  <a:lnTo>
                    <a:pt x="528540" y="520709"/>
                  </a:lnTo>
                  <a:lnTo>
                    <a:pt x="448932" y="464594"/>
                  </a:lnTo>
                  <a:lnTo>
                    <a:pt x="415003" y="379765"/>
                  </a:lnTo>
                  <a:lnTo>
                    <a:pt x="391510" y="365411"/>
                  </a:lnTo>
                  <a:lnTo>
                    <a:pt x="315820" y="369325"/>
                  </a:lnTo>
                  <a:lnTo>
                    <a:pt x="289719" y="352360"/>
                  </a:lnTo>
                  <a:lnTo>
                    <a:pt x="281888" y="285803"/>
                  </a:lnTo>
                  <a:lnTo>
                    <a:pt x="187926" y="241431"/>
                  </a:lnTo>
                  <a:lnTo>
                    <a:pt x="129198" y="289718"/>
                  </a:lnTo>
                  <a:lnTo>
                    <a:pt x="69168" y="318428"/>
                  </a:lnTo>
                  <a:lnTo>
                    <a:pt x="80914" y="360190"/>
                  </a:lnTo>
                  <a:lnTo>
                    <a:pt x="2611" y="361494"/>
                  </a:lnTo>
                  <a:lnTo>
                    <a:pt x="0" y="5089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4" name="Freeform: Shape 397">
              <a:extLst>
                <a:ext uri="{FF2B5EF4-FFF2-40B4-BE49-F238E27FC236}">
                  <a16:creationId xmlns:a16="http://schemas.microsoft.com/office/drawing/2014/main" id="{ED1011A3-B330-044C-BC3A-9EE9BC5F9D01}"/>
                </a:ext>
              </a:extLst>
            </p:cNvPr>
            <p:cNvSpPr/>
            <p:nvPr userDrawn="1"/>
          </p:nvSpPr>
          <p:spPr>
            <a:xfrm>
              <a:off x="10278294" y="4609870"/>
              <a:ext cx="541587" cy="707328"/>
            </a:xfrm>
            <a:custGeom>
              <a:avLst/>
              <a:gdLst>
                <a:gd name="connsiteX0" fmla="*/ 197766 w 223023"/>
                <a:gd name="connsiteY0" fmla="*/ 159072 h 291274"/>
                <a:gd name="connsiteX1" fmla="*/ 187018 w 223023"/>
                <a:gd name="connsiteY1" fmla="*/ 179494 h 291274"/>
                <a:gd name="connsiteX2" fmla="*/ 174120 w 223023"/>
                <a:gd name="connsiteY2" fmla="*/ 177882 h 291274"/>
                <a:gd name="connsiteX3" fmla="*/ 168208 w 223023"/>
                <a:gd name="connsiteY3" fmla="*/ 184868 h 291274"/>
                <a:gd name="connsiteX4" fmla="*/ 163372 w 223023"/>
                <a:gd name="connsiteY4" fmla="*/ 199915 h 291274"/>
                <a:gd name="connsiteX5" fmla="*/ 166596 w 223023"/>
                <a:gd name="connsiteY5" fmla="*/ 219799 h 291274"/>
                <a:gd name="connsiteX6" fmla="*/ 163909 w 223023"/>
                <a:gd name="connsiteY6" fmla="*/ 223561 h 291274"/>
                <a:gd name="connsiteX7" fmla="*/ 150474 w 223023"/>
                <a:gd name="connsiteY7" fmla="*/ 223561 h 291274"/>
                <a:gd name="connsiteX8" fmla="*/ 132739 w 223023"/>
                <a:gd name="connsiteY8" fmla="*/ 234847 h 291274"/>
                <a:gd name="connsiteX9" fmla="*/ 130052 w 223023"/>
                <a:gd name="connsiteY9" fmla="*/ 249357 h 291274"/>
                <a:gd name="connsiteX10" fmla="*/ 123603 w 223023"/>
                <a:gd name="connsiteY10" fmla="*/ 255268 h 291274"/>
                <a:gd name="connsiteX11" fmla="*/ 105869 w 223023"/>
                <a:gd name="connsiteY11" fmla="*/ 255268 h 291274"/>
                <a:gd name="connsiteX12" fmla="*/ 94583 w 223023"/>
                <a:gd name="connsiteY12" fmla="*/ 262792 h 291274"/>
                <a:gd name="connsiteX13" fmla="*/ 94583 w 223023"/>
                <a:gd name="connsiteY13" fmla="*/ 274615 h 291274"/>
                <a:gd name="connsiteX14" fmla="*/ 80611 w 223023"/>
                <a:gd name="connsiteY14" fmla="*/ 282676 h 291274"/>
                <a:gd name="connsiteX15" fmla="*/ 64489 w 223023"/>
                <a:gd name="connsiteY15" fmla="*/ 279989 h 291274"/>
                <a:gd name="connsiteX16" fmla="*/ 45142 w 223023"/>
                <a:gd name="connsiteY16" fmla="*/ 289662 h 291274"/>
                <a:gd name="connsiteX17" fmla="*/ 31707 w 223023"/>
                <a:gd name="connsiteY17" fmla="*/ 291274 h 291274"/>
                <a:gd name="connsiteX18" fmla="*/ 22571 w 223023"/>
                <a:gd name="connsiteY18" fmla="*/ 270853 h 291274"/>
                <a:gd name="connsiteX19" fmla="*/ 0 w 223023"/>
                <a:gd name="connsiteY19" fmla="*/ 221949 h 291274"/>
                <a:gd name="connsiteX20" fmla="*/ 85985 w 223023"/>
                <a:gd name="connsiteY20" fmla="*/ 192391 h 291274"/>
                <a:gd name="connsiteX21" fmla="*/ 105332 w 223023"/>
                <a:gd name="connsiteY21" fmla="*/ 132739 h 291274"/>
                <a:gd name="connsiteX22" fmla="*/ 91896 w 223023"/>
                <a:gd name="connsiteY22" fmla="*/ 111243 h 291274"/>
                <a:gd name="connsiteX23" fmla="*/ 92434 w 223023"/>
                <a:gd name="connsiteY23" fmla="*/ 99420 h 291274"/>
                <a:gd name="connsiteX24" fmla="*/ 101033 w 223023"/>
                <a:gd name="connsiteY24" fmla="*/ 87060 h 291274"/>
                <a:gd name="connsiteX25" fmla="*/ 101033 w 223023"/>
                <a:gd name="connsiteY25" fmla="*/ 74699 h 291274"/>
                <a:gd name="connsiteX26" fmla="*/ 113930 w 223023"/>
                <a:gd name="connsiteY26" fmla="*/ 68788 h 291274"/>
                <a:gd name="connsiteX27" fmla="*/ 108556 w 223023"/>
                <a:gd name="connsiteY27" fmla="*/ 64489 h 291274"/>
                <a:gd name="connsiteX28" fmla="*/ 110706 w 223023"/>
                <a:gd name="connsiteY28" fmla="*/ 44605 h 291274"/>
                <a:gd name="connsiteX29" fmla="*/ 125216 w 223023"/>
                <a:gd name="connsiteY29" fmla="*/ 44605 h 291274"/>
                <a:gd name="connsiteX30" fmla="*/ 138113 w 223023"/>
                <a:gd name="connsiteY30" fmla="*/ 65564 h 291274"/>
                <a:gd name="connsiteX31" fmla="*/ 154235 w 223023"/>
                <a:gd name="connsiteY31" fmla="*/ 76312 h 291274"/>
                <a:gd name="connsiteX32" fmla="*/ 175194 w 223023"/>
                <a:gd name="connsiteY32" fmla="*/ 80074 h 291274"/>
                <a:gd name="connsiteX33" fmla="*/ 192392 w 223023"/>
                <a:gd name="connsiteY33" fmla="*/ 85448 h 291274"/>
                <a:gd name="connsiteX34" fmla="*/ 205289 w 223023"/>
                <a:gd name="connsiteY34" fmla="*/ 102645 h 291274"/>
                <a:gd name="connsiteX35" fmla="*/ 212813 w 223023"/>
                <a:gd name="connsiteY35" fmla="*/ 112318 h 291274"/>
                <a:gd name="connsiteX36" fmla="*/ 223024 w 223023"/>
                <a:gd name="connsiteY36" fmla="*/ 116080 h 291274"/>
                <a:gd name="connsiteX37" fmla="*/ 223024 w 223023"/>
                <a:gd name="connsiteY37" fmla="*/ 123066 h 291274"/>
                <a:gd name="connsiteX38" fmla="*/ 212813 w 223023"/>
                <a:gd name="connsiteY38" fmla="*/ 140801 h 291274"/>
                <a:gd name="connsiteX39" fmla="*/ 207976 w 223023"/>
                <a:gd name="connsiteY39" fmla="*/ 149399 h 291274"/>
                <a:gd name="connsiteX40" fmla="*/ 197766 w 223023"/>
                <a:gd name="connsiteY40" fmla="*/ 159072 h 291274"/>
                <a:gd name="connsiteX41" fmla="*/ 126828 w 223023"/>
                <a:gd name="connsiteY41" fmla="*/ 15047 h 291274"/>
                <a:gd name="connsiteX42" fmla="*/ 123066 w 223023"/>
                <a:gd name="connsiteY42" fmla="*/ 20421 h 291274"/>
                <a:gd name="connsiteX43" fmla="*/ 117692 w 223023"/>
                <a:gd name="connsiteY43" fmla="*/ 10211 h 291274"/>
                <a:gd name="connsiteX44" fmla="*/ 125753 w 223023"/>
                <a:gd name="connsiteY44" fmla="*/ 0 h 291274"/>
                <a:gd name="connsiteX45" fmla="*/ 129515 w 223023"/>
                <a:gd name="connsiteY45" fmla="*/ 2687 h 291274"/>
                <a:gd name="connsiteX46" fmla="*/ 126828 w 223023"/>
                <a:gd name="connsiteY46" fmla="*/ 15047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3023" h="291274">
                  <a:moveTo>
                    <a:pt x="197766" y="159072"/>
                  </a:moveTo>
                  <a:lnTo>
                    <a:pt x="187018" y="179494"/>
                  </a:lnTo>
                  <a:lnTo>
                    <a:pt x="174120" y="177882"/>
                  </a:lnTo>
                  <a:lnTo>
                    <a:pt x="168208" y="184868"/>
                  </a:lnTo>
                  <a:lnTo>
                    <a:pt x="163372" y="199915"/>
                  </a:lnTo>
                  <a:lnTo>
                    <a:pt x="166596" y="219799"/>
                  </a:lnTo>
                  <a:lnTo>
                    <a:pt x="163909" y="223561"/>
                  </a:lnTo>
                  <a:lnTo>
                    <a:pt x="150474" y="223561"/>
                  </a:lnTo>
                  <a:lnTo>
                    <a:pt x="132739" y="234847"/>
                  </a:lnTo>
                  <a:lnTo>
                    <a:pt x="130052" y="249357"/>
                  </a:lnTo>
                  <a:lnTo>
                    <a:pt x="123603" y="255268"/>
                  </a:lnTo>
                  <a:lnTo>
                    <a:pt x="105869" y="255268"/>
                  </a:lnTo>
                  <a:lnTo>
                    <a:pt x="94583" y="262792"/>
                  </a:lnTo>
                  <a:lnTo>
                    <a:pt x="94583" y="274615"/>
                  </a:lnTo>
                  <a:lnTo>
                    <a:pt x="80611" y="282676"/>
                  </a:lnTo>
                  <a:lnTo>
                    <a:pt x="64489" y="279989"/>
                  </a:lnTo>
                  <a:lnTo>
                    <a:pt x="45142" y="289662"/>
                  </a:lnTo>
                  <a:lnTo>
                    <a:pt x="31707" y="291274"/>
                  </a:lnTo>
                  <a:lnTo>
                    <a:pt x="22571" y="270853"/>
                  </a:lnTo>
                  <a:lnTo>
                    <a:pt x="0" y="221949"/>
                  </a:lnTo>
                  <a:lnTo>
                    <a:pt x="85985" y="192391"/>
                  </a:lnTo>
                  <a:lnTo>
                    <a:pt x="105332" y="132739"/>
                  </a:lnTo>
                  <a:lnTo>
                    <a:pt x="91896" y="111243"/>
                  </a:lnTo>
                  <a:lnTo>
                    <a:pt x="92434" y="99420"/>
                  </a:lnTo>
                  <a:lnTo>
                    <a:pt x="101033" y="87060"/>
                  </a:lnTo>
                  <a:lnTo>
                    <a:pt x="101033" y="74699"/>
                  </a:lnTo>
                  <a:lnTo>
                    <a:pt x="113930" y="68788"/>
                  </a:lnTo>
                  <a:lnTo>
                    <a:pt x="108556" y="64489"/>
                  </a:lnTo>
                  <a:lnTo>
                    <a:pt x="110706" y="44605"/>
                  </a:lnTo>
                  <a:lnTo>
                    <a:pt x="125216" y="44605"/>
                  </a:lnTo>
                  <a:lnTo>
                    <a:pt x="138113" y="65564"/>
                  </a:lnTo>
                  <a:lnTo>
                    <a:pt x="154235" y="76312"/>
                  </a:lnTo>
                  <a:lnTo>
                    <a:pt x="175194" y="80074"/>
                  </a:lnTo>
                  <a:lnTo>
                    <a:pt x="192392" y="85448"/>
                  </a:lnTo>
                  <a:lnTo>
                    <a:pt x="205289" y="102645"/>
                  </a:lnTo>
                  <a:lnTo>
                    <a:pt x="212813" y="112318"/>
                  </a:lnTo>
                  <a:lnTo>
                    <a:pt x="223024" y="116080"/>
                  </a:lnTo>
                  <a:lnTo>
                    <a:pt x="223024" y="123066"/>
                  </a:lnTo>
                  <a:lnTo>
                    <a:pt x="212813" y="140801"/>
                  </a:lnTo>
                  <a:lnTo>
                    <a:pt x="207976" y="149399"/>
                  </a:lnTo>
                  <a:lnTo>
                    <a:pt x="197766" y="159072"/>
                  </a:lnTo>
                  <a:close/>
                  <a:moveTo>
                    <a:pt x="126828" y="15047"/>
                  </a:moveTo>
                  <a:lnTo>
                    <a:pt x="123066" y="20421"/>
                  </a:lnTo>
                  <a:lnTo>
                    <a:pt x="117692" y="10211"/>
                  </a:lnTo>
                  <a:lnTo>
                    <a:pt x="125753" y="0"/>
                  </a:lnTo>
                  <a:lnTo>
                    <a:pt x="129515" y="2687"/>
                  </a:lnTo>
                  <a:lnTo>
                    <a:pt x="126828" y="1504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25" name="Freeform: Shape 451">
              <a:extLst>
                <a:ext uri="{FF2B5EF4-FFF2-40B4-BE49-F238E27FC236}">
                  <a16:creationId xmlns:a16="http://schemas.microsoft.com/office/drawing/2014/main" id="{2D06591F-5CD7-8C4C-9BED-DAE05C3ABDDD}"/>
                </a:ext>
              </a:extLst>
            </p:cNvPr>
            <p:cNvSpPr/>
            <p:nvPr userDrawn="1"/>
          </p:nvSpPr>
          <p:spPr>
            <a:xfrm>
              <a:off x="10896881" y="4212123"/>
              <a:ext cx="529518" cy="598724"/>
            </a:xfrm>
            <a:custGeom>
              <a:avLst/>
              <a:gdLst>
                <a:gd name="connsiteX0" fmla="*/ 529518 w 529518"/>
                <a:gd name="connsiteY0" fmla="*/ 0 h 598724"/>
                <a:gd name="connsiteX1" fmla="*/ 529518 w 529518"/>
                <a:gd name="connsiteY1" fmla="*/ 577028 h 598724"/>
                <a:gd name="connsiteX2" fmla="*/ 508965 w 529518"/>
                <a:gd name="connsiteY2" fmla="*/ 598724 h 598724"/>
                <a:gd name="connsiteX3" fmla="*/ 458068 w 529518"/>
                <a:gd name="connsiteY3" fmla="*/ 580452 h 598724"/>
                <a:gd name="connsiteX4" fmla="*/ 437186 w 529518"/>
                <a:gd name="connsiteY4" fmla="*/ 528252 h 598724"/>
                <a:gd name="connsiteX5" fmla="*/ 383681 w 529518"/>
                <a:gd name="connsiteY5" fmla="*/ 472134 h 598724"/>
                <a:gd name="connsiteX6" fmla="*/ 255788 w 529518"/>
                <a:gd name="connsiteY6" fmla="*/ 486491 h 598724"/>
                <a:gd name="connsiteX7" fmla="*/ 142248 w 529518"/>
                <a:gd name="connsiteY7" fmla="*/ 487795 h 598724"/>
                <a:gd name="connsiteX8" fmla="*/ 44372 w 529518"/>
                <a:gd name="connsiteY8" fmla="*/ 498237 h 598724"/>
                <a:gd name="connsiteX9" fmla="*/ 70472 w 529518"/>
                <a:gd name="connsiteY9" fmla="*/ 412104 h 598724"/>
                <a:gd name="connsiteX10" fmla="*/ 170959 w 529518"/>
                <a:gd name="connsiteY10" fmla="*/ 372953 h 598724"/>
                <a:gd name="connsiteX11" fmla="*/ 165738 w 529518"/>
                <a:gd name="connsiteY11" fmla="*/ 339022 h 598724"/>
                <a:gd name="connsiteX12" fmla="*/ 131808 w 529518"/>
                <a:gd name="connsiteY12" fmla="*/ 327275 h 598724"/>
                <a:gd name="connsiteX13" fmla="*/ 129198 w 529518"/>
                <a:gd name="connsiteY13" fmla="*/ 260720 h 598724"/>
                <a:gd name="connsiteX14" fmla="*/ 62640 w 529518"/>
                <a:gd name="connsiteY14" fmla="*/ 228092 h 598724"/>
                <a:gd name="connsiteX15" fmla="*/ 33930 w 529518"/>
                <a:gd name="connsiteY15" fmla="*/ 182417 h 598724"/>
                <a:gd name="connsiteX16" fmla="*/ 0 w 529518"/>
                <a:gd name="connsiteY16" fmla="*/ 143266 h 598724"/>
                <a:gd name="connsiteX17" fmla="*/ 116148 w 529518"/>
                <a:gd name="connsiteY17" fmla="*/ 182417 h 598724"/>
                <a:gd name="connsiteX18" fmla="*/ 186620 w 529518"/>
                <a:gd name="connsiteY18" fmla="*/ 170673 h 598724"/>
                <a:gd name="connsiteX19" fmla="*/ 228381 w 529518"/>
                <a:gd name="connsiteY19" fmla="*/ 179806 h 598724"/>
                <a:gd name="connsiteX20" fmla="*/ 242735 w 529518"/>
                <a:gd name="connsiteY20" fmla="*/ 162842 h 598724"/>
                <a:gd name="connsiteX21" fmla="*/ 291021 w 529518"/>
                <a:gd name="connsiteY21" fmla="*/ 169367 h 598724"/>
                <a:gd name="connsiteX22" fmla="*/ 382375 w 529518"/>
                <a:gd name="connsiteY22" fmla="*/ 138045 h 598724"/>
                <a:gd name="connsiteX23" fmla="*/ 384985 w 529518"/>
                <a:gd name="connsiteY23" fmla="*/ 72794 h 598724"/>
                <a:gd name="connsiteX24" fmla="*/ 424136 w 529518"/>
                <a:gd name="connsiteY24" fmla="*/ 29729 h 598724"/>
                <a:gd name="connsiteX25" fmla="*/ 476337 w 529518"/>
                <a:gd name="connsiteY25" fmla="*/ 29729 h 598724"/>
                <a:gd name="connsiteX26" fmla="*/ 484168 w 529518"/>
                <a:gd name="connsiteY26" fmla="*/ 8847 h 59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9518" h="598724">
                  <a:moveTo>
                    <a:pt x="529518" y="0"/>
                  </a:moveTo>
                  <a:lnTo>
                    <a:pt x="529518" y="577028"/>
                  </a:lnTo>
                  <a:lnTo>
                    <a:pt x="508965" y="598724"/>
                  </a:lnTo>
                  <a:lnTo>
                    <a:pt x="458068" y="580452"/>
                  </a:lnTo>
                  <a:lnTo>
                    <a:pt x="437186" y="528252"/>
                  </a:lnTo>
                  <a:lnTo>
                    <a:pt x="383681" y="472134"/>
                  </a:lnTo>
                  <a:lnTo>
                    <a:pt x="255788" y="486491"/>
                  </a:lnTo>
                  <a:lnTo>
                    <a:pt x="142248" y="487795"/>
                  </a:lnTo>
                  <a:lnTo>
                    <a:pt x="44372" y="498237"/>
                  </a:lnTo>
                  <a:lnTo>
                    <a:pt x="70472" y="412104"/>
                  </a:lnTo>
                  <a:lnTo>
                    <a:pt x="170959" y="372953"/>
                  </a:lnTo>
                  <a:lnTo>
                    <a:pt x="165738" y="339022"/>
                  </a:lnTo>
                  <a:lnTo>
                    <a:pt x="131808" y="327275"/>
                  </a:lnTo>
                  <a:lnTo>
                    <a:pt x="129198" y="260720"/>
                  </a:lnTo>
                  <a:lnTo>
                    <a:pt x="62640" y="228092"/>
                  </a:lnTo>
                  <a:lnTo>
                    <a:pt x="33930" y="182417"/>
                  </a:lnTo>
                  <a:lnTo>
                    <a:pt x="0" y="143266"/>
                  </a:lnTo>
                  <a:lnTo>
                    <a:pt x="116148" y="182417"/>
                  </a:lnTo>
                  <a:lnTo>
                    <a:pt x="186620" y="170673"/>
                  </a:lnTo>
                  <a:lnTo>
                    <a:pt x="228381" y="179806"/>
                  </a:lnTo>
                  <a:lnTo>
                    <a:pt x="242735" y="162842"/>
                  </a:lnTo>
                  <a:lnTo>
                    <a:pt x="291021" y="169367"/>
                  </a:lnTo>
                  <a:lnTo>
                    <a:pt x="382375" y="138045"/>
                  </a:lnTo>
                  <a:lnTo>
                    <a:pt x="384985" y="72794"/>
                  </a:lnTo>
                  <a:lnTo>
                    <a:pt x="424136" y="29729"/>
                  </a:lnTo>
                  <a:lnTo>
                    <a:pt x="476337" y="29729"/>
                  </a:lnTo>
                  <a:lnTo>
                    <a:pt x="484168" y="884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26" name="Freeform: Shape 455">
              <a:extLst>
                <a:ext uri="{FF2B5EF4-FFF2-40B4-BE49-F238E27FC236}">
                  <a16:creationId xmlns:a16="http://schemas.microsoft.com/office/drawing/2014/main" id="{73AD3AE6-5A8C-394D-AF6D-EC38D19CC0D2}"/>
                </a:ext>
              </a:extLst>
            </p:cNvPr>
            <p:cNvSpPr/>
            <p:nvPr userDrawn="1"/>
          </p:nvSpPr>
          <p:spPr>
            <a:xfrm>
              <a:off x="11358865" y="3588029"/>
              <a:ext cx="67535" cy="204892"/>
            </a:xfrm>
            <a:custGeom>
              <a:avLst/>
              <a:gdLst>
                <a:gd name="connsiteX0" fmla="*/ 18269 w 67535"/>
                <a:gd name="connsiteY0" fmla="*/ 0 h 204892"/>
                <a:gd name="connsiteX1" fmla="*/ 67535 w 67535"/>
                <a:gd name="connsiteY1" fmla="*/ 3285 h 204892"/>
                <a:gd name="connsiteX2" fmla="*/ 67535 w 67535"/>
                <a:gd name="connsiteY2" fmla="*/ 194075 h 204892"/>
                <a:gd name="connsiteX3" fmla="*/ 46982 w 67535"/>
                <a:gd name="connsiteY3" fmla="*/ 204892 h 204892"/>
                <a:gd name="connsiteX4" fmla="*/ 26100 w 67535"/>
                <a:gd name="connsiteY4" fmla="*/ 195756 h 204892"/>
                <a:gd name="connsiteX5" fmla="*/ 65251 w 67535"/>
                <a:gd name="connsiteY5" fmla="*/ 114845 h 204892"/>
                <a:gd name="connsiteX6" fmla="*/ 50894 w 67535"/>
                <a:gd name="connsiteY6" fmla="*/ 54812 h 204892"/>
                <a:gd name="connsiteX7" fmla="*/ 0 w 67535"/>
                <a:gd name="connsiteY7" fmla="*/ 35237 h 20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35" h="204892">
                  <a:moveTo>
                    <a:pt x="18269" y="0"/>
                  </a:moveTo>
                  <a:lnTo>
                    <a:pt x="67535" y="3285"/>
                  </a:lnTo>
                  <a:lnTo>
                    <a:pt x="67535" y="194075"/>
                  </a:lnTo>
                  <a:lnTo>
                    <a:pt x="46982" y="204892"/>
                  </a:lnTo>
                  <a:lnTo>
                    <a:pt x="26100" y="195756"/>
                  </a:lnTo>
                  <a:lnTo>
                    <a:pt x="65251" y="114845"/>
                  </a:lnTo>
                  <a:lnTo>
                    <a:pt x="50894" y="54812"/>
                  </a:lnTo>
                  <a:lnTo>
                    <a:pt x="0" y="35237"/>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grpSp>
      <p:sp>
        <p:nvSpPr>
          <p:cNvPr id="27" name="Graphic 355">
            <a:extLst>
              <a:ext uri="{FF2B5EF4-FFF2-40B4-BE49-F238E27FC236}">
                <a16:creationId xmlns:a16="http://schemas.microsoft.com/office/drawing/2014/main" id="{D6C1D3ED-4F0A-2E41-8912-FB6BABD315AF}"/>
              </a:ext>
            </a:extLst>
          </p:cNvPr>
          <p:cNvSpPr/>
          <p:nvPr userDrawn="1"/>
        </p:nvSpPr>
        <p:spPr>
          <a:xfrm>
            <a:off x="5695050" y="188967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0" name="Graphic 355">
            <a:extLst>
              <a:ext uri="{FF2B5EF4-FFF2-40B4-BE49-F238E27FC236}">
                <a16:creationId xmlns:a16="http://schemas.microsoft.com/office/drawing/2014/main" id="{EF27A0E8-EB0C-2B46-A27B-F527F4904EAA}"/>
              </a:ext>
            </a:extLst>
          </p:cNvPr>
          <p:cNvSpPr/>
          <p:nvPr userDrawn="1"/>
        </p:nvSpPr>
        <p:spPr>
          <a:xfrm>
            <a:off x="5418547" y="207528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5407779" y="174333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2" name="Graphic 355">
            <a:extLst>
              <a:ext uri="{FF2B5EF4-FFF2-40B4-BE49-F238E27FC236}">
                <a16:creationId xmlns:a16="http://schemas.microsoft.com/office/drawing/2014/main" id="{7D4C04FD-E9A9-7944-AE48-E6FC507808D2}"/>
              </a:ext>
            </a:extLst>
          </p:cNvPr>
          <p:cNvSpPr/>
          <p:nvPr userDrawn="1"/>
        </p:nvSpPr>
        <p:spPr>
          <a:xfrm>
            <a:off x="5261298" y="189164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3" name="Graphic 355">
            <a:extLst>
              <a:ext uri="{FF2B5EF4-FFF2-40B4-BE49-F238E27FC236}">
                <a16:creationId xmlns:a16="http://schemas.microsoft.com/office/drawing/2014/main" id="{723205C3-8980-4748-872C-3916DCF6746C}"/>
              </a:ext>
            </a:extLst>
          </p:cNvPr>
          <p:cNvSpPr/>
          <p:nvPr userDrawn="1"/>
        </p:nvSpPr>
        <p:spPr>
          <a:xfrm>
            <a:off x="5527192" y="206899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4" name="Graphic 355">
            <a:extLst>
              <a:ext uri="{FF2B5EF4-FFF2-40B4-BE49-F238E27FC236}">
                <a16:creationId xmlns:a16="http://schemas.microsoft.com/office/drawing/2014/main" id="{BF24CDF1-3885-0B4B-A350-A3B985A323DD}"/>
              </a:ext>
            </a:extLst>
          </p:cNvPr>
          <p:cNvSpPr/>
          <p:nvPr userDrawn="1"/>
        </p:nvSpPr>
        <p:spPr>
          <a:xfrm>
            <a:off x="5366996" y="211524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5" name="Graphic 355">
            <a:extLst>
              <a:ext uri="{FF2B5EF4-FFF2-40B4-BE49-F238E27FC236}">
                <a16:creationId xmlns:a16="http://schemas.microsoft.com/office/drawing/2014/main" id="{E78D47AF-B556-8C4F-BC52-FFBA7B57522E}"/>
              </a:ext>
            </a:extLst>
          </p:cNvPr>
          <p:cNvSpPr/>
          <p:nvPr userDrawn="1"/>
        </p:nvSpPr>
        <p:spPr>
          <a:xfrm>
            <a:off x="5812504" y="170232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36" name="Graphic 355">
            <a:extLst>
              <a:ext uri="{FF2B5EF4-FFF2-40B4-BE49-F238E27FC236}">
                <a16:creationId xmlns:a16="http://schemas.microsoft.com/office/drawing/2014/main" id="{84486ACF-5CC9-9B4E-B89F-67859F38BBB2}"/>
              </a:ext>
            </a:extLst>
          </p:cNvPr>
          <p:cNvSpPr/>
          <p:nvPr userDrawn="1"/>
        </p:nvSpPr>
        <p:spPr>
          <a:xfrm>
            <a:off x="5847091" y="177235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13" name="Rectangle 12">
            <a:extLst>
              <a:ext uri="{FF2B5EF4-FFF2-40B4-BE49-F238E27FC236}">
                <a16:creationId xmlns:a16="http://schemas.microsoft.com/office/drawing/2014/main" id="{81D84470-F870-A545-A0A2-BE7FB760925A}"/>
              </a:ext>
            </a:extLst>
          </p:cNvPr>
          <p:cNvSpPr/>
          <p:nvPr userDrawn="1"/>
        </p:nvSpPr>
        <p:spPr>
          <a:xfrm>
            <a:off x="4656737" y="3149333"/>
            <a:ext cx="2889741" cy="1651265"/>
          </a:xfrm>
          <a:prstGeom prst="rect">
            <a:avLst/>
          </a:prstGeom>
          <a:solidFill>
            <a:srgbClr val="F4B7C8">
              <a:alpha val="400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 Placeholder 14">
            <a:extLst>
              <a:ext uri="{FF2B5EF4-FFF2-40B4-BE49-F238E27FC236}">
                <a16:creationId xmlns:a16="http://schemas.microsoft.com/office/drawing/2014/main" id="{A1C833D0-AD64-C541-B37A-F7695B2C8077}"/>
              </a:ext>
            </a:extLst>
          </p:cNvPr>
          <p:cNvSpPr>
            <a:spLocks noGrp="1"/>
          </p:cNvSpPr>
          <p:nvPr userDrawn="1">
            <p:ph type="body" sz="quarter" idx="47" hasCustomPrompt="1"/>
          </p:nvPr>
        </p:nvSpPr>
        <p:spPr>
          <a:xfrm>
            <a:off x="4712470" y="3246956"/>
            <a:ext cx="824345" cy="1224774"/>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Continental Europe</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endParaRPr>
          </a:p>
          <a:p>
            <a:pPr lvl="0">
              <a:spcAft>
                <a:spcPts val="0"/>
              </a:spcAft>
            </a:pPr>
            <a:endParaRPr lang="en-US" noProof="0" dirty="0">
              <a:solidFill>
                <a:schemeClr val="accent1"/>
              </a:solidFill>
            </a:endParaRPr>
          </a:p>
          <a:p>
            <a:pPr lvl="0">
              <a:spcAft>
                <a:spcPts val="0"/>
              </a:spcAft>
            </a:pPr>
            <a:r>
              <a:rPr lang="en-US" noProof="0" dirty="0">
                <a:solidFill>
                  <a:schemeClr val="tx1"/>
                </a:solidFill>
              </a:rPr>
              <a:t>Austria*</a:t>
            </a:r>
          </a:p>
          <a:p>
            <a:pPr lvl="0">
              <a:spcAft>
                <a:spcPts val="0"/>
              </a:spcAft>
            </a:pPr>
            <a:endParaRPr lang="en-US" noProof="0" dirty="0">
              <a:solidFill>
                <a:schemeClr val="tx1"/>
              </a:solidFill>
            </a:endParaRPr>
          </a:p>
          <a:p>
            <a:pPr lvl="0">
              <a:spcAft>
                <a:spcPts val="0"/>
              </a:spcAft>
            </a:pPr>
            <a:r>
              <a:rPr lang="en-US" noProof="0" dirty="0">
                <a:solidFill>
                  <a:schemeClr val="tx1"/>
                </a:solidFill>
              </a:rPr>
              <a:t>Belgium</a:t>
            </a:r>
          </a:p>
          <a:p>
            <a:pPr lvl="0">
              <a:spcAft>
                <a:spcPts val="0"/>
              </a:spcAft>
            </a:pPr>
            <a:r>
              <a:rPr lang="en-US" b="0" noProof="0" dirty="0">
                <a:solidFill>
                  <a:schemeClr val="tx1"/>
                </a:solidFill>
              </a:rPr>
              <a:t>Antwerp</a:t>
            </a:r>
          </a:p>
          <a:p>
            <a:pPr lvl="0">
              <a:spcAft>
                <a:spcPts val="0"/>
              </a:spcAft>
            </a:pPr>
            <a:r>
              <a:rPr lang="en-US" b="0" noProof="0" dirty="0">
                <a:solidFill>
                  <a:schemeClr val="tx1"/>
                </a:solidFill>
              </a:rPr>
              <a:t>Brussels</a:t>
            </a:r>
          </a:p>
          <a:p>
            <a:pPr lvl="0">
              <a:spcAft>
                <a:spcPts val="0"/>
              </a:spcAft>
            </a:pPr>
            <a:endParaRPr lang="en-US" noProof="0" dirty="0"/>
          </a:p>
          <a:p>
            <a:pPr lvl="0">
              <a:spcAft>
                <a:spcPts val="0"/>
              </a:spcAft>
            </a:pPr>
            <a:r>
              <a:rPr lang="en-US" noProof="0" dirty="0">
                <a:solidFill>
                  <a:schemeClr val="tx1"/>
                </a:solidFill>
              </a:rPr>
              <a:t>Bulgaria</a:t>
            </a:r>
          </a:p>
          <a:p>
            <a:pPr lvl="0">
              <a:spcAft>
                <a:spcPts val="0"/>
              </a:spcAft>
            </a:pPr>
            <a:r>
              <a:rPr lang="en-US" noProof="0" dirty="0">
                <a:solidFill>
                  <a:schemeClr val="tx1"/>
                </a:solidFill>
              </a:rPr>
              <a:t>Cyprus</a:t>
            </a:r>
          </a:p>
          <a:p>
            <a:pPr lvl="0">
              <a:spcAft>
                <a:spcPts val="0"/>
              </a:spcAft>
            </a:pPr>
            <a:r>
              <a:rPr lang="en-US" noProof="0" dirty="0">
                <a:solidFill>
                  <a:schemeClr val="tx1"/>
                </a:solidFill>
              </a:rPr>
              <a:t>Czech Republic</a:t>
            </a:r>
          </a:p>
          <a:p>
            <a:pPr lvl="0">
              <a:spcAft>
                <a:spcPts val="0"/>
              </a:spcAft>
            </a:pPr>
            <a:r>
              <a:rPr lang="en-US" noProof="0" dirty="0">
                <a:solidFill>
                  <a:schemeClr val="tx1"/>
                </a:solidFill>
              </a:rPr>
              <a:t>France</a:t>
            </a:r>
          </a:p>
        </p:txBody>
      </p:sp>
      <p:sp>
        <p:nvSpPr>
          <p:cNvPr id="240" name="Text Placeholder 14">
            <a:extLst>
              <a:ext uri="{FF2B5EF4-FFF2-40B4-BE49-F238E27FC236}">
                <a16:creationId xmlns:a16="http://schemas.microsoft.com/office/drawing/2014/main" id="{5438F40E-9DF3-5E4F-B92A-5F8183DB7986}"/>
              </a:ext>
            </a:extLst>
          </p:cNvPr>
          <p:cNvSpPr>
            <a:spLocks noGrp="1"/>
          </p:cNvSpPr>
          <p:nvPr userDrawn="1">
            <p:ph type="body" sz="quarter" idx="48" hasCustomPrompt="1"/>
          </p:nvPr>
        </p:nvSpPr>
        <p:spPr>
          <a:xfrm>
            <a:off x="5450515" y="3424752"/>
            <a:ext cx="696311" cy="1195216"/>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Germany</a:t>
            </a:r>
          </a:p>
          <a:p>
            <a:pPr lvl="0">
              <a:spcAft>
                <a:spcPts val="0"/>
              </a:spcAft>
            </a:pPr>
            <a:r>
              <a:rPr lang="en-US" b="0" noProof="0" dirty="0">
                <a:solidFill>
                  <a:schemeClr val="tx1"/>
                </a:solidFill>
              </a:rPr>
              <a:t>Berlin</a:t>
            </a:r>
          </a:p>
          <a:p>
            <a:pPr lvl="0">
              <a:spcAft>
                <a:spcPts val="0"/>
              </a:spcAft>
            </a:pPr>
            <a:r>
              <a:rPr lang="en-US" b="0" noProof="0" dirty="0">
                <a:solidFill>
                  <a:schemeClr val="tx1"/>
                </a:solidFill>
              </a:rPr>
              <a:t>Cologne</a:t>
            </a:r>
          </a:p>
          <a:p>
            <a:pPr lvl="0">
              <a:spcAft>
                <a:spcPts val="0"/>
              </a:spcAft>
            </a:pPr>
            <a:r>
              <a:rPr lang="en-US" b="0" noProof="0" dirty="0">
                <a:solidFill>
                  <a:schemeClr val="tx1"/>
                </a:solidFill>
              </a:rPr>
              <a:t>Frankfurt</a:t>
            </a:r>
          </a:p>
          <a:p>
            <a:pPr lvl="0">
              <a:spcAft>
                <a:spcPts val="0"/>
              </a:spcAft>
            </a:pPr>
            <a:r>
              <a:rPr lang="en-US" b="0" noProof="0" dirty="0">
                <a:solidFill>
                  <a:schemeClr val="tx1"/>
                </a:solidFill>
              </a:rPr>
              <a:t>Hamburg</a:t>
            </a:r>
          </a:p>
          <a:p>
            <a:pPr lvl="0">
              <a:spcAft>
                <a:spcPts val="0"/>
              </a:spcAft>
            </a:pPr>
            <a:r>
              <a:rPr lang="en-US" b="0" noProof="0" dirty="0">
                <a:solidFill>
                  <a:schemeClr val="tx1"/>
                </a:solidFill>
              </a:rPr>
              <a:t>Munich</a:t>
            </a:r>
          </a:p>
          <a:p>
            <a:pPr lvl="0">
              <a:spcAft>
                <a:spcPts val="0"/>
              </a:spcAft>
            </a:pPr>
            <a:endParaRPr lang="en-US" noProof="0" dirty="0"/>
          </a:p>
          <a:p>
            <a:pPr lvl="0">
              <a:spcAft>
                <a:spcPts val="0"/>
              </a:spcAft>
            </a:pPr>
            <a:r>
              <a:rPr lang="en-US" noProof="0" dirty="0">
                <a:solidFill>
                  <a:schemeClr val="tx1"/>
                </a:solidFill>
              </a:rPr>
              <a:t>Hungary</a:t>
            </a:r>
          </a:p>
          <a:p>
            <a:pPr lvl="0">
              <a:spcAft>
                <a:spcPts val="0"/>
              </a:spcAft>
            </a:pPr>
            <a:r>
              <a:rPr lang="en-US" noProof="0" dirty="0">
                <a:solidFill>
                  <a:schemeClr val="tx1"/>
                </a:solidFill>
              </a:rPr>
              <a:t>Italy</a:t>
            </a:r>
          </a:p>
          <a:p>
            <a:pPr lvl="0">
              <a:spcAft>
                <a:spcPts val="0"/>
              </a:spcAft>
            </a:pPr>
            <a:r>
              <a:rPr lang="en-US" noProof="0" dirty="0">
                <a:solidFill>
                  <a:schemeClr val="tx1"/>
                </a:solidFill>
              </a:rPr>
              <a:t>Luxembourg</a:t>
            </a:r>
          </a:p>
          <a:p>
            <a:pPr lvl="0">
              <a:spcAft>
                <a:spcPts val="0"/>
              </a:spcAft>
            </a:pPr>
            <a:r>
              <a:rPr lang="en-US" noProof="0" dirty="0">
                <a:solidFill>
                  <a:schemeClr val="tx1"/>
                </a:solidFill>
              </a:rPr>
              <a:t>Malta</a:t>
            </a:r>
          </a:p>
        </p:txBody>
      </p:sp>
      <p:sp>
        <p:nvSpPr>
          <p:cNvPr id="241" name="Text Placeholder 14">
            <a:extLst>
              <a:ext uri="{FF2B5EF4-FFF2-40B4-BE49-F238E27FC236}">
                <a16:creationId xmlns:a16="http://schemas.microsoft.com/office/drawing/2014/main" id="{0B8C98DE-C9DF-CB4A-B8F0-89A4454116D6}"/>
              </a:ext>
            </a:extLst>
          </p:cNvPr>
          <p:cNvSpPr>
            <a:spLocks noGrp="1"/>
          </p:cNvSpPr>
          <p:nvPr userDrawn="1">
            <p:ph type="body" sz="quarter" idx="49" hasCustomPrompt="1"/>
          </p:nvPr>
        </p:nvSpPr>
        <p:spPr>
          <a:xfrm>
            <a:off x="6102829" y="3424751"/>
            <a:ext cx="721076" cy="1375847"/>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noProof="0" dirty="0">
                <a:solidFill>
                  <a:schemeClr val="tx1"/>
                </a:solidFill>
              </a:rPr>
              <a:t>Netherlands</a:t>
            </a:r>
          </a:p>
          <a:p>
            <a:pPr lvl="0">
              <a:spcAft>
                <a:spcPts val="0"/>
              </a:spcAft>
            </a:pPr>
            <a:r>
              <a:rPr lang="en-US" b="0" noProof="0" dirty="0">
                <a:solidFill>
                  <a:schemeClr val="tx1"/>
                </a:solidFill>
              </a:rPr>
              <a:t>Amsterdam</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err="1">
                <a:solidFill>
                  <a:schemeClr val="tx1"/>
                </a:solidFill>
              </a:rPr>
              <a:t>Eemnes</a:t>
            </a:r>
            <a:endParaRPr lang="en-US" b="0" noProof="0" dirty="0">
              <a:solidFill>
                <a:schemeClr val="tx1"/>
              </a:solidFill>
            </a:endParaRPr>
          </a:p>
          <a:p>
            <a:pPr>
              <a:spcAft>
                <a:spcPts val="0"/>
              </a:spcAft>
            </a:pPr>
            <a:endParaRPr lang="en-US" dirty="0">
              <a:solidFill>
                <a:schemeClr val="accent3">
                  <a:lumMod val="75000"/>
                </a:schemeClr>
              </a:solidFill>
            </a:endParaRPr>
          </a:p>
          <a:p>
            <a:pPr lvl="0">
              <a:spcAft>
                <a:spcPts val="0"/>
              </a:spcAft>
            </a:pPr>
            <a:r>
              <a:rPr lang="en-US" dirty="0">
                <a:solidFill>
                  <a:schemeClr val="tx1"/>
                </a:solidFill>
              </a:rPr>
              <a:t>Poland</a:t>
            </a:r>
          </a:p>
          <a:p>
            <a:pPr lvl="0">
              <a:spcAft>
                <a:spcPts val="0"/>
              </a:spcAft>
            </a:pPr>
            <a:r>
              <a:rPr lang="en-US" b="0" noProof="0" dirty="0">
                <a:solidFill>
                  <a:schemeClr val="tx1"/>
                </a:solidFill>
              </a:rPr>
              <a:t>Krakow</a:t>
            </a:r>
          </a:p>
          <a:p>
            <a:pPr lvl="0">
              <a:spcAft>
                <a:spcPts val="0"/>
              </a:spcAft>
            </a:pPr>
            <a:r>
              <a:rPr lang="en-US" b="0" noProof="0" dirty="0">
                <a:solidFill>
                  <a:schemeClr val="tx1"/>
                </a:solidFill>
              </a:rPr>
              <a:t>Lublin</a:t>
            </a:r>
          </a:p>
          <a:p>
            <a:pPr lvl="0">
              <a:spcAft>
                <a:spcPts val="0"/>
              </a:spcAft>
            </a:pPr>
            <a:r>
              <a:rPr lang="en-US" b="0" noProof="0" dirty="0">
                <a:solidFill>
                  <a:schemeClr val="tx1"/>
                </a:solidFill>
              </a:rPr>
              <a:t>Poznan</a:t>
            </a:r>
          </a:p>
          <a:p>
            <a:pPr lvl="0">
              <a:spcAft>
                <a:spcPts val="0"/>
              </a:spcAft>
            </a:pPr>
            <a:r>
              <a:rPr lang="en-US" b="0" noProof="0" dirty="0">
                <a:solidFill>
                  <a:schemeClr val="tx1"/>
                </a:solidFill>
              </a:rPr>
              <a:t>Warsaw</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noProof="0" dirty="0">
                <a:solidFill>
                  <a:schemeClr val="tx1"/>
                </a:solidFill>
              </a:rPr>
              <a:t>Wroclaw</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noProof="0" dirty="0">
              <a:solidFill>
                <a:schemeClr val="tx1"/>
              </a:solidFill>
            </a:endParaRPr>
          </a:p>
          <a:p>
            <a:pPr lvl="0">
              <a:spcAft>
                <a:spcPts val="0"/>
              </a:spcAft>
            </a:pPr>
            <a:r>
              <a:rPr lang="en-US" dirty="0">
                <a:solidFill>
                  <a:schemeClr val="tx1"/>
                </a:solidFill>
              </a:rPr>
              <a:t>Romania</a:t>
            </a:r>
          </a:p>
          <a:p>
            <a:pPr lvl="0">
              <a:spcAft>
                <a:spcPts val="0"/>
              </a:spcAft>
            </a:pPr>
            <a:r>
              <a:rPr lang="en-US" dirty="0">
                <a:solidFill>
                  <a:schemeClr val="tx1"/>
                </a:solidFill>
              </a:rPr>
              <a:t>Slovakia</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userDrawn="1">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userDrawn="1">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userDrawn="1">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Graphic 355">
            <a:extLst>
              <a:ext uri="{FF2B5EF4-FFF2-40B4-BE49-F238E27FC236}">
                <a16:creationId xmlns:a16="http://schemas.microsoft.com/office/drawing/2014/main" id="{E9CD636E-D575-B344-BFCC-43FAC405CD63}"/>
              </a:ext>
            </a:extLst>
          </p:cNvPr>
          <p:cNvSpPr/>
          <p:nvPr userDrawn="1"/>
        </p:nvSpPr>
        <p:spPr>
          <a:xfrm>
            <a:off x="6014665" y="178490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28" name="Graphic 355">
            <a:extLst>
              <a:ext uri="{FF2B5EF4-FFF2-40B4-BE49-F238E27FC236}">
                <a16:creationId xmlns:a16="http://schemas.microsoft.com/office/drawing/2014/main" id="{9866AF1F-B1E9-A043-B756-C1DF80687612}"/>
              </a:ext>
            </a:extLst>
          </p:cNvPr>
          <p:cNvSpPr/>
          <p:nvPr userDrawn="1"/>
        </p:nvSpPr>
        <p:spPr>
          <a:xfrm>
            <a:off x="6079652" y="174085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2" name="Graphic 355">
            <a:extLst>
              <a:ext uri="{FF2B5EF4-FFF2-40B4-BE49-F238E27FC236}">
                <a16:creationId xmlns:a16="http://schemas.microsoft.com/office/drawing/2014/main" id="{3F5C7BB0-7C57-7B4B-9C6B-79229151713D}"/>
              </a:ext>
            </a:extLst>
          </p:cNvPr>
          <p:cNvSpPr/>
          <p:nvPr userDrawn="1"/>
        </p:nvSpPr>
        <p:spPr>
          <a:xfrm>
            <a:off x="5971072" y="196099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6" name="Graphic 355">
            <a:extLst>
              <a:ext uri="{FF2B5EF4-FFF2-40B4-BE49-F238E27FC236}">
                <a16:creationId xmlns:a16="http://schemas.microsoft.com/office/drawing/2014/main" id="{CD2534E0-B637-4049-B9A7-9C66446883BE}"/>
              </a:ext>
            </a:extLst>
          </p:cNvPr>
          <p:cNvSpPr/>
          <p:nvPr userDrawn="1"/>
        </p:nvSpPr>
        <p:spPr>
          <a:xfrm>
            <a:off x="6013685" y="187401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7" name="Graphic 355">
            <a:extLst>
              <a:ext uri="{FF2B5EF4-FFF2-40B4-BE49-F238E27FC236}">
                <a16:creationId xmlns:a16="http://schemas.microsoft.com/office/drawing/2014/main" id="{BCAAD3F7-E5BE-8D40-9CE4-59E4709CDDBE}"/>
              </a:ext>
            </a:extLst>
          </p:cNvPr>
          <p:cNvSpPr/>
          <p:nvPr userDrawn="1"/>
        </p:nvSpPr>
        <p:spPr>
          <a:xfrm>
            <a:off x="5996634" y="206927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8" name="Graphic 355">
            <a:extLst>
              <a:ext uri="{FF2B5EF4-FFF2-40B4-BE49-F238E27FC236}">
                <a16:creationId xmlns:a16="http://schemas.microsoft.com/office/drawing/2014/main" id="{32D14940-95EE-2140-A36E-4B816B581727}"/>
              </a:ext>
            </a:extLst>
          </p:cNvPr>
          <p:cNvSpPr/>
          <p:nvPr userDrawn="1"/>
        </p:nvSpPr>
        <p:spPr>
          <a:xfrm>
            <a:off x="6244435" y="220083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9" name="Graphic 355">
            <a:extLst>
              <a:ext uri="{FF2B5EF4-FFF2-40B4-BE49-F238E27FC236}">
                <a16:creationId xmlns:a16="http://schemas.microsoft.com/office/drawing/2014/main" id="{E31D7A48-F35C-5F43-81F9-6B760DE2066F}"/>
              </a:ext>
            </a:extLst>
          </p:cNvPr>
          <p:cNvSpPr/>
          <p:nvPr userDrawn="1"/>
        </p:nvSpPr>
        <p:spPr>
          <a:xfrm>
            <a:off x="6269701" y="235436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0" name="Graphic 355">
            <a:extLst>
              <a:ext uri="{FF2B5EF4-FFF2-40B4-BE49-F238E27FC236}">
                <a16:creationId xmlns:a16="http://schemas.microsoft.com/office/drawing/2014/main" id="{76AE4053-ACFC-D842-9F44-41E5758C43BE}"/>
              </a:ext>
            </a:extLst>
          </p:cNvPr>
          <p:cNvSpPr/>
          <p:nvPr userDrawn="1"/>
        </p:nvSpPr>
        <p:spPr>
          <a:xfrm>
            <a:off x="6691214" y="281622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2" name="Text Placeholder 14">
            <a:extLst>
              <a:ext uri="{FF2B5EF4-FFF2-40B4-BE49-F238E27FC236}">
                <a16:creationId xmlns:a16="http://schemas.microsoft.com/office/drawing/2014/main" id="{5100CC22-E6CB-B147-AEDA-ABBEE3E033A3}"/>
              </a:ext>
            </a:extLst>
          </p:cNvPr>
          <p:cNvSpPr>
            <a:spLocks noGrp="1"/>
          </p:cNvSpPr>
          <p:nvPr userDrawn="1">
            <p:ph type="body" sz="quarter" idx="52" hasCustomPrompt="1"/>
          </p:nvPr>
        </p:nvSpPr>
        <p:spPr>
          <a:xfrm>
            <a:off x="6840072" y="3424751"/>
            <a:ext cx="667023" cy="1338684"/>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dirty="0">
                <a:solidFill>
                  <a:schemeClr val="tx1"/>
                </a:solidFill>
              </a:rPr>
              <a:t>Spain</a:t>
            </a:r>
          </a:p>
          <a:p>
            <a:pPr lvl="0">
              <a:spcAft>
                <a:spcPts val="0"/>
              </a:spcAft>
            </a:pPr>
            <a:r>
              <a:rPr lang="en-US" b="0" noProof="0" dirty="0">
                <a:solidFill>
                  <a:schemeClr val="tx1"/>
                </a:solidFill>
              </a:rPr>
              <a:t>Barcelona</a:t>
            </a:r>
          </a:p>
          <a:p>
            <a:pPr lvl="0">
              <a:spcAft>
                <a:spcPts val="0"/>
              </a:spcAft>
            </a:pPr>
            <a:r>
              <a:rPr lang="en-US" b="0" noProof="0" dirty="0">
                <a:solidFill>
                  <a:schemeClr val="tx1"/>
                </a:solidFill>
              </a:rPr>
              <a:t>Madrid</a:t>
            </a:r>
          </a:p>
          <a:p>
            <a:pPr lvl="0">
              <a:spcAft>
                <a:spcPts val="0"/>
              </a:spcAft>
            </a:pPr>
            <a:endParaRPr lang="en-US" dirty="0"/>
          </a:p>
          <a:p>
            <a:pPr lvl="0">
              <a:spcAft>
                <a:spcPts val="0"/>
              </a:spcAft>
            </a:pPr>
            <a:r>
              <a:rPr lang="en-US" dirty="0">
                <a:solidFill>
                  <a:schemeClr val="tx1"/>
                </a:solidFill>
              </a:rPr>
              <a:t>Sweden</a:t>
            </a:r>
          </a:p>
          <a:p>
            <a:pPr lvl="0">
              <a:spcAft>
                <a:spcPts val="0"/>
              </a:spcAft>
            </a:pPr>
            <a:endParaRPr lang="en-US" dirty="0">
              <a:solidFill>
                <a:schemeClr val="tx1"/>
              </a:solidFill>
            </a:endParaRPr>
          </a:p>
          <a:p>
            <a:pPr lvl="0">
              <a:spcAft>
                <a:spcPts val="0"/>
              </a:spcAft>
            </a:pPr>
            <a:r>
              <a:rPr lang="en-US" dirty="0">
                <a:solidFill>
                  <a:schemeClr val="tx1"/>
                </a:solidFill>
              </a:rPr>
              <a:t>Switzerland</a:t>
            </a:r>
          </a:p>
          <a:p>
            <a:pPr lvl="0">
              <a:spcAft>
                <a:spcPts val="0"/>
              </a:spcAft>
            </a:pPr>
            <a:r>
              <a:rPr lang="en-US" b="0" noProof="0" dirty="0">
                <a:solidFill>
                  <a:schemeClr val="tx1"/>
                </a:solidFill>
              </a:rPr>
              <a:t>Geneva</a:t>
            </a:r>
          </a:p>
          <a:p>
            <a:pPr lvl="0">
              <a:spcAft>
                <a:spcPts val="0"/>
              </a:spcAft>
            </a:pPr>
            <a:r>
              <a:rPr lang="en-US" b="0" noProof="0" dirty="0">
                <a:solidFill>
                  <a:schemeClr val="tx1"/>
                </a:solidFill>
              </a:rPr>
              <a:t>Zug</a:t>
            </a:r>
          </a:p>
          <a:p>
            <a:pPr lvl="0">
              <a:spcAft>
                <a:spcPts val="0"/>
              </a:spcAft>
            </a:pPr>
            <a:r>
              <a:rPr lang="en-US" b="0" noProof="0" dirty="0">
                <a:solidFill>
                  <a:schemeClr val="tx1"/>
                </a:solidFill>
              </a:rPr>
              <a:t>Zurich</a:t>
            </a:r>
            <a:endParaRPr lang="en-US" b="0" dirty="0">
              <a:solidFill>
                <a:schemeClr val="accent4"/>
              </a:solidFill>
            </a:endParaRPr>
          </a:p>
        </p:txBody>
      </p:sp>
      <p:sp>
        <p:nvSpPr>
          <p:cNvPr id="253" name="Graphic 355">
            <a:extLst>
              <a:ext uri="{FF2B5EF4-FFF2-40B4-BE49-F238E27FC236}">
                <a16:creationId xmlns:a16="http://schemas.microsoft.com/office/drawing/2014/main" id="{45B7951A-385F-1442-A1CF-2F7F7793C7F0}"/>
              </a:ext>
            </a:extLst>
          </p:cNvPr>
          <p:cNvSpPr/>
          <p:nvPr userDrawn="1"/>
        </p:nvSpPr>
        <p:spPr>
          <a:xfrm>
            <a:off x="5858563" y="116945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 name="Graphic 355">
            <a:extLst>
              <a:ext uri="{FF2B5EF4-FFF2-40B4-BE49-F238E27FC236}">
                <a16:creationId xmlns:a16="http://schemas.microsoft.com/office/drawing/2014/main" id="{DC3436FF-D9AC-F275-9833-7B067BEDCDA7}"/>
              </a:ext>
            </a:extLst>
          </p:cNvPr>
          <p:cNvSpPr/>
          <p:nvPr userDrawn="1"/>
        </p:nvSpPr>
        <p:spPr>
          <a:xfrm>
            <a:off x="5090410" y="196284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2122521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ur Network-Americas">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3311"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Americas</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4591177" y="463944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838238"/>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4631930"/>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812652"/>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grpSp>
        <p:nvGrpSpPr>
          <p:cNvPr id="2" name="Group 1">
            <a:extLst>
              <a:ext uri="{FF2B5EF4-FFF2-40B4-BE49-F238E27FC236}">
                <a16:creationId xmlns:a16="http://schemas.microsoft.com/office/drawing/2014/main" id="{FCDF4B3C-38E9-0A48-8AAA-EB1250955B49}"/>
              </a:ext>
            </a:extLst>
          </p:cNvPr>
          <p:cNvGrpSpPr/>
          <p:nvPr userDrawn="1"/>
        </p:nvGrpSpPr>
        <p:grpSpPr>
          <a:xfrm>
            <a:off x="4296222" y="5006"/>
            <a:ext cx="4276558" cy="5146449"/>
            <a:chOff x="5706510" y="6675"/>
            <a:chExt cx="5702077" cy="6861932"/>
          </a:xfrm>
        </p:grpSpPr>
        <p:sp>
          <p:nvSpPr>
            <p:cNvPr id="237" name="Freeform: Shape 33">
              <a:extLst>
                <a:ext uri="{FF2B5EF4-FFF2-40B4-BE49-F238E27FC236}">
                  <a16:creationId xmlns:a16="http://schemas.microsoft.com/office/drawing/2014/main" id="{14EA563C-2C44-794C-B9F7-19C3595D57D0}"/>
                </a:ext>
              </a:extLst>
            </p:cNvPr>
            <p:cNvSpPr/>
            <p:nvPr userDrawn="1"/>
          </p:nvSpPr>
          <p:spPr>
            <a:xfrm>
              <a:off x="8826964" y="5556954"/>
              <a:ext cx="630023" cy="696238"/>
            </a:xfrm>
            <a:custGeom>
              <a:avLst/>
              <a:gdLst>
                <a:gd name="connsiteX0" fmla="*/ 193466 w 347702"/>
                <a:gd name="connsiteY0" fmla="*/ 358987 h 384245"/>
                <a:gd name="connsiteX1" fmla="*/ 160685 w 347702"/>
                <a:gd name="connsiteY1" fmla="*/ 357913 h 384245"/>
                <a:gd name="connsiteX2" fmla="*/ 149399 w 347702"/>
                <a:gd name="connsiteY2" fmla="*/ 382096 h 384245"/>
                <a:gd name="connsiteX3" fmla="*/ 132739 w 347702"/>
                <a:gd name="connsiteY3" fmla="*/ 360600 h 384245"/>
                <a:gd name="connsiteX4" fmla="*/ 95121 w 347702"/>
                <a:gd name="connsiteY4" fmla="*/ 353076 h 384245"/>
                <a:gd name="connsiteX5" fmla="*/ 71475 w 347702"/>
                <a:gd name="connsiteY5" fmla="*/ 379946 h 384245"/>
                <a:gd name="connsiteX6" fmla="*/ 50516 w 347702"/>
                <a:gd name="connsiteY6" fmla="*/ 384246 h 384245"/>
                <a:gd name="connsiteX7" fmla="*/ 39231 w 347702"/>
                <a:gd name="connsiteY7" fmla="*/ 342865 h 384245"/>
                <a:gd name="connsiteX8" fmla="*/ 23646 w 347702"/>
                <a:gd name="connsiteY8" fmla="*/ 309546 h 384245"/>
                <a:gd name="connsiteX9" fmla="*/ 32782 w 347702"/>
                <a:gd name="connsiteY9" fmla="*/ 280526 h 384245"/>
                <a:gd name="connsiteX10" fmla="*/ 17734 w 347702"/>
                <a:gd name="connsiteY10" fmla="*/ 268166 h 384245"/>
                <a:gd name="connsiteX11" fmla="*/ 13972 w 347702"/>
                <a:gd name="connsiteY11" fmla="*/ 246670 h 384245"/>
                <a:gd name="connsiteX12" fmla="*/ 0 w 347702"/>
                <a:gd name="connsiteY12" fmla="*/ 226786 h 384245"/>
                <a:gd name="connsiteX13" fmla="*/ 18272 w 347702"/>
                <a:gd name="connsiteY13" fmla="*/ 195078 h 384245"/>
                <a:gd name="connsiteX14" fmla="*/ 5911 w 347702"/>
                <a:gd name="connsiteY14" fmla="*/ 170358 h 384245"/>
                <a:gd name="connsiteX15" fmla="*/ 12360 w 347702"/>
                <a:gd name="connsiteY15" fmla="*/ 160685 h 384245"/>
                <a:gd name="connsiteX16" fmla="*/ 6986 w 347702"/>
                <a:gd name="connsiteY16" fmla="*/ 149937 h 384245"/>
                <a:gd name="connsiteX17" fmla="*/ 18272 w 347702"/>
                <a:gd name="connsiteY17" fmla="*/ 135426 h 384245"/>
                <a:gd name="connsiteX18" fmla="*/ 18809 w 347702"/>
                <a:gd name="connsiteY18" fmla="*/ 110706 h 384245"/>
                <a:gd name="connsiteX19" fmla="*/ 20421 w 347702"/>
                <a:gd name="connsiteY19" fmla="*/ 90284 h 384245"/>
                <a:gd name="connsiteX20" fmla="*/ 26870 w 347702"/>
                <a:gd name="connsiteY20" fmla="*/ 80611 h 384245"/>
                <a:gd name="connsiteX21" fmla="*/ 2150 w 347702"/>
                <a:gd name="connsiteY21" fmla="*/ 33857 h 384245"/>
                <a:gd name="connsiteX22" fmla="*/ 23646 w 347702"/>
                <a:gd name="connsiteY22" fmla="*/ 36544 h 384245"/>
                <a:gd name="connsiteX23" fmla="*/ 38156 w 347702"/>
                <a:gd name="connsiteY23" fmla="*/ 36006 h 384245"/>
                <a:gd name="connsiteX24" fmla="*/ 44605 w 347702"/>
                <a:gd name="connsiteY24" fmla="*/ 27408 h 384245"/>
                <a:gd name="connsiteX25" fmla="*/ 69863 w 347702"/>
                <a:gd name="connsiteY25" fmla="*/ 15585 h 384245"/>
                <a:gd name="connsiteX26" fmla="*/ 84910 w 347702"/>
                <a:gd name="connsiteY26" fmla="*/ 4837 h 384245"/>
                <a:gd name="connsiteX27" fmla="*/ 122529 w 347702"/>
                <a:gd name="connsiteY27" fmla="*/ 0 h 384245"/>
                <a:gd name="connsiteX28" fmla="*/ 119304 w 347702"/>
                <a:gd name="connsiteY28" fmla="*/ 21496 h 384245"/>
                <a:gd name="connsiteX29" fmla="*/ 123066 w 347702"/>
                <a:gd name="connsiteY29" fmla="*/ 32782 h 384245"/>
                <a:gd name="connsiteX30" fmla="*/ 120916 w 347702"/>
                <a:gd name="connsiteY30" fmla="*/ 52128 h 384245"/>
                <a:gd name="connsiteX31" fmla="*/ 152086 w 347702"/>
                <a:gd name="connsiteY31" fmla="*/ 77924 h 384245"/>
                <a:gd name="connsiteX32" fmla="*/ 184330 w 347702"/>
                <a:gd name="connsiteY32" fmla="*/ 82761 h 384245"/>
                <a:gd name="connsiteX33" fmla="*/ 195616 w 347702"/>
                <a:gd name="connsiteY33" fmla="*/ 93509 h 384245"/>
                <a:gd name="connsiteX34" fmla="*/ 214963 w 347702"/>
                <a:gd name="connsiteY34" fmla="*/ 99420 h 384245"/>
                <a:gd name="connsiteX35" fmla="*/ 226786 w 347702"/>
                <a:gd name="connsiteY35" fmla="*/ 108019 h 384245"/>
                <a:gd name="connsiteX36" fmla="*/ 245057 w 347702"/>
                <a:gd name="connsiteY36" fmla="*/ 107481 h 384245"/>
                <a:gd name="connsiteX37" fmla="*/ 261717 w 347702"/>
                <a:gd name="connsiteY37" fmla="*/ 116080 h 384245"/>
                <a:gd name="connsiteX38" fmla="*/ 262792 w 347702"/>
                <a:gd name="connsiteY38" fmla="*/ 132739 h 384245"/>
                <a:gd name="connsiteX39" fmla="*/ 268166 w 347702"/>
                <a:gd name="connsiteY39" fmla="*/ 141338 h 384245"/>
                <a:gd name="connsiteX40" fmla="*/ 268703 w 347702"/>
                <a:gd name="connsiteY40" fmla="*/ 153698 h 384245"/>
                <a:gd name="connsiteX41" fmla="*/ 260105 w 347702"/>
                <a:gd name="connsiteY41" fmla="*/ 154236 h 384245"/>
                <a:gd name="connsiteX42" fmla="*/ 271390 w 347702"/>
                <a:gd name="connsiteY42" fmla="*/ 188092 h 384245"/>
                <a:gd name="connsiteX43" fmla="*/ 326206 w 347702"/>
                <a:gd name="connsiteY43" fmla="*/ 189167 h 384245"/>
                <a:gd name="connsiteX44" fmla="*/ 321907 w 347702"/>
                <a:gd name="connsiteY44" fmla="*/ 205827 h 384245"/>
                <a:gd name="connsiteX45" fmla="*/ 325131 w 347702"/>
                <a:gd name="connsiteY45" fmla="*/ 217650 h 384245"/>
                <a:gd name="connsiteX46" fmla="*/ 340716 w 347702"/>
                <a:gd name="connsiteY46" fmla="*/ 225711 h 384245"/>
                <a:gd name="connsiteX47" fmla="*/ 347702 w 347702"/>
                <a:gd name="connsiteY47" fmla="*/ 243983 h 384245"/>
                <a:gd name="connsiteX48" fmla="*/ 342328 w 347702"/>
                <a:gd name="connsiteY48" fmla="*/ 267091 h 384245"/>
                <a:gd name="connsiteX49" fmla="*/ 334267 w 347702"/>
                <a:gd name="connsiteY49" fmla="*/ 279989 h 384245"/>
                <a:gd name="connsiteX50" fmla="*/ 336954 w 347702"/>
                <a:gd name="connsiteY50" fmla="*/ 296648 h 384245"/>
                <a:gd name="connsiteX51" fmla="*/ 327818 w 347702"/>
                <a:gd name="connsiteY51" fmla="*/ 302560 h 384245"/>
                <a:gd name="connsiteX52" fmla="*/ 327281 w 347702"/>
                <a:gd name="connsiteY52" fmla="*/ 293424 h 384245"/>
                <a:gd name="connsiteX53" fmla="*/ 300410 w 347702"/>
                <a:gd name="connsiteY53" fmla="*/ 278376 h 384245"/>
                <a:gd name="connsiteX54" fmla="*/ 273540 w 347702"/>
                <a:gd name="connsiteY54" fmla="*/ 277839 h 384245"/>
                <a:gd name="connsiteX55" fmla="*/ 223561 w 347702"/>
                <a:gd name="connsiteY55" fmla="*/ 286438 h 384245"/>
                <a:gd name="connsiteX56" fmla="*/ 209589 w 347702"/>
                <a:gd name="connsiteY56" fmla="*/ 312771 h 384245"/>
                <a:gd name="connsiteX57" fmla="*/ 209051 w 347702"/>
                <a:gd name="connsiteY57" fmla="*/ 328893 h 384245"/>
                <a:gd name="connsiteX58" fmla="*/ 197766 w 347702"/>
                <a:gd name="connsiteY58" fmla="*/ 364899 h 384245"/>
                <a:gd name="connsiteX59" fmla="*/ 193466 w 347702"/>
                <a:gd name="connsiteY59" fmla="*/ 358987 h 3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7702" h="384245">
                  <a:moveTo>
                    <a:pt x="193466" y="358987"/>
                  </a:moveTo>
                  <a:lnTo>
                    <a:pt x="160685" y="357913"/>
                  </a:lnTo>
                  <a:lnTo>
                    <a:pt x="149399" y="382096"/>
                  </a:lnTo>
                  <a:lnTo>
                    <a:pt x="132739" y="360600"/>
                  </a:lnTo>
                  <a:lnTo>
                    <a:pt x="95121" y="353076"/>
                  </a:lnTo>
                  <a:lnTo>
                    <a:pt x="71475" y="379946"/>
                  </a:lnTo>
                  <a:lnTo>
                    <a:pt x="50516" y="384246"/>
                  </a:lnTo>
                  <a:lnTo>
                    <a:pt x="39231" y="342865"/>
                  </a:lnTo>
                  <a:lnTo>
                    <a:pt x="23646" y="309546"/>
                  </a:lnTo>
                  <a:lnTo>
                    <a:pt x="32782" y="280526"/>
                  </a:lnTo>
                  <a:lnTo>
                    <a:pt x="17734" y="268166"/>
                  </a:lnTo>
                  <a:lnTo>
                    <a:pt x="13972" y="246670"/>
                  </a:lnTo>
                  <a:lnTo>
                    <a:pt x="0" y="226786"/>
                  </a:lnTo>
                  <a:lnTo>
                    <a:pt x="18272" y="195078"/>
                  </a:lnTo>
                  <a:lnTo>
                    <a:pt x="5911" y="170358"/>
                  </a:lnTo>
                  <a:lnTo>
                    <a:pt x="12360" y="160685"/>
                  </a:lnTo>
                  <a:lnTo>
                    <a:pt x="6986" y="149937"/>
                  </a:lnTo>
                  <a:lnTo>
                    <a:pt x="18272" y="135426"/>
                  </a:lnTo>
                  <a:lnTo>
                    <a:pt x="18809" y="110706"/>
                  </a:lnTo>
                  <a:lnTo>
                    <a:pt x="20421" y="90284"/>
                  </a:lnTo>
                  <a:lnTo>
                    <a:pt x="26870" y="80611"/>
                  </a:lnTo>
                  <a:lnTo>
                    <a:pt x="2150" y="33857"/>
                  </a:lnTo>
                  <a:lnTo>
                    <a:pt x="23646" y="36544"/>
                  </a:lnTo>
                  <a:lnTo>
                    <a:pt x="38156" y="36006"/>
                  </a:lnTo>
                  <a:lnTo>
                    <a:pt x="44605" y="27408"/>
                  </a:lnTo>
                  <a:lnTo>
                    <a:pt x="69863" y="15585"/>
                  </a:lnTo>
                  <a:lnTo>
                    <a:pt x="84910" y="4837"/>
                  </a:lnTo>
                  <a:lnTo>
                    <a:pt x="122529" y="0"/>
                  </a:lnTo>
                  <a:lnTo>
                    <a:pt x="119304" y="21496"/>
                  </a:lnTo>
                  <a:lnTo>
                    <a:pt x="123066" y="32782"/>
                  </a:lnTo>
                  <a:lnTo>
                    <a:pt x="120916" y="52128"/>
                  </a:lnTo>
                  <a:lnTo>
                    <a:pt x="152086" y="77924"/>
                  </a:lnTo>
                  <a:lnTo>
                    <a:pt x="184330" y="82761"/>
                  </a:lnTo>
                  <a:lnTo>
                    <a:pt x="195616" y="93509"/>
                  </a:lnTo>
                  <a:lnTo>
                    <a:pt x="214963" y="99420"/>
                  </a:lnTo>
                  <a:lnTo>
                    <a:pt x="226786" y="108019"/>
                  </a:lnTo>
                  <a:lnTo>
                    <a:pt x="245057" y="107481"/>
                  </a:lnTo>
                  <a:lnTo>
                    <a:pt x="261717" y="116080"/>
                  </a:lnTo>
                  <a:lnTo>
                    <a:pt x="262792" y="132739"/>
                  </a:lnTo>
                  <a:lnTo>
                    <a:pt x="268166" y="141338"/>
                  </a:lnTo>
                  <a:lnTo>
                    <a:pt x="268703" y="153698"/>
                  </a:lnTo>
                  <a:lnTo>
                    <a:pt x="260105" y="154236"/>
                  </a:lnTo>
                  <a:lnTo>
                    <a:pt x="271390" y="188092"/>
                  </a:lnTo>
                  <a:lnTo>
                    <a:pt x="326206" y="189167"/>
                  </a:lnTo>
                  <a:lnTo>
                    <a:pt x="321907" y="205827"/>
                  </a:lnTo>
                  <a:lnTo>
                    <a:pt x="325131" y="217650"/>
                  </a:lnTo>
                  <a:lnTo>
                    <a:pt x="340716" y="225711"/>
                  </a:lnTo>
                  <a:lnTo>
                    <a:pt x="347702" y="243983"/>
                  </a:lnTo>
                  <a:lnTo>
                    <a:pt x="342328" y="267091"/>
                  </a:lnTo>
                  <a:lnTo>
                    <a:pt x="334267" y="279989"/>
                  </a:lnTo>
                  <a:lnTo>
                    <a:pt x="336954" y="296648"/>
                  </a:lnTo>
                  <a:lnTo>
                    <a:pt x="327818" y="302560"/>
                  </a:lnTo>
                  <a:lnTo>
                    <a:pt x="327281" y="293424"/>
                  </a:lnTo>
                  <a:lnTo>
                    <a:pt x="300410" y="278376"/>
                  </a:lnTo>
                  <a:lnTo>
                    <a:pt x="273540" y="277839"/>
                  </a:lnTo>
                  <a:lnTo>
                    <a:pt x="223561" y="286438"/>
                  </a:lnTo>
                  <a:lnTo>
                    <a:pt x="209589" y="312771"/>
                  </a:lnTo>
                  <a:lnTo>
                    <a:pt x="209051" y="328893"/>
                  </a:lnTo>
                  <a:lnTo>
                    <a:pt x="197766" y="364899"/>
                  </a:lnTo>
                  <a:lnTo>
                    <a:pt x="193466" y="35898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38" name="Freeform: Shape 40">
              <a:extLst>
                <a:ext uri="{FF2B5EF4-FFF2-40B4-BE49-F238E27FC236}">
                  <a16:creationId xmlns:a16="http://schemas.microsoft.com/office/drawing/2014/main" id="{6AA9D990-525C-6345-A66F-BB391C5C4F0F}"/>
                </a:ext>
              </a:extLst>
            </p:cNvPr>
            <p:cNvSpPr/>
            <p:nvPr userDrawn="1"/>
          </p:nvSpPr>
          <p:spPr>
            <a:xfrm>
              <a:off x="7805490" y="4082678"/>
              <a:ext cx="58425" cy="138273"/>
            </a:xfrm>
            <a:custGeom>
              <a:avLst/>
              <a:gdLst>
                <a:gd name="connsiteX0" fmla="*/ 2687 w 32244"/>
                <a:gd name="connsiteY0" fmla="*/ 20959 h 76311"/>
                <a:gd name="connsiteX1" fmla="*/ 2687 w 32244"/>
                <a:gd name="connsiteY1" fmla="*/ 16660 h 76311"/>
                <a:gd name="connsiteX2" fmla="*/ 5912 w 32244"/>
                <a:gd name="connsiteY2" fmla="*/ 15047 h 76311"/>
                <a:gd name="connsiteX3" fmla="*/ 11286 w 32244"/>
                <a:gd name="connsiteY3" fmla="*/ 18272 h 76311"/>
                <a:gd name="connsiteX4" fmla="*/ 21496 w 32244"/>
                <a:gd name="connsiteY4" fmla="*/ 537 h 76311"/>
                <a:gd name="connsiteX5" fmla="*/ 26870 w 32244"/>
                <a:gd name="connsiteY5" fmla="*/ 0 h 76311"/>
                <a:gd name="connsiteX6" fmla="*/ 26870 w 32244"/>
                <a:gd name="connsiteY6" fmla="*/ 4299 h 76311"/>
                <a:gd name="connsiteX7" fmla="*/ 32244 w 32244"/>
                <a:gd name="connsiteY7" fmla="*/ 4299 h 76311"/>
                <a:gd name="connsiteX8" fmla="*/ 31707 w 32244"/>
                <a:gd name="connsiteY8" fmla="*/ 12360 h 76311"/>
                <a:gd name="connsiteX9" fmla="*/ 26870 w 32244"/>
                <a:gd name="connsiteY9" fmla="*/ 25258 h 76311"/>
                <a:gd name="connsiteX10" fmla="*/ 29557 w 32244"/>
                <a:gd name="connsiteY10" fmla="*/ 30095 h 76311"/>
                <a:gd name="connsiteX11" fmla="*/ 26333 w 32244"/>
                <a:gd name="connsiteY11" fmla="*/ 40306 h 76311"/>
                <a:gd name="connsiteX12" fmla="*/ 27945 w 32244"/>
                <a:gd name="connsiteY12" fmla="*/ 42993 h 76311"/>
                <a:gd name="connsiteX13" fmla="*/ 24721 w 32244"/>
                <a:gd name="connsiteY13" fmla="*/ 57502 h 76311"/>
                <a:gd name="connsiteX14" fmla="*/ 19347 w 32244"/>
                <a:gd name="connsiteY14" fmla="*/ 65026 h 76311"/>
                <a:gd name="connsiteX15" fmla="*/ 13973 w 32244"/>
                <a:gd name="connsiteY15" fmla="*/ 66101 h 76311"/>
                <a:gd name="connsiteX16" fmla="*/ 8599 w 32244"/>
                <a:gd name="connsiteY16" fmla="*/ 76312 h 76311"/>
                <a:gd name="connsiteX17" fmla="*/ 0 w 32244"/>
                <a:gd name="connsiteY17" fmla="*/ 76312 h 76311"/>
                <a:gd name="connsiteX18" fmla="*/ 2150 w 32244"/>
                <a:gd name="connsiteY18" fmla="*/ 42993 h 76311"/>
                <a:gd name="connsiteX19" fmla="*/ 2687 w 32244"/>
                <a:gd name="connsiteY19" fmla="*/ 20959 h 7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44" h="76311">
                  <a:moveTo>
                    <a:pt x="2687" y="20959"/>
                  </a:moveTo>
                  <a:lnTo>
                    <a:pt x="2687" y="16660"/>
                  </a:lnTo>
                  <a:lnTo>
                    <a:pt x="5912" y="15047"/>
                  </a:lnTo>
                  <a:lnTo>
                    <a:pt x="11286" y="18272"/>
                  </a:lnTo>
                  <a:lnTo>
                    <a:pt x="21496" y="537"/>
                  </a:lnTo>
                  <a:lnTo>
                    <a:pt x="26870" y="0"/>
                  </a:lnTo>
                  <a:lnTo>
                    <a:pt x="26870" y="4299"/>
                  </a:lnTo>
                  <a:lnTo>
                    <a:pt x="32244" y="4299"/>
                  </a:lnTo>
                  <a:lnTo>
                    <a:pt x="31707" y="12360"/>
                  </a:lnTo>
                  <a:lnTo>
                    <a:pt x="26870" y="25258"/>
                  </a:lnTo>
                  <a:lnTo>
                    <a:pt x="29557" y="30095"/>
                  </a:lnTo>
                  <a:lnTo>
                    <a:pt x="26333" y="40306"/>
                  </a:lnTo>
                  <a:lnTo>
                    <a:pt x="27945" y="42993"/>
                  </a:lnTo>
                  <a:lnTo>
                    <a:pt x="24721" y="57502"/>
                  </a:lnTo>
                  <a:lnTo>
                    <a:pt x="19347" y="65026"/>
                  </a:lnTo>
                  <a:lnTo>
                    <a:pt x="13973" y="66101"/>
                  </a:lnTo>
                  <a:lnTo>
                    <a:pt x="8599" y="76312"/>
                  </a:lnTo>
                  <a:lnTo>
                    <a:pt x="0" y="76312"/>
                  </a:lnTo>
                  <a:lnTo>
                    <a:pt x="2150" y="42993"/>
                  </a:lnTo>
                  <a:lnTo>
                    <a:pt x="2687" y="2095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39" name="Freeform: Shape 269">
              <a:extLst>
                <a:ext uri="{FF2B5EF4-FFF2-40B4-BE49-F238E27FC236}">
                  <a16:creationId xmlns:a16="http://schemas.microsoft.com/office/drawing/2014/main" id="{ECAD9EC7-1338-F74B-88D4-2D77B5BBC9E6}"/>
                </a:ext>
              </a:extLst>
            </p:cNvPr>
            <p:cNvSpPr/>
            <p:nvPr userDrawn="1"/>
          </p:nvSpPr>
          <p:spPr>
            <a:xfrm>
              <a:off x="8717109" y="5966907"/>
              <a:ext cx="245209" cy="881237"/>
            </a:xfrm>
            <a:custGeom>
              <a:avLst/>
              <a:gdLst>
                <a:gd name="connsiteX0" fmla="*/ 111803 w 245209"/>
                <a:gd name="connsiteY0" fmla="*/ 0 h 881237"/>
                <a:gd name="connsiteX1" fmla="*/ 137122 w 245209"/>
                <a:gd name="connsiteY1" fmla="*/ 36029 h 881237"/>
                <a:gd name="connsiteX2" fmla="*/ 143938 w 245209"/>
                <a:gd name="connsiteY2" fmla="*/ 74979 h 881237"/>
                <a:gd name="connsiteX3" fmla="*/ 171203 w 245209"/>
                <a:gd name="connsiteY3" fmla="*/ 97377 h 881237"/>
                <a:gd name="connsiteX4" fmla="*/ 154649 w 245209"/>
                <a:gd name="connsiteY4" fmla="*/ 149958 h 881237"/>
                <a:gd name="connsiteX5" fmla="*/ 180940 w 245209"/>
                <a:gd name="connsiteY5" fmla="*/ 211306 h 881237"/>
                <a:gd name="connsiteX6" fmla="*/ 201390 w 245209"/>
                <a:gd name="connsiteY6" fmla="*/ 286285 h 881237"/>
                <a:gd name="connsiteX7" fmla="*/ 239365 w 245209"/>
                <a:gd name="connsiteY7" fmla="*/ 278496 h 881237"/>
                <a:gd name="connsiteX8" fmla="*/ 245209 w 245209"/>
                <a:gd name="connsiteY8" fmla="*/ 292129 h 881237"/>
                <a:gd name="connsiteX9" fmla="*/ 227682 w 245209"/>
                <a:gd name="connsiteY9" fmla="*/ 348606 h 881237"/>
                <a:gd name="connsiteX10" fmla="*/ 171203 w 245209"/>
                <a:gd name="connsiteY10" fmla="*/ 375872 h 881237"/>
                <a:gd name="connsiteX11" fmla="*/ 173151 w 245209"/>
                <a:gd name="connsiteY11" fmla="*/ 467405 h 881237"/>
                <a:gd name="connsiteX12" fmla="*/ 162440 w 245209"/>
                <a:gd name="connsiteY12" fmla="*/ 484933 h 881237"/>
                <a:gd name="connsiteX13" fmla="*/ 178020 w 245209"/>
                <a:gd name="connsiteY13" fmla="*/ 506355 h 881237"/>
                <a:gd name="connsiteX14" fmla="*/ 141017 w 245209"/>
                <a:gd name="connsiteY14" fmla="*/ 541412 h 881237"/>
                <a:gd name="connsiteX15" fmla="*/ 106934 w 245209"/>
                <a:gd name="connsiteY15" fmla="*/ 593995 h 881237"/>
                <a:gd name="connsiteX16" fmla="*/ 88432 w 245209"/>
                <a:gd name="connsiteY16" fmla="*/ 644630 h 881237"/>
                <a:gd name="connsiteX17" fmla="*/ 93303 w 245209"/>
                <a:gd name="connsiteY17" fmla="*/ 699161 h 881237"/>
                <a:gd name="connsiteX18" fmla="*/ 61168 w 245209"/>
                <a:gd name="connsiteY18" fmla="*/ 757586 h 881237"/>
                <a:gd name="connsiteX19" fmla="*/ 85512 w 245209"/>
                <a:gd name="connsiteY19" fmla="*/ 856911 h 881237"/>
                <a:gd name="connsiteX20" fmla="*/ 99145 w 245209"/>
                <a:gd name="connsiteY20" fmla="*/ 867621 h 881237"/>
                <a:gd name="connsiteX21" fmla="*/ 99145 w 245209"/>
                <a:gd name="connsiteY21" fmla="*/ 881237 h 881237"/>
                <a:gd name="connsiteX22" fmla="*/ 0 w 245209"/>
                <a:gd name="connsiteY22" fmla="*/ 881237 h 881237"/>
                <a:gd name="connsiteX23" fmla="*/ 15401 w 245209"/>
                <a:gd name="connsiteY23" fmla="*/ 818934 h 881237"/>
                <a:gd name="connsiteX24" fmla="*/ 3716 w 245209"/>
                <a:gd name="connsiteY24" fmla="*/ 733242 h 881237"/>
                <a:gd name="connsiteX25" fmla="*/ 19297 w 245209"/>
                <a:gd name="connsiteY25" fmla="*/ 686503 h 881237"/>
                <a:gd name="connsiteX26" fmla="*/ 13453 w 245209"/>
                <a:gd name="connsiteY26" fmla="*/ 616391 h 881237"/>
                <a:gd name="connsiteX27" fmla="*/ 43641 w 245209"/>
                <a:gd name="connsiteY27" fmla="*/ 548228 h 881237"/>
                <a:gd name="connsiteX28" fmla="*/ 53378 w 245209"/>
                <a:gd name="connsiteY28" fmla="*/ 441114 h 881237"/>
                <a:gd name="connsiteX29" fmla="*/ 69932 w 245209"/>
                <a:gd name="connsiteY29" fmla="*/ 327183 h 881237"/>
                <a:gd name="connsiteX30" fmla="*/ 86486 w 245209"/>
                <a:gd name="connsiteY30" fmla="*/ 205464 h 881237"/>
                <a:gd name="connsiteX31" fmla="*/ 82591 w 245209"/>
                <a:gd name="connsiteY31" fmla="*/ 116852 h 881237"/>
                <a:gd name="connsiteX32" fmla="*/ 71880 w 245209"/>
                <a:gd name="connsiteY32" fmla="*/ 40898 h 881237"/>
                <a:gd name="connsiteX33" fmla="*/ 98172 w 245209"/>
                <a:gd name="connsiteY33" fmla="*/ 27265 h 88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5209" h="881237">
                  <a:moveTo>
                    <a:pt x="111803" y="0"/>
                  </a:moveTo>
                  <a:lnTo>
                    <a:pt x="137122" y="36029"/>
                  </a:lnTo>
                  <a:lnTo>
                    <a:pt x="143938" y="74979"/>
                  </a:lnTo>
                  <a:lnTo>
                    <a:pt x="171203" y="97377"/>
                  </a:lnTo>
                  <a:lnTo>
                    <a:pt x="154649" y="149958"/>
                  </a:lnTo>
                  <a:lnTo>
                    <a:pt x="180940" y="211306"/>
                  </a:lnTo>
                  <a:lnTo>
                    <a:pt x="201390" y="286285"/>
                  </a:lnTo>
                  <a:lnTo>
                    <a:pt x="239365" y="278496"/>
                  </a:lnTo>
                  <a:lnTo>
                    <a:pt x="245209" y="292129"/>
                  </a:lnTo>
                  <a:lnTo>
                    <a:pt x="227682" y="348606"/>
                  </a:lnTo>
                  <a:lnTo>
                    <a:pt x="171203" y="375872"/>
                  </a:lnTo>
                  <a:lnTo>
                    <a:pt x="173151" y="467405"/>
                  </a:lnTo>
                  <a:lnTo>
                    <a:pt x="162440" y="484933"/>
                  </a:lnTo>
                  <a:lnTo>
                    <a:pt x="178020" y="506355"/>
                  </a:lnTo>
                  <a:lnTo>
                    <a:pt x="141017" y="541412"/>
                  </a:lnTo>
                  <a:lnTo>
                    <a:pt x="106934" y="593995"/>
                  </a:lnTo>
                  <a:lnTo>
                    <a:pt x="88432" y="644630"/>
                  </a:lnTo>
                  <a:lnTo>
                    <a:pt x="93303" y="699161"/>
                  </a:lnTo>
                  <a:lnTo>
                    <a:pt x="61168" y="757586"/>
                  </a:lnTo>
                  <a:lnTo>
                    <a:pt x="85512" y="856911"/>
                  </a:lnTo>
                  <a:lnTo>
                    <a:pt x="99145" y="867621"/>
                  </a:lnTo>
                  <a:lnTo>
                    <a:pt x="99145" y="881237"/>
                  </a:lnTo>
                  <a:lnTo>
                    <a:pt x="0" y="881237"/>
                  </a:lnTo>
                  <a:lnTo>
                    <a:pt x="15401" y="818934"/>
                  </a:lnTo>
                  <a:lnTo>
                    <a:pt x="3716" y="733242"/>
                  </a:lnTo>
                  <a:lnTo>
                    <a:pt x="19297" y="686503"/>
                  </a:lnTo>
                  <a:lnTo>
                    <a:pt x="13453" y="616391"/>
                  </a:lnTo>
                  <a:lnTo>
                    <a:pt x="43641" y="548228"/>
                  </a:lnTo>
                  <a:lnTo>
                    <a:pt x="53378" y="441114"/>
                  </a:lnTo>
                  <a:lnTo>
                    <a:pt x="69932" y="327183"/>
                  </a:lnTo>
                  <a:lnTo>
                    <a:pt x="86486" y="205464"/>
                  </a:lnTo>
                  <a:lnTo>
                    <a:pt x="82591" y="116852"/>
                  </a:lnTo>
                  <a:lnTo>
                    <a:pt x="71880" y="40898"/>
                  </a:lnTo>
                  <a:lnTo>
                    <a:pt x="98172" y="27265"/>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51" name="Freeform: Shape 45">
              <a:extLst>
                <a:ext uri="{FF2B5EF4-FFF2-40B4-BE49-F238E27FC236}">
                  <a16:creationId xmlns:a16="http://schemas.microsoft.com/office/drawing/2014/main" id="{36C8EB7C-21A2-5946-9BC9-4D55537F0920}"/>
                </a:ext>
              </a:extLst>
            </p:cNvPr>
            <p:cNvSpPr/>
            <p:nvPr userDrawn="1"/>
          </p:nvSpPr>
          <p:spPr>
            <a:xfrm>
              <a:off x="7976873" y="4468288"/>
              <a:ext cx="177223" cy="156775"/>
            </a:xfrm>
            <a:custGeom>
              <a:avLst/>
              <a:gdLst>
                <a:gd name="connsiteX0" fmla="*/ 85448 w 97807"/>
                <a:gd name="connsiteY0" fmla="*/ 86522 h 86522"/>
                <a:gd name="connsiteX1" fmla="*/ 69863 w 97807"/>
                <a:gd name="connsiteY1" fmla="*/ 80074 h 86522"/>
                <a:gd name="connsiteX2" fmla="*/ 63951 w 97807"/>
                <a:gd name="connsiteY2" fmla="*/ 74162 h 86522"/>
                <a:gd name="connsiteX3" fmla="*/ 67176 w 97807"/>
                <a:gd name="connsiteY3" fmla="*/ 69326 h 86522"/>
                <a:gd name="connsiteX4" fmla="*/ 66101 w 97807"/>
                <a:gd name="connsiteY4" fmla="*/ 62877 h 86522"/>
                <a:gd name="connsiteX5" fmla="*/ 58040 w 97807"/>
                <a:gd name="connsiteY5" fmla="*/ 55890 h 86522"/>
                <a:gd name="connsiteX6" fmla="*/ 46754 w 97807"/>
                <a:gd name="connsiteY6" fmla="*/ 49979 h 86522"/>
                <a:gd name="connsiteX7" fmla="*/ 37081 w 97807"/>
                <a:gd name="connsiteY7" fmla="*/ 46217 h 86522"/>
                <a:gd name="connsiteX8" fmla="*/ 35469 w 97807"/>
                <a:gd name="connsiteY8" fmla="*/ 37618 h 86522"/>
                <a:gd name="connsiteX9" fmla="*/ 27945 w 97807"/>
                <a:gd name="connsiteY9" fmla="*/ 32244 h 86522"/>
                <a:gd name="connsiteX10" fmla="*/ 29557 w 97807"/>
                <a:gd name="connsiteY10" fmla="*/ 40843 h 86522"/>
                <a:gd name="connsiteX11" fmla="*/ 23646 w 97807"/>
                <a:gd name="connsiteY11" fmla="*/ 47829 h 86522"/>
                <a:gd name="connsiteX12" fmla="*/ 17197 w 97807"/>
                <a:gd name="connsiteY12" fmla="*/ 39768 h 86522"/>
                <a:gd name="connsiteX13" fmla="*/ 8061 w 97807"/>
                <a:gd name="connsiteY13" fmla="*/ 37081 h 86522"/>
                <a:gd name="connsiteX14" fmla="*/ 4299 w 97807"/>
                <a:gd name="connsiteY14" fmla="*/ 31170 h 86522"/>
                <a:gd name="connsiteX15" fmla="*/ 4299 w 97807"/>
                <a:gd name="connsiteY15" fmla="*/ 22571 h 86522"/>
                <a:gd name="connsiteX16" fmla="*/ 8061 w 97807"/>
                <a:gd name="connsiteY16" fmla="*/ 13435 h 86522"/>
                <a:gd name="connsiteX17" fmla="*/ 0 w 97807"/>
                <a:gd name="connsiteY17" fmla="*/ 9136 h 86522"/>
                <a:gd name="connsiteX18" fmla="*/ 6449 w 97807"/>
                <a:gd name="connsiteY18" fmla="*/ 3762 h 86522"/>
                <a:gd name="connsiteX19" fmla="*/ 10748 w 97807"/>
                <a:gd name="connsiteY19" fmla="*/ 0 h 86522"/>
                <a:gd name="connsiteX20" fmla="*/ 29557 w 97807"/>
                <a:gd name="connsiteY20" fmla="*/ 7524 h 86522"/>
                <a:gd name="connsiteX21" fmla="*/ 36006 w 97807"/>
                <a:gd name="connsiteY21" fmla="*/ 3762 h 86522"/>
                <a:gd name="connsiteX22" fmla="*/ 45142 w 97807"/>
                <a:gd name="connsiteY22" fmla="*/ 6449 h 86522"/>
                <a:gd name="connsiteX23" fmla="*/ 49979 w 97807"/>
                <a:gd name="connsiteY23" fmla="*/ 12360 h 86522"/>
                <a:gd name="connsiteX24" fmla="*/ 58577 w 97807"/>
                <a:gd name="connsiteY24" fmla="*/ 14510 h 86522"/>
                <a:gd name="connsiteX25" fmla="*/ 65563 w 97807"/>
                <a:gd name="connsiteY25" fmla="*/ 8598 h 86522"/>
                <a:gd name="connsiteX26" fmla="*/ 73087 w 97807"/>
                <a:gd name="connsiteY26" fmla="*/ 24183 h 86522"/>
                <a:gd name="connsiteX27" fmla="*/ 84373 w 97807"/>
                <a:gd name="connsiteY27" fmla="*/ 36006 h 86522"/>
                <a:gd name="connsiteX28" fmla="*/ 97808 w 97807"/>
                <a:gd name="connsiteY28" fmla="*/ 48367 h 86522"/>
                <a:gd name="connsiteX29" fmla="*/ 86522 w 97807"/>
                <a:gd name="connsiteY29" fmla="*/ 51054 h 86522"/>
                <a:gd name="connsiteX30" fmla="*/ 86522 w 97807"/>
                <a:gd name="connsiteY30" fmla="*/ 62877 h 86522"/>
                <a:gd name="connsiteX31" fmla="*/ 92434 w 97807"/>
                <a:gd name="connsiteY31" fmla="*/ 67176 h 86522"/>
                <a:gd name="connsiteX32" fmla="*/ 88135 w 97807"/>
                <a:gd name="connsiteY32" fmla="*/ 70400 h 86522"/>
                <a:gd name="connsiteX33" fmla="*/ 89209 w 97807"/>
                <a:gd name="connsiteY33" fmla="*/ 75774 h 86522"/>
                <a:gd name="connsiteX34" fmla="*/ 87060 w 97807"/>
                <a:gd name="connsiteY34" fmla="*/ 81686 h 86522"/>
                <a:gd name="connsiteX35" fmla="*/ 85448 w 97807"/>
                <a:gd name="connsiteY35" fmla="*/ 86522 h 8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807" h="86522">
                  <a:moveTo>
                    <a:pt x="85448" y="86522"/>
                  </a:moveTo>
                  <a:lnTo>
                    <a:pt x="69863" y="80074"/>
                  </a:lnTo>
                  <a:lnTo>
                    <a:pt x="63951" y="74162"/>
                  </a:lnTo>
                  <a:lnTo>
                    <a:pt x="67176" y="69326"/>
                  </a:lnTo>
                  <a:lnTo>
                    <a:pt x="66101" y="62877"/>
                  </a:lnTo>
                  <a:lnTo>
                    <a:pt x="58040" y="55890"/>
                  </a:lnTo>
                  <a:lnTo>
                    <a:pt x="46754" y="49979"/>
                  </a:lnTo>
                  <a:lnTo>
                    <a:pt x="37081" y="46217"/>
                  </a:lnTo>
                  <a:lnTo>
                    <a:pt x="35469" y="37618"/>
                  </a:lnTo>
                  <a:lnTo>
                    <a:pt x="27945" y="32244"/>
                  </a:lnTo>
                  <a:lnTo>
                    <a:pt x="29557" y="40843"/>
                  </a:lnTo>
                  <a:lnTo>
                    <a:pt x="23646" y="47829"/>
                  </a:lnTo>
                  <a:lnTo>
                    <a:pt x="17197" y="39768"/>
                  </a:lnTo>
                  <a:lnTo>
                    <a:pt x="8061" y="37081"/>
                  </a:lnTo>
                  <a:lnTo>
                    <a:pt x="4299" y="31170"/>
                  </a:lnTo>
                  <a:lnTo>
                    <a:pt x="4299" y="22571"/>
                  </a:lnTo>
                  <a:lnTo>
                    <a:pt x="8061" y="13435"/>
                  </a:lnTo>
                  <a:lnTo>
                    <a:pt x="0" y="9136"/>
                  </a:lnTo>
                  <a:lnTo>
                    <a:pt x="6449" y="3762"/>
                  </a:lnTo>
                  <a:lnTo>
                    <a:pt x="10748" y="0"/>
                  </a:lnTo>
                  <a:lnTo>
                    <a:pt x="29557" y="7524"/>
                  </a:lnTo>
                  <a:lnTo>
                    <a:pt x="36006" y="3762"/>
                  </a:lnTo>
                  <a:lnTo>
                    <a:pt x="45142" y="6449"/>
                  </a:lnTo>
                  <a:lnTo>
                    <a:pt x="49979" y="12360"/>
                  </a:lnTo>
                  <a:lnTo>
                    <a:pt x="58577" y="14510"/>
                  </a:lnTo>
                  <a:lnTo>
                    <a:pt x="65563" y="8598"/>
                  </a:lnTo>
                  <a:lnTo>
                    <a:pt x="73087" y="24183"/>
                  </a:lnTo>
                  <a:lnTo>
                    <a:pt x="84373" y="36006"/>
                  </a:lnTo>
                  <a:lnTo>
                    <a:pt x="97808" y="48367"/>
                  </a:lnTo>
                  <a:lnTo>
                    <a:pt x="86522" y="51054"/>
                  </a:lnTo>
                  <a:lnTo>
                    <a:pt x="86522" y="62877"/>
                  </a:lnTo>
                  <a:lnTo>
                    <a:pt x="92434" y="67176"/>
                  </a:lnTo>
                  <a:lnTo>
                    <a:pt x="88135" y="70400"/>
                  </a:lnTo>
                  <a:lnTo>
                    <a:pt x="89209" y="75774"/>
                  </a:lnTo>
                  <a:lnTo>
                    <a:pt x="87060" y="81686"/>
                  </a:lnTo>
                  <a:lnTo>
                    <a:pt x="85448" y="8652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4" name="Freeform: Shape 46">
              <a:extLst>
                <a:ext uri="{FF2B5EF4-FFF2-40B4-BE49-F238E27FC236}">
                  <a16:creationId xmlns:a16="http://schemas.microsoft.com/office/drawing/2014/main" id="{C7CC412B-C145-4847-82C7-74DC57D18B0F}"/>
                </a:ext>
              </a:extLst>
            </p:cNvPr>
            <p:cNvSpPr/>
            <p:nvPr userDrawn="1"/>
          </p:nvSpPr>
          <p:spPr>
            <a:xfrm>
              <a:off x="8026533" y="3831450"/>
              <a:ext cx="560886" cy="180145"/>
            </a:xfrm>
            <a:custGeom>
              <a:avLst/>
              <a:gdLst>
                <a:gd name="connsiteX0" fmla="*/ 77924 w 309546"/>
                <a:gd name="connsiteY0" fmla="*/ 0 h 99420"/>
                <a:gd name="connsiteX1" fmla="*/ 102645 w 309546"/>
                <a:gd name="connsiteY1" fmla="*/ 2150 h 99420"/>
                <a:gd name="connsiteX2" fmla="*/ 125216 w 309546"/>
                <a:gd name="connsiteY2" fmla="*/ 2687 h 99420"/>
                <a:gd name="connsiteX3" fmla="*/ 152086 w 309546"/>
                <a:gd name="connsiteY3" fmla="*/ 12898 h 99420"/>
                <a:gd name="connsiteX4" fmla="*/ 163372 w 309546"/>
                <a:gd name="connsiteY4" fmla="*/ 23646 h 99420"/>
                <a:gd name="connsiteX5" fmla="*/ 190242 w 309546"/>
                <a:gd name="connsiteY5" fmla="*/ 20421 h 99420"/>
                <a:gd name="connsiteX6" fmla="*/ 200453 w 309546"/>
                <a:gd name="connsiteY6" fmla="*/ 27408 h 99420"/>
                <a:gd name="connsiteX7" fmla="*/ 224636 w 309546"/>
                <a:gd name="connsiteY7" fmla="*/ 45680 h 99420"/>
                <a:gd name="connsiteX8" fmla="*/ 242370 w 309546"/>
                <a:gd name="connsiteY8" fmla="*/ 59115 h 99420"/>
                <a:gd name="connsiteX9" fmla="*/ 252044 w 309546"/>
                <a:gd name="connsiteY9" fmla="*/ 58577 h 99420"/>
                <a:gd name="connsiteX10" fmla="*/ 269241 w 309546"/>
                <a:gd name="connsiteY10" fmla="*/ 64489 h 99420"/>
                <a:gd name="connsiteX11" fmla="*/ 267091 w 309546"/>
                <a:gd name="connsiteY11" fmla="*/ 73087 h 99420"/>
                <a:gd name="connsiteX12" fmla="*/ 288050 w 309546"/>
                <a:gd name="connsiteY12" fmla="*/ 74162 h 99420"/>
                <a:gd name="connsiteX13" fmla="*/ 309546 w 309546"/>
                <a:gd name="connsiteY13" fmla="*/ 86522 h 99420"/>
                <a:gd name="connsiteX14" fmla="*/ 306322 w 309546"/>
                <a:gd name="connsiteY14" fmla="*/ 93509 h 99420"/>
                <a:gd name="connsiteX15" fmla="*/ 286975 w 309546"/>
                <a:gd name="connsiteY15" fmla="*/ 97271 h 99420"/>
                <a:gd name="connsiteX16" fmla="*/ 267629 w 309546"/>
                <a:gd name="connsiteY16" fmla="*/ 98883 h 99420"/>
                <a:gd name="connsiteX17" fmla="*/ 247744 w 309546"/>
                <a:gd name="connsiteY17" fmla="*/ 96733 h 99420"/>
                <a:gd name="connsiteX18" fmla="*/ 206901 w 309546"/>
                <a:gd name="connsiteY18" fmla="*/ 99420 h 99420"/>
                <a:gd name="connsiteX19" fmla="*/ 226248 w 309546"/>
                <a:gd name="connsiteY19" fmla="*/ 82761 h 99420"/>
                <a:gd name="connsiteX20" fmla="*/ 214425 w 309546"/>
                <a:gd name="connsiteY20" fmla="*/ 75237 h 99420"/>
                <a:gd name="connsiteX21" fmla="*/ 196153 w 309546"/>
                <a:gd name="connsiteY21" fmla="*/ 73087 h 99420"/>
                <a:gd name="connsiteX22" fmla="*/ 186480 w 309546"/>
                <a:gd name="connsiteY22" fmla="*/ 64489 h 99420"/>
                <a:gd name="connsiteX23" fmla="*/ 179494 w 309546"/>
                <a:gd name="connsiteY23" fmla="*/ 47292 h 99420"/>
                <a:gd name="connsiteX24" fmla="*/ 163372 w 309546"/>
                <a:gd name="connsiteY24" fmla="*/ 48367 h 99420"/>
                <a:gd name="connsiteX25" fmla="*/ 136501 w 309546"/>
                <a:gd name="connsiteY25" fmla="*/ 40305 h 99420"/>
                <a:gd name="connsiteX26" fmla="*/ 127903 w 309546"/>
                <a:gd name="connsiteY26" fmla="*/ 33857 h 99420"/>
                <a:gd name="connsiteX27" fmla="*/ 90284 w 309546"/>
                <a:gd name="connsiteY27" fmla="*/ 29020 h 99420"/>
                <a:gd name="connsiteX28" fmla="*/ 80074 w 309546"/>
                <a:gd name="connsiteY28" fmla="*/ 23108 h 99420"/>
                <a:gd name="connsiteX29" fmla="*/ 90822 w 309546"/>
                <a:gd name="connsiteY29" fmla="*/ 15585 h 99420"/>
                <a:gd name="connsiteX30" fmla="*/ 62877 w 309546"/>
                <a:gd name="connsiteY30" fmla="*/ 13973 h 99420"/>
                <a:gd name="connsiteX31" fmla="*/ 42455 w 309546"/>
                <a:gd name="connsiteY31" fmla="*/ 29557 h 99420"/>
                <a:gd name="connsiteX32" fmla="*/ 30632 w 309546"/>
                <a:gd name="connsiteY32" fmla="*/ 30095 h 99420"/>
                <a:gd name="connsiteX33" fmla="*/ 26333 w 309546"/>
                <a:gd name="connsiteY33" fmla="*/ 37618 h 99420"/>
                <a:gd name="connsiteX34" fmla="*/ 12360 w 309546"/>
                <a:gd name="connsiteY34" fmla="*/ 40843 h 99420"/>
                <a:gd name="connsiteX35" fmla="*/ 0 w 309546"/>
                <a:gd name="connsiteY35" fmla="*/ 38156 h 99420"/>
                <a:gd name="connsiteX36" fmla="*/ 15047 w 309546"/>
                <a:gd name="connsiteY36" fmla="*/ 29020 h 99420"/>
                <a:gd name="connsiteX37" fmla="*/ 20959 w 309546"/>
                <a:gd name="connsiteY37" fmla="*/ 18272 h 99420"/>
                <a:gd name="connsiteX38" fmla="*/ 33857 w 309546"/>
                <a:gd name="connsiteY38" fmla="*/ 11823 h 99420"/>
                <a:gd name="connsiteX39" fmla="*/ 48367 w 309546"/>
                <a:gd name="connsiteY39" fmla="*/ 5912 h 99420"/>
                <a:gd name="connsiteX40" fmla="*/ 70400 w 309546"/>
                <a:gd name="connsiteY40" fmla="*/ 3224 h 99420"/>
                <a:gd name="connsiteX41" fmla="*/ 77924 w 309546"/>
                <a:gd name="connsiteY41" fmla="*/ 0 h 9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9546" h="99420">
                  <a:moveTo>
                    <a:pt x="77924" y="0"/>
                  </a:moveTo>
                  <a:lnTo>
                    <a:pt x="102645" y="2150"/>
                  </a:lnTo>
                  <a:lnTo>
                    <a:pt x="125216" y="2687"/>
                  </a:lnTo>
                  <a:lnTo>
                    <a:pt x="152086" y="12898"/>
                  </a:lnTo>
                  <a:lnTo>
                    <a:pt x="163372" y="23646"/>
                  </a:lnTo>
                  <a:lnTo>
                    <a:pt x="190242" y="20421"/>
                  </a:lnTo>
                  <a:lnTo>
                    <a:pt x="200453" y="27408"/>
                  </a:lnTo>
                  <a:lnTo>
                    <a:pt x="224636" y="45680"/>
                  </a:lnTo>
                  <a:lnTo>
                    <a:pt x="242370" y="59115"/>
                  </a:lnTo>
                  <a:lnTo>
                    <a:pt x="252044" y="58577"/>
                  </a:lnTo>
                  <a:lnTo>
                    <a:pt x="269241" y="64489"/>
                  </a:lnTo>
                  <a:lnTo>
                    <a:pt x="267091" y="73087"/>
                  </a:lnTo>
                  <a:lnTo>
                    <a:pt x="288050" y="74162"/>
                  </a:lnTo>
                  <a:lnTo>
                    <a:pt x="309546" y="86522"/>
                  </a:lnTo>
                  <a:lnTo>
                    <a:pt x="306322" y="93509"/>
                  </a:lnTo>
                  <a:lnTo>
                    <a:pt x="286975" y="97271"/>
                  </a:lnTo>
                  <a:lnTo>
                    <a:pt x="267629" y="98883"/>
                  </a:lnTo>
                  <a:lnTo>
                    <a:pt x="247744" y="96733"/>
                  </a:lnTo>
                  <a:lnTo>
                    <a:pt x="206901" y="99420"/>
                  </a:lnTo>
                  <a:lnTo>
                    <a:pt x="226248" y="82761"/>
                  </a:lnTo>
                  <a:lnTo>
                    <a:pt x="214425" y="75237"/>
                  </a:lnTo>
                  <a:lnTo>
                    <a:pt x="196153" y="73087"/>
                  </a:lnTo>
                  <a:lnTo>
                    <a:pt x="186480" y="64489"/>
                  </a:lnTo>
                  <a:lnTo>
                    <a:pt x="179494" y="47292"/>
                  </a:lnTo>
                  <a:lnTo>
                    <a:pt x="163372" y="48367"/>
                  </a:lnTo>
                  <a:lnTo>
                    <a:pt x="136501" y="40305"/>
                  </a:lnTo>
                  <a:lnTo>
                    <a:pt x="127903" y="33857"/>
                  </a:lnTo>
                  <a:lnTo>
                    <a:pt x="90284" y="29020"/>
                  </a:lnTo>
                  <a:lnTo>
                    <a:pt x="80074" y="23108"/>
                  </a:lnTo>
                  <a:lnTo>
                    <a:pt x="90822" y="15585"/>
                  </a:lnTo>
                  <a:lnTo>
                    <a:pt x="62877" y="13973"/>
                  </a:lnTo>
                  <a:lnTo>
                    <a:pt x="42455" y="29557"/>
                  </a:lnTo>
                  <a:lnTo>
                    <a:pt x="30632" y="30095"/>
                  </a:lnTo>
                  <a:lnTo>
                    <a:pt x="26333" y="37618"/>
                  </a:lnTo>
                  <a:lnTo>
                    <a:pt x="12360" y="40843"/>
                  </a:lnTo>
                  <a:lnTo>
                    <a:pt x="0" y="38156"/>
                  </a:lnTo>
                  <a:lnTo>
                    <a:pt x="15047" y="29020"/>
                  </a:lnTo>
                  <a:lnTo>
                    <a:pt x="20959" y="18272"/>
                  </a:lnTo>
                  <a:lnTo>
                    <a:pt x="33857" y="11823"/>
                  </a:lnTo>
                  <a:lnTo>
                    <a:pt x="48367" y="5912"/>
                  </a:lnTo>
                  <a:lnTo>
                    <a:pt x="70400" y="3224"/>
                  </a:lnTo>
                  <a:lnTo>
                    <a:pt x="77924"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55" name="Freeform: Shape 52">
              <a:extLst>
                <a:ext uri="{FF2B5EF4-FFF2-40B4-BE49-F238E27FC236}">
                  <a16:creationId xmlns:a16="http://schemas.microsoft.com/office/drawing/2014/main" id="{28798971-2BE8-5540-81F2-5046BAFA97AA}"/>
                </a:ext>
              </a:extLst>
            </p:cNvPr>
            <p:cNvSpPr/>
            <p:nvPr userDrawn="1"/>
          </p:nvSpPr>
          <p:spPr>
            <a:xfrm>
              <a:off x="8702323" y="4010620"/>
              <a:ext cx="190856" cy="121719"/>
            </a:xfrm>
            <a:custGeom>
              <a:avLst/>
              <a:gdLst>
                <a:gd name="connsiteX0" fmla="*/ 7523 w 105331"/>
                <a:gd name="connsiteY0" fmla="*/ 4837 h 67175"/>
                <a:gd name="connsiteX1" fmla="*/ 11285 w 105331"/>
                <a:gd name="connsiteY1" fmla="*/ 0 h 67175"/>
                <a:gd name="connsiteX2" fmla="*/ 33857 w 105331"/>
                <a:gd name="connsiteY2" fmla="*/ 0 h 67175"/>
                <a:gd name="connsiteX3" fmla="*/ 51054 w 105331"/>
                <a:gd name="connsiteY3" fmla="*/ 7524 h 67175"/>
                <a:gd name="connsiteX4" fmla="*/ 58577 w 105331"/>
                <a:gd name="connsiteY4" fmla="*/ 6986 h 67175"/>
                <a:gd name="connsiteX5" fmla="*/ 63951 w 105331"/>
                <a:gd name="connsiteY5" fmla="*/ 17734 h 67175"/>
                <a:gd name="connsiteX6" fmla="*/ 79536 w 105331"/>
                <a:gd name="connsiteY6" fmla="*/ 17197 h 67175"/>
                <a:gd name="connsiteX7" fmla="*/ 78461 w 105331"/>
                <a:gd name="connsiteY7" fmla="*/ 25795 h 67175"/>
                <a:gd name="connsiteX8" fmla="*/ 91359 w 105331"/>
                <a:gd name="connsiteY8" fmla="*/ 26870 h 67175"/>
                <a:gd name="connsiteX9" fmla="*/ 105332 w 105331"/>
                <a:gd name="connsiteY9" fmla="*/ 37618 h 67175"/>
                <a:gd name="connsiteX10" fmla="*/ 94583 w 105331"/>
                <a:gd name="connsiteY10" fmla="*/ 49441 h 67175"/>
                <a:gd name="connsiteX11" fmla="*/ 81148 w 105331"/>
                <a:gd name="connsiteY11" fmla="*/ 42993 h 67175"/>
                <a:gd name="connsiteX12" fmla="*/ 67713 w 105331"/>
                <a:gd name="connsiteY12" fmla="*/ 44067 h 67175"/>
                <a:gd name="connsiteX13" fmla="*/ 58040 w 105331"/>
                <a:gd name="connsiteY13" fmla="*/ 42455 h 67175"/>
                <a:gd name="connsiteX14" fmla="*/ 52666 w 105331"/>
                <a:gd name="connsiteY14" fmla="*/ 47829 h 67175"/>
                <a:gd name="connsiteX15" fmla="*/ 41380 w 105331"/>
                <a:gd name="connsiteY15" fmla="*/ 49441 h 67175"/>
                <a:gd name="connsiteX16" fmla="*/ 37081 w 105331"/>
                <a:gd name="connsiteY16" fmla="*/ 42455 h 67175"/>
                <a:gd name="connsiteX17" fmla="*/ 27408 w 105331"/>
                <a:gd name="connsiteY17" fmla="*/ 46754 h 67175"/>
                <a:gd name="connsiteX18" fmla="*/ 16122 w 105331"/>
                <a:gd name="connsiteY18" fmla="*/ 67176 h 67175"/>
                <a:gd name="connsiteX19" fmla="*/ 8598 w 105331"/>
                <a:gd name="connsiteY19" fmla="*/ 62339 h 67175"/>
                <a:gd name="connsiteX20" fmla="*/ 6986 w 105331"/>
                <a:gd name="connsiteY20" fmla="*/ 53741 h 67175"/>
                <a:gd name="connsiteX21" fmla="*/ 7523 w 105331"/>
                <a:gd name="connsiteY21" fmla="*/ 45680 h 67175"/>
                <a:gd name="connsiteX22" fmla="*/ 0 w 105331"/>
                <a:gd name="connsiteY22" fmla="*/ 36544 h 67175"/>
                <a:gd name="connsiteX23" fmla="*/ 6986 w 105331"/>
                <a:gd name="connsiteY23" fmla="*/ 31707 h 67175"/>
                <a:gd name="connsiteX24" fmla="*/ 9136 w 105331"/>
                <a:gd name="connsiteY24" fmla="*/ 20421 h 67175"/>
                <a:gd name="connsiteX25" fmla="*/ 7523 w 105331"/>
                <a:gd name="connsiteY25" fmla="*/ 4837 h 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331" h="67175">
                  <a:moveTo>
                    <a:pt x="7523" y="4837"/>
                  </a:moveTo>
                  <a:lnTo>
                    <a:pt x="11285" y="0"/>
                  </a:lnTo>
                  <a:lnTo>
                    <a:pt x="33857" y="0"/>
                  </a:lnTo>
                  <a:lnTo>
                    <a:pt x="51054" y="7524"/>
                  </a:lnTo>
                  <a:lnTo>
                    <a:pt x="58577" y="6986"/>
                  </a:lnTo>
                  <a:lnTo>
                    <a:pt x="63951" y="17734"/>
                  </a:lnTo>
                  <a:lnTo>
                    <a:pt x="79536" y="17197"/>
                  </a:lnTo>
                  <a:lnTo>
                    <a:pt x="78461" y="25795"/>
                  </a:lnTo>
                  <a:lnTo>
                    <a:pt x="91359" y="26870"/>
                  </a:lnTo>
                  <a:lnTo>
                    <a:pt x="105332" y="37618"/>
                  </a:lnTo>
                  <a:lnTo>
                    <a:pt x="94583" y="49441"/>
                  </a:lnTo>
                  <a:lnTo>
                    <a:pt x="81148" y="42993"/>
                  </a:lnTo>
                  <a:lnTo>
                    <a:pt x="67713" y="44067"/>
                  </a:lnTo>
                  <a:lnTo>
                    <a:pt x="58040" y="42455"/>
                  </a:lnTo>
                  <a:lnTo>
                    <a:pt x="52666" y="47829"/>
                  </a:lnTo>
                  <a:lnTo>
                    <a:pt x="41380" y="49441"/>
                  </a:lnTo>
                  <a:lnTo>
                    <a:pt x="37081" y="42455"/>
                  </a:lnTo>
                  <a:lnTo>
                    <a:pt x="27408" y="46754"/>
                  </a:lnTo>
                  <a:lnTo>
                    <a:pt x="16122" y="67176"/>
                  </a:lnTo>
                  <a:lnTo>
                    <a:pt x="8598" y="62339"/>
                  </a:lnTo>
                  <a:lnTo>
                    <a:pt x="6986" y="53741"/>
                  </a:lnTo>
                  <a:lnTo>
                    <a:pt x="7523" y="45680"/>
                  </a:lnTo>
                  <a:lnTo>
                    <a:pt x="0" y="36544"/>
                  </a:lnTo>
                  <a:lnTo>
                    <a:pt x="6986" y="31707"/>
                  </a:lnTo>
                  <a:lnTo>
                    <a:pt x="9136" y="20421"/>
                  </a:lnTo>
                  <a:lnTo>
                    <a:pt x="7523" y="48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56" name="Freeform: Shape 54">
              <a:extLst>
                <a:ext uri="{FF2B5EF4-FFF2-40B4-BE49-F238E27FC236}">
                  <a16:creationId xmlns:a16="http://schemas.microsoft.com/office/drawing/2014/main" id="{F4DB7B47-E8EE-484B-AA5E-641EF185964C}"/>
                </a:ext>
              </a:extLst>
            </p:cNvPr>
            <p:cNvSpPr/>
            <p:nvPr userDrawn="1"/>
          </p:nvSpPr>
          <p:spPr>
            <a:xfrm>
              <a:off x="8234918" y="4980487"/>
              <a:ext cx="297970" cy="328158"/>
            </a:xfrm>
            <a:custGeom>
              <a:avLst/>
              <a:gdLst>
                <a:gd name="connsiteX0" fmla="*/ 19347 w 164446"/>
                <a:gd name="connsiteY0" fmla="*/ 135964 h 181106"/>
                <a:gd name="connsiteX1" fmla="*/ 34394 w 164446"/>
                <a:gd name="connsiteY1" fmla="*/ 114468 h 181106"/>
                <a:gd name="connsiteX2" fmla="*/ 27945 w 164446"/>
                <a:gd name="connsiteY2" fmla="*/ 102107 h 181106"/>
                <a:gd name="connsiteX3" fmla="*/ 17197 w 164446"/>
                <a:gd name="connsiteY3" fmla="*/ 115542 h 181106"/>
                <a:gd name="connsiteX4" fmla="*/ 0 w 164446"/>
                <a:gd name="connsiteY4" fmla="*/ 103182 h 181106"/>
                <a:gd name="connsiteX5" fmla="*/ 5911 w 164446"/>
                <a:gd name="connsiteY5" fmla="*/ 95121 h 181106"/>
                <a:gd name="connsiteX6" fmla="*/ 1075 w 164446"/>
                <a:gd name="connsiteY6" fmla="*/ 69326 h 181106"/>
                <a:gd name="connsiteX7" fmla="*/ 11285 w 164446"/>
                <a:gd name="connsiteY7" fmla="*/ 65026 h 181106"/>
                <a:gd name="connsiteX8" fmla="*/ 16659 w 164446"/>
                <a:gd name="connsiteY8" fmla="*/ 47292 h 181106"/>
                <a:gd name="connsiteX9" fmla="*/ 27408 w 164446"/>
                <a:gd name="connsiteY9" fmla="*/ 29020 h 181106"/>
                <a:gd name="connsiteX10" fmla="*/ 25258 w 164446"/>
                <a:gd name="connsiteY10" fmla="*/ 17197 h 181106"/>
                <a:gd name="connsiteX11" fmla="*/ 40843 w 164446"/>
                <a:gd name="connsiteY11" fmla="*/ 11286 h 181106"/>
                <a:gd name="connsiteX12" fmla="*/ 60727 w 164446"/>
                <a:gd name="connsiteY12" fmla="*/ 0 h 181106"/>
                <a:gd name="connsiteX13" fmla="*/ 89747 w 164446"/>
                <a:gd name="connsiteY13" fmla="*/ 16122 h 181106"/>
                <a:gd name="connsiteX14" fmla="*/ 95121 w 164446"/>
                <a:gd name="connsiteY14" fmla="*/ 15585 h 181106"/>
                <a:gd name="connsiteX15" fmla="*/ 102107 w 164446"/>
                <a:gd name="connsiteY15" fmla="*/ 27945 h 181106"/>
                <a:gd name="connsiteX16" fmla="*/ 126291 w 164446"/>
                <a:gd name="connsiteY16" fmla="*/ 31707 h 181106"/>
                <a:gd name="connsiteX17" fmla="*/ 134352 w 164446"/>
                <a:gd name="connsiteY17" fmla="*/ 27408 h 181106"/>
                <a:gd name="connsiteX18" fmla="*/ 148324 w 164446"/>
                <a:gd name="connsiteY18" fmla="*/ 37081 h 181106"/>
                <a:gd name="connsiteX19" fmla="*/ 160684 w 164446"/>
                <a:gd name="connsiteY19" fmla="*/ 44067 h 181106"/>
                <a:gd name="connsiteX20" fmla="*/ 164446 w 164446"/>
                <a:gd name="connsiteY20" fmla="*/ 65564 h 181106"/>
                <a:gd name="connsiteX21" fmla="*/ 155310 w 164446"/>
                <a:gd name="connsiteY21" fmla="*/ 84373 h 181106"/>
                <a:gd name="connsiteX22" fmla="*/ 124141 w 164446"/>
                <a:gd name="connsiteY22" fmla="*/ 113930 h 181106"/>
                <a:gd name="connsiteX23" fmla="*/ 89747 w 164446"/>
                <a:gd name="connsiteY23" fmla="*/ 125216 h 181106"/>
                <a:gd name="connsiteX24" fmla="*/ 72012 w 164446"/>
                <a:gd name="connsiteY24" fmla="*/ 149937 h 181106"/>
                <a:gd name="connsiteX25" fmla="*/ 66638 w 164446"/>
                <a:gd name="connsiteY25" fmla="*/ 169283 h 181106"/>
                <a:gd name="connsiteX26" fmla="*/ 50516 w 164446"/>
                <a:gd name="connsiteY26" fmla="*/ 181106 h 181106"/>
                <a:gd name="connsiteX27" fmla="*/ 38693 w 164446"/>
                <a:gd name="connsiteY27" fmla="*/ 166596 h 181106"/>
                <a:gd name="connsiteX28" fmla="*/ 26870 w 164446"/>
                <a:gd name="connsiteY28" fmla="*/ 163372 h 181106"/>
                <a:gd name="connsiteX29" fmla="*/ 15047 w 164446"/>
                <a:gd name="connsiteY29" fmla="*/ 165521 h 181106"/>
                <a:gd name="connsiteX30" fmla="*/ 13972 w 164446"/>
                <a:gd name="connsiteY30" fmla="*/ 155311 h 181106"/>
                <a:gd name="connsiteX31" fmla="*/ 22034 w 164446"/>
                <a:gd name="connsiteY31" fmla="*/ 148324 h 181106"/>
                <a:gd name="connsiteX32" fmla="*/ 19347 w 164446"/>
                <a:gd name="connsiteY32" fmla="*/ 135964 h 18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446" h="181106">
                  <a:moveTo>
                    <a:pt x="19347" y="135964"/>
                  </a:moveTo>
                  <a:lnTo>
                    <a:pt x="34394" y="114468"/>
                  </a:lnTo>
                  <a:lnTo>
                    <a:pt x="27945" y="102107"/>
                  </a:lnTo>
                  <a:lnTo>
                    <a:pt x="17197" y="115542"/>
                  </a:lnTo>
                  <a:lnTo>
                    <a:pt x="0" y="103182"/>
                  </a:lnTo>
                  <a:lnTo>
                    <a:pt x="5911" y="95121"/>
                  </a:lnTo>
                  <a:lnTo>
                    <a:pt x="1075" y="69326"/>
                  </a:lnTo>
                  <a:lnTo>
                    <a:pt x="11285" y="65026"/>
                  </a:lnTo>
                  <a:lnTo>
                    <a:pt x="16659" y="47292"/>
                  </a:lnTo>
                  <a:lnTo>
                    <a:pt x="27408" y="29020"/>
                  </a:lnTo>
                  <a:lnTo>
                    <a:pt x="25258" y="17197"/>
                  </a:lnTo>
                  <a:lnTo>
                    <a:pt x="40843" y="11286"/>
                  </a:lnTo>
                  <a:lnTo>
                    <a:pt x="60727" y="0"/>
                  </a:lnTo>
                  <a:lnTo>
                    <a:pt x="89747" y="16122"/>
                  </a:lnTo>
                  <a:lnTo>
                    <a:pt x="95121" y="15585"/>
                  </a:lnTo>
                  <a:lnTo>
                    <a:pt x="102107" y="27945"/>
                  </a:lnTo>
                  <a:lnTo>
                    <a:pt x="126291" y="31707"/>
                  </a:lnTo>
                  <a:lnTo>
                    <a:pt x="134352" y="27408"/>
                  </a:lnTo>
                  <a:lnTo>
                    <a:pt x="148324" y="37081"/>
                  </a:lnTo>
                  <a:lnTo>
                    <a:pt x="160684" y="44067"/>
                  </a:lnTo>
                  <a:lnTo>
                    <a:pt x="164446" y="65564"/>
                  </a:lnTo>
                  <a:lnTo>
                    <a:pt x="155310" y="84373"/>
                  </a:lnTo>
                  <a:lnTo>
                    <a:pt x="124141" y="113930"/>
                  </a:lnTo>
                  <a:lnTo>
                    <a:pt x="89747" y="125216"/>
                  </a:lnTo>
                  <a:lnTo>
                    <a:pt x="72012" y="149937"/>
                  </a:lnTo>
                  <a:lnTo>
                    <a:pt x="66638" y="169283"/>
                  </a:lnTo>
                  <a:lnTo>
                    <a:pt x="50516" y="181106"/>
                  </a:lnTo>
                  <a:lnTo>
                    <a:pt x="38693" y="166596"/>
                  </a:lnTo>
                  <a:lnTo>
                    <a:pt x="26870" y="163372"/>
                  </a:lnTo>
                  <a:lnTo>
                    <a:pt x="15047" y="165521"/>
                  </a:lnTo>
                  <a:lnTo>
                    <a:pt x="13972" y="155311"/>
                  </a:lnTo>
                  <a:lnTo>
                    <a:pt x="22034" y="148324"/>
                  </a:lnTo>
                  <a:lnTo>
                    <a:pt x="19347" y="13596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7" name="Freeform: Shape 64">
              <a:extLst>
                <a:ext uri="{FF2B5EF4-FFF2-40B4-BE49-F238E27FC236}">
                  <a16:creationId xmlns:a16="http://schemas.microsoft.com/office/drawing/2014/main" id="{AEA8C746-2913-7748-AA78-14BF68F40D75}"/>
                </a:ext>
              </a:extLst>
            </p:cNvPr>
            <p:cNvSpPr/>
            <p:nvPr userDrawn="1"/>
          </p:nvSpPr>
          <p:spPr>
            <a:xfrm>
              <a:off x="9609869" y="4752627"/>
              <a:ext cx="149958" cy="191831"/>
            </a:xfrm>
            <a:custGeom>
              <a:avLst/>
              <a:gdLst>
                <a:gd name="connsiteX0" fmla="*/ 56428 w 82760"/>
                <a:gd name="connsiteY0" fmla="*/ 92971 h 105869"/>
                <a:gd name="connsiteX1" fmla="*/ 45680 w 82760"/>
                <a:gd name="connsiteY1" fmla="*/ 103719 h 105869"/>
                <a:gd name="connsiteX2" fmla="*/ 31707 w 82760"/>
                <a:gd name="connsiteY2" fmla="*/ 105869 h 105869"/>
                <a:gd name="connsiteX3" fmla="*/ 27945 w 82760"/>
                <a:gd name="connsiteY3" fmla="*/ 97808 h 105869"/>
                <a:gd name="connsiteX4" fmla="*/ 21496 w 82760"/>
                <a:gd name="connsiteY4" fmla="*/ 96733 h 105869"/>
                <a:gd name="connsiteX5" fmla="*/ 12360 w 82760"/>
                <a:gd name="connsiteY5" fmla="*/ 104257 h 105869"/>
                <a:gd name="connsiteX6" fmla="*/ 0 w 82760"/>
                <a:gd name="connsiteY6" fmla="*/ 98345 h 105869"/>
                <a:gd name="connsiteX7" fmla="*/ 7523 w 82760"/>
                <a:gd name="connsiteY7" fmla="*/ 85985 h 105869"/>
                <a:gd name="connsiteX8" fmla="*/ 10211 w 82760"/>
                <a:gd name="connsiteY8" fmla="*/ 73087 h 105869"/>
                <a:gd name="connsiteX9" fmla="*/ 15047 w 82760"/>
                <a:gd name="connsiteY9" fmla="*/ 60727 h 105869"/>
                <a:gd name="connsiteX10" fmla="*/ 3762 w 82760"/>
                <a:gd name="connsiteY10" fmla="*/ 44067 h 105869"/>
                <a:gd name="connsiteX11" fmla="*/ 1612 w 82760"/>
                <a:gd name="connsiteY11" fmla="*/ 24721 h 105869"/>
                <a:gd name="connsiteX12" fmla="*/ 16659 w 82760"/>
                <a:gd name="connsiteY12" fmla="*/ 0 h 105869"/>
                <a:gd name="connsiteX13" fmla="*/ 26333 w 82760"/>
                <a:gd name="connsiteY13" fmla="*/ 3224 h 105869"/>
                <a:gd name="connsiteX14" fmla="*/ 47292 w 82760"/>
                <a:gd name="connsiteY14" fmla="*/ 10211 h 105869"/>
                <a:gd name="connsiteX15" fmla="*/ 77924 w 82760"/>
                <a:gd name="connsiteY15" fmla="*/ 34394 h 105869"/>
                <a:gd name="connsiteX16" fmla="*/ 82760 w 82760"/>
                <a:gd name="connsiteY16" fmla="*/ 46217 h 105869"/>
                <a:gd name="connsiteX17" fmla="*/ 65563 w 82760"/>
                <a:gd name="connsiteY17" fmla="*/ 72550 h 105869"/>
                <a:gd name="connsiteX18" fmla="*/ 56428 w 82760"/>
                <a:gd name="connsiteY18" fmla="*/ 92971 h 10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760" h="105869">
                  <a:moveTo>
                    <a:pt x="56428" y="92971"/>
                  </a:moveTo>
                  <a:lnTo>
                    <a:pt x="45680" y="103719"/>
                  </a:lnTo>
                  <a:lnTo>
                    <a:pt x="31707" y="105869"/>
                  </a:lnTo>
                  <a:lnTo>
                    <a:pt x="27945" y="97808"/>
                  </a:lnTo>
                  <a:lnTo>
                    <a:pt x="21496" y="96733"/>
                  </a:lnTo>
                  <a:lnTo>
                    <a:pt x="12360" y="104257"/>
                  </a:lnTo>
                  <a:lnTo>
                    <a:pt x="0" y="98345"/>
                  </a:lnTo>
                  <a:lnTo>
                    <a:pt x="7523" y="85985"/>
                  </a:lnTo>
                  <a:lnTo>
                    <a:pt x="10211" y="73087"/>
                  </a:lnTo>
                  <a:lnTo>
                    <a:pt x="15047" y="60727"/>
                  </a:lnTo>
                  <a:lnTo>
                    <a:pt x="3762" y="44067"/>
                  </a:lnTo>
                  <a:lnTo>
                    <a:pt x="1612" y="24721"/>
                  </a:lnTo>
                  <a:lnTo>
                    <a:pt x="16659" y="0"/>
                  </a:lnTo>
                  <a:lnTo>
                    <a:pt x="26333" y="3224"/>
                  </a:lnTo>
                  <a:lnTo>
                    <a:pt x="47292" y="10211"/>
                  </a:lnTo>
                  <a:lnTo>
                    <a:pt x="77924" y="34394"/>
                  </a:lnTo>
                  <a:lnTo>
                    <a:pt x="82760" y="46217"/>
                  </a:lnTo>
                  <a:lnTo>
                    <a:pt x="65563" y="72550"/>
                  </a:lnTo>
                  <a:lnTo>
                    <a:pt x="56428" y="92971"/>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8" name="Freeform: Shape 69">
              <a:extLst>
                <a:ext uri="{FF2B5EF4-FFF2-40B4-BE49-F238E27FC236}">
                  <a16:creationId xmlns:a16="http://schemas.microsoft.com/office/drawing/2014/main" id="{12DA718B-5DAD-1D4A-84D7-D272647E30D8}"/>
                </a:ext>
              </a:extLst>
            </p:cNvPr>
            <p:cNvSpPr/>
            <p:nvPr userDrawn="1"/>
          </p:nvSpPr>
          <p:spPr>
            <a:xfrm>
              <a:off x="7650661" y="4121630"/>
              <a:ext cx="208383" cy="215200"/>
            </a:xfrm>
            <a:custGeom>
              <a:avLst/>
              <a:gdLst>
                <a:gd name="connsiteX0" fmla="*/ 60727 w 115004"/>
                <a:gd name="connsiteY0" fmla="*/ 118767 h 118766"/>
                <a:gd name="connsiteX1" fmla="*/ 46217 w 115004"/>
                <a:gd name="connsiteY1" fmla="*/ 113930 h 118766"/>
                <a:gd name="connsiteX2" fmla="*/ 28482 w 115004"/>
                <a:gd name="connsiteY2" fmla="*/ 113393 h 118766"/>
                <a:gd name="connsiteX3" fmla="*/ 15585 w 115004"/>
                <a:gd name="connsiteY3" fmla="*/ 107481 h 118766"/>
                <a:gd name="connsiteX4" fmla="*/ 0 w 115004"/>
                <a:gd name="connsiteY4" fmla="*/ 95658 h 118766"/>
                <a:gd name="connsiteX5" fmla="*/ 537 w 115004"/>
                <a:gd name="connsiteY5" fmla="*/ 87060 h 118766"/>
                <a:gd name="connsiteX6" fmla="*/ 3762 w 115004"/>
                <a:gd name="connsiteY6" fmla="*/ 80074 h 118766"/>
                <a:gd name="connsiteX7" fmla="*/ 0 w 115004"/>
                <a:gd name="connsiteY7" fmla="*/ 74699 h 118766"/>
                <a:gd name="connsiteX8" fmla="*/ 13972 w 115004"/>
                <a:gd name="connsiteY8" fmla="*/ 51054 h 118766"/>
                <a:gd name="connsiteX9" fmla="*/ 50516 w 115004"/>
                <a:gd name="connsiteY9" fmla="*/ 51054 h 118766"/>
                <a:gd name="connsiteX10" fmla="*/ 51591 w 115004"/>
                <a:gd name="connsiteY10" fmla="*/ 41380 h 118766"/>
                <a:gd name="connsiteX11" fmla="*/ 46754 w 115004"/>
                <a:gd name="connsiteY11" fmla="*/ 39768 h 118766"/>
                <a:gd name="connsiteX12" fmla="*/ 43530 w 115004"/>
                <a:gd name="connsiteY12" fmla="*/ 33319 h 118766"/>
                <a:gd name="connsiteX13" fmla="*/ 32782 w 115004"/>
                <a:gd name="connsiteY13" fmla="*/ 26333 h 118766"/>
                <a:gd name="connsiteX14" fmla="*/ 22034 w 115004"/>
                <a:gd name="connsiteY14" fmla="*/ 16660 h 118766"/>
                <a:gd name="connsiteX15" fmla="*/ 34931 w 115004"/>
                <a:gd name="connsiteY15" fmla="*/ 16660 h 118766"/>
                <a:gd name="connsiteX16" fmla="*/ 34931 w 115004"/>
                <a:gd name="connsiteY16" fmla="*/ 0 h 118766"/>
                <a:gd name="connsiteX17" fmla="*/ 61802 w 115004"/>
                <a:gd name="connsiteY17" fmla="*/ 0 h 118766"/>
                <a:gd name="connsiteX18" fmla="*/ 88135 w 115004"/>
                <a:gd name="connsiteY18" fmla="*/ 537 h 118766"/>
                <a:gd name="connsiteX19" fmla="*/ 88135 w 115004"/>
                <a:gd name="connsiteY19" fmla="*/ 23646 h 118766"/>
                <a:gd name="connsiteX20" fmla="*/ 85985 w 115004"/>
                <a:gd name="connsiteY20" fmla="*/ 56965 h 118766"/>
                <a:gd name="connsiteX21" fmla="*/ 94583 w 115004"/>
                <a:gd name="connsiteY21" fmla="*/ 56965 h 118766"/>
                <a:gd name="connsiteX22" fmla="*/ 103719 w 115004"/>
                <a:gd name="connsiteY22" fmla="*/ 62339 h 118766"/>
                <a:gd name="connsiteX23" fmla="*/ 106406 w 115004"/>
                <a:gd name="connsiteY23" fmla="*/ 58040 h 118766"/>
                <a:gd name="connsiteX24" fmla="*/ 115005 w 115004"/>
                <a:gd name="connsiteY24" fmla="*/ 61802 h 118766"/>
                <a:gd name="connsiteX25" fmla="*/ 102107 w 115004"/>
                <a:gd name="connsiteY25" fmla="*/ 73087 h 118766"/>
                <a:gd name="connsiteX26" fmla="*/ 88672 w 115004"/>
                <a:gd name="connsiteY26" fmla="*/ 81148 h 118766"/>
                <a:gd name="connsiteX27" fmla="*/ 86522 w 115004"/>
                <a:gd name="connsiteY27" fmla="*/ 86522 h 118766"/>
                <a:gd name="connsiteX28" fmla="*/ 88672 w 115004"/>
                <a:gd name="connsiteY28" fmla="*/ 92434 h 118766"/>
                <a:gd name="connsiteX29" fmla="*/ 82761 w 115004"/>
                <a:gd name="connsiteY29" fmla="*/ 99958 h 118766"/>
                <a:gd name="connsiteX30" fmla="*/ 75774 w 115004"/>
                <a:gd name="connsiteY30" fmla="*/ 101570 h 118766"/>
                <a:gd name="connsiteX31" fmla="*/ 77386 w 115004"/>
                <a:gd name="connsiteY31" fmla="*/ 104794 h 118766"/>
                <a:gd name="connsiteX32" fmla="*/ 72012 w 115004"/>
                <a:gd name="connsiteY32" fmla="*/ 108019 h 118766"/>
                <a:gd name="connsiteX33" fmla="*/ 62339 w 115004"/>
                <a:gd name="connsiteY33" fmla="*/ 115543 h 118766"/>
                <a:gd name="connsiteX34" fmla="*/ 60727 w 115004"/>
                <a:gd name="connsiteY34" fmla="*/ 118767 h 11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004" h="118766">
                  <a:moveTo>
                    <a:pt x="60727" y="118767"/>
                  </a:moveTo>
                  <a:lnTo>
                    <a:pt x="46217" y="113930"/>
                  </a:lnTo>
                  <a:lnTo>
                    <a:pt x="28482" y="113393"/>
                  </a:lnTo>
                  <a:lnTo>
                    <a:pt x="15585" y="107481"/>
                  </a:lnTo>
                  <a:lnTo>
                    <a:pt x="0" y="95658"/>
                  </a:lnTo>
                  <a:lnTo>
                    <a:pt x="537" y="87060"/>
                  </a:lnTo>
                  <a:lnTo>
                    <a:pt x="3762" y="80074"/>
                  </a:lnTo>
                  <a:lnTo>
                    <a:pt x="0" y="74699"/>
                  </a:lnTo>
                  <a:lnTo>
                    <a:pt x="13972" y="51054"/>
                  </a:lnTo>
                  <a:lnTo>
                    <a:pt x="50516" y="51054"/>
                  </a:lnTo>
                  <a:lnTo>
                    <a:pt x="51591" y="41380"/>
                  </a:lnTo>
                  <a:lnTo>
                    <a:pt x="46754" y="39768"/>
                  </a:lnTo>
                  <a:lnTo>
                    <a:pt x="43530" y="33319"/>
                  </a:lnTo>
                  <a:lnTo>
                    <a:pt x="32782" y="26333"/>
                  </a:lnTo>
                  <a:lnTo>
                    <a:pt x="22034" y="16660"/>
                  </a:lnTo>
                  <a:lnTo>
                    <a:pt x="34931" y="16660"/>
                  </a:lnTo>
                  <a:lnTo>
                    <a:pt x="34931" y="0"/>
                  </a:lnTo>
                  <a:lnTo>
                    <a:pt x="61802" y="0"/>
                  </a:lnTo>
                  <a:lnTo>
                    <a:pt x="88135" y="537"/>
                  </a:lnTo>
                  <a:lnTo>
                    <a:pt x="88135" y="23646"/>
                  </a:lnTo>
                  <a:lnTo>
                    <a:pt x="85985" y="56965"/>
                  </a:lnTo>
                  <a:lnTo>
                    <a:pt x="94583" y="56965"/>
                  </a:lnTo>
                  <a:lnTo>
                    <a:pt x="103719" y="62339"/>
                  </a:lnTo>
                  <a:lnTo>
                    <a:pt x="106406" y="58040"/>
                  </a:lnTo>
                  <a:lnTo>
                    <a:pt x="115005" y="61802"/>
                  </a:lnTo>
                  <a:lnTo>
                    <a:pt x="102107" y="73087"/>
                  </a:lnTo>
                  <a:lnTo>
                    <a:pt x="88672" y="81148"/>
                  </a:lnTo>
                  <a:lnTo>
                    <a:pt x="86522" y="86522"/>
                  </a:lnTo>
                  <a:lnTo>
                    <a:pt x="88672" y="92434"/>
                  </a:lnTo>
                  <a:lnTo>
                    <a:pt x="82761" y="99958"/>
                  </a:lnTo>
                  <a:lnTo>
                    <a:pt x="75774" y="101570"/>
                  </a:lnTo>
                  <a:lnTo>
                    <a:pt x="77386" y="104794"/>
                  </a:lnTo>
                  <a:lnTo>
                    <a:pt x="72012" y="108019"/>
                  </a:lnTo>
                  <a:lnTo>
                    <a:pt x="62339" y="115543"/>
                  </a:lnTo>
                  <a:lnTo>
                    <a:pt x="60727" y="118767"/>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59" name="Freeform: Shape 71">
              <a:extLst>
                <a:ext uri="{FF2B5EF4-FFF2-40B4-BE49-F238E27FC236}">
                  <a16:creationId xmlns:a16="http://schemas.microsoft.com/office/drawing/2014/main" id="{CC5C213B-72B9-C24E-B7C8-0946C95B22E2}"/>
                </a:ext>
              </a:extLst>
            </p:cNvPr>
            <p:cNvSpPr/>
            <p:nvPr userDrawn="1"/>
          </p:nvSpPr>
          <p:spPr>
            <a:xfrm>
              <a:off x="9251524" y="4617275"/>
              <a:ext cx="254151" cy="367108"/>
            </a:xfrm>
            <a:custGeom>
              <a:avLst/>
              <a:gdLst>
                <a:gd name="connsiteX0" fmla="*/ 47829 w 140263"/>
                <a:gd name="connsiteY0" fmla="*/ 0 h 202602"/>
                <a:gd name="connsiteX1" fmla="*/ 66639 w 140263"/>
                <a:gd name="connsiteY1" fmla="*/ 10748 h 202602"/>
                <a:gd name="connsiteX2" fmla="*/ 84373 w 140263"/>
                <a:gd name="connsiteY2" fmla="*/ 29557 h 202602"/>
                <a:gd name="connsiteX3" fmla="*/ 84910 w 140263"/>
                <a:gd name="connsiteY3" fmla="*/ 44067 h 202602"/>
                <a:gd name="connsiteX4" fmla="*/ 95659 w 140263"/>
                <a:gd name="connsiteY4" fmla="*/ 44605 h 202602"/>
                <a:gd name="connsiteX5" fmla="*/ 111243 w 140263"/>
                <a:gd name="connsiteY5" fmla="*/ 58577 h 202602"/>
                <a:gd name="connsiteX6" fmla="*/ 122529 w 140263"/>
                <a:gd name="connsiteY6" fmla="*/ 68251 h 202602"/>
                <a:gd name="connsiteX7" fmla="*/ 117692 w 140263"/>
                <a:gd name="connsiteY7" fmla="*/ 94046 h 202602"/>
                <a:gd name="connsiteX8" fmla="*/ 100495 w 140263"/>
                <a:gd name="connsiteY8" fmla="*/ 101570 h 202602"/>
                <a:gd name="connsiteX9" fmla="*/ 102107 w 140263"/>
                <a:gd name="connsiteY9" fmla="*/ 108556 h 202602"/>
                <a:gd name="connsiteX10" fmla="*/ 96733 w 140263"/>
                <a:gd name="connsiteY10" fmla="*/ 123066 h 202602"/>
                <a:gd name="connsiteX11" fmla="*/ 109631 w 140263"/>
                <a:gd name="connsiteY11" fmla="*/ 144025 h 202602"/>
                <a:gd name="connsiteX12" fmla="*/ 118767 w 140263"/>
                <a:gd name="connsiteY12" fmla="*/ 144025 h 202602"/>
                <a:gd name="connsiteX13" fmla="*/ 122529 w 140263"/>
                <a:gd name="connsiteY13" fmla="*/ 160147 h 202602"/>
                <a:gd name="connsiteX14" fmla="*/ 140263 w 140263"/>
                <a:gd name="connsiteY14" fmla="*/ 184868 h 202602"/>
                <a:gd name="connsiteX15" fmla="*/ 133277 w 140263"/>
                <a:gd name="connsiteY15" fmla="*/ 185943 h 202602"/>
                <a:gd name="connsiteX16" fmla="*/ 117155 w 140263"/>
                <a:gd name="connsiteY16" fmla="*/ 183793 h 202602"/>
                <a:gd name="connsiteX17" fmla="*/ 108019 w 140263"/>
                <a:gd name="connsiteY17" fmla="*/ 191317 h 202602"/>
                <a:gd name="connsiteX18" fmla="*/ 95121 w 140263"/>
                <a:gd name="connsiteY18" fmla="*/ 196153 h 202602"/>
                <a:gd name="connsiteX19" fmla="*/ 85985 w 140263"/>
                <a:gd name="connsiteY19" fmla="*/ 197228 h 202602"/>
                <a:gd name="connsiteX20" fmla="*/ 82761 w 140263"/>
                <a:gd name="connsiteY20" fmla="*/ 202602 h 202602"/>
                <a:gd name="connsiteX21" fmla="*/ 68788 w 140263"/>
                <a:gd name="connsiteY21" fmla="*/ 201527 h 202602"/>
                <a:gd name="connsiteX22" fmla="*/ 51054 w 140263"/>
                <a:gd name="connsiteY22" fmla="*/ 188092 h 202602"/>
                <a:gd name="connsiteX23" fmla="*/ 48904 w 140263"/>
                <a:gd name="connsiteY23" fmla="*/ 174657 h 202602"/>
                <a:gd name="connsiteX24" fmla="*/ 41380 w 140263"/>
                <a:gd name="connsiteY24" fmla="*/ 160147 h 202602"/>
                <a:gd name="connsiteX25" fmla="*/ 46217 w 140263"/>
                <a:gd name="connsiteY25" fmla="*/ 135964 h 202602"/>
                <a:gd name="connsiteX26" fmla="*/ 54278 w 140263"/>
                <a:gd name="connsiteY26" fmla="*/ 125753 h 202602"/>
                <a:gd name="connsiteX27" fmla="*/ 47829 w 140263"/>
                <a:gd name="connsiteY27" fmla="*/ 112318 h 202602"/>
                <a:gd name="connsiteX28" fmla="*/ 38156 w 140263"/>
                <a:gd name="connsiteY28" fmla="*/ 108019 h 202602"/>
                <a:gd name="connsiteX29" fmla="*/ 41918 w 140263"/>
                <a:gd name="connsiteY29" fmla="*/ 95658 h 202602"/>
                <a:gd name="connsiteX30" fmla="*/ 34394 w 140263"/>
                <a:gd name="connsiteY30" fmla="*/ 89747 h 202602"/>
                <a:gd name="connsiteX31" fmla="*/ 19347 w 140263"/>
                <a:gd name="connsiteY31" fmla="*/ 90822 h 202602"/>
                <a:gd name="connsiteX32" fmla="*/ 0 w 140263"/>
                <a:gd name="connsiteY32" fmla="*/ 69326 h 202602"/>
                <a:gd name="connsiteX33" fmla="*/ 7524 w 140263"/>
                <a:gd name="connsiteY33" fmla="*/ 61264 h 202602"/>
                <a:gd name="connsiteX34" fmla="*/ 6987 w 140263"/>
                <a:gd name="connsiteY34" fmla="*/ 47829 h 202602"/>
                <a:gd name="connsiteX35" fmla="*/ 24721 w 140263"/>
                <a:gd name="connsiteY35" fmla="*/ 42993 h 202602"/>
                <a:gd name="connsiteX36" fmla="*/ 31707 w 140263"/>
                <a:gd name="connsiteY36" fmla="*/ 37618 h 202602"/>
                <a:gd name="connsiteX37" fmla="*/ 22034 w 140263"/>
                <a:gd name="connsiteY37" fmla="*/ 26870 h 202602"/>
                <a:gd name="connsiteX38" fmla="*/ 24721 w 140263"/>
                <a:gd name="connsiteY38" fmla="*/ 16660 h 202602"/>
                <a:gd name="connsiteX39" fmla="*/ 47829 w 140263"/>
                <a:gd name="connsiteY39" fmla="*/ 0 h 2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0263" h="202602">
                  <a:moveTo>
                    <a:pt x="47829" y="0"/>
                  </a:moveTo>
                  <a:lnTo>
                    <a:pt x="66639" y="10748"/>
                  </a:lnTo>
                  <a:lnTo>
                    <a:pt x="84373" y="29557"/>
                  </a:lnTo>
                  <a:lnTo>
                    <a:pt x="84910" y="44067"/>
                  </a:lnTo>
                  <a:lnTo>
                    <a:pt x="95659" y="44605"/>
                  </a:lnTo>
                  <a:lnTo>
                    <a:pt x="111243" y="58577"/>
                  </a:lnTo>
                  <a:lnTo>
                    <a:pt x="122529" y="68251"/>
                  </a:lnTo>
                  <a:lnTo>
                    <a:pt x="117692" y="94046"/>
                  </a:lnTo>
                  <a:lnTo>
                    <a:pt x="100495" y="101570"/>
                  </a:lnTo>
                  <a:lnTo>
                    <a:pt x="102107" y="108556"/>
                  </a:lnTo>
                  <a:lnTo>
                    <a:pt x="96733" y="123066"/>
                  </a:lnTo>
                  <a:lnTo>
                    <a:pt x="109631" y="144025"/>
                  </a:lnTo>
                  <a:lnTo>
                    <a:pt x="118767" y="144025"/>
                  </a:lnTo>
                  <a:lnTo>
                    <a:pt x="122529" y="160147"/>
                  </a:lnTo>
                  <a:lnTo>
                    <a:pt x="140263" y="184868"/>
                  </a:lnTo>
                  <a:lnTo>
                    <a:pt x="133277" y="185943"/>
                  </a:lnTo>
                  <a:lnTo>
                    <a:pt x="117155" y="183793"/>
                  </a:lnTo>
                  <a:lnTo>
                    <a:pt x="108019" y="191317"/>
                  </a:lnTo>
                  <a:lnTo>
                    <a:pt x="95121" y="196153"/>
                  </a:lnTo>
                  <a:lnTo>
                    <a:pt x="85985" y="197228"/>
                  </a:lnTo>
                  <a:lnTo>
                    <a:pt x="82761" y="202602"/>
                  </a:lnTo>
                  <a:lnTo>
                    <a:pt x="68788" y="201527"/>
                  </a:lnTo>
                  <a:lnTo>
                    <a:pt x="51054" y="188092"/>
                  </a:lnTo>
                  <a:lnTo>
                    <a:pt x="48904" y="174657"/>
                  </a:lnTo>
                  <a:lnTo>
                    <a:pt x="41380" y="160147"/>
                  </a:lnTo>
                  <a:lnTo>
                    <a:pt x="46217" y="135964"/>
                  </a:lnTo>
                  <a:lnTo>
                    <a:pt x="54278" y="125753"/>
                  </a:lnTo>
                  <a:lnTo>
                    <a:pt x="47829" y="112318"/>
                  </a:lnTo>
                  <a:lnTo>
                    <a:pt x="38156" y="108019"/>
                  </a:lnTo>
                  <a:lnTo>
                    <a:pt x="41918" y="95658"/>
                  </a:lnTo>
                  <a:lnTo>
                    <a:pt x="34394" y="89747"/>
                  </a:lnTo>
                  <a:lnTo>
                    <a:pt x="19347" y="90822"/>
                  </a:lnTo>
                  <a:lnTo>
                    <a:pt x="0" y="69326"/>
                  </a:lnTo>
                  <a:lnTo>
                    <a:pt x="7524" y="61264"/>
                  </a:lnTo>
                  <a:lnTo>
                    <a:pt x="6987" y="47829"/>
                  </a:lnTo>
                  <a:lnTo>
                    <a:pt x="24721" y="42993"/>
                  </a:lnTo>
                  <a:lnTo>
                    <a:pt x="31707" y="37618"/>
                  </a:lnTo>
                  <a:lnTo>
                    <a:pt x="22034" y="26870"/>
                  </a:lnTo>
                  <a:lnTo>
                    <a:pt x="24721" y="16660"/>
                  </a:lnTo>
                  <a:lnTo>
                    <a:pt x="47829" y="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0" name="Freeform: Shape 72">
              <a:extLst>
                <a:ext uri="{FF2B5EF4-FFF2-40B4-BE49-F238E27FC236}">
                  <a16:creationId xmlns:a16="http://schemas.microsoft.com/office/drawing/2014/main" id="{657D9C30-A48B-6B4C-952E-48A5017F02D5}"/>
                </a:ext>
              </a:extLst>
            </p:cNvPr>
            <p:cNvSpPr/>
            <p:nvPr userDrawn="1"/>
          </p:nvSpPr>
          <p:spPr>
            <a:xfrm>
              <a:off x="7800621" y="4212190"/>
              <a:ext cx="322314" cy="163591"/>
            </a:xfrm>
            <a:custGeom>
              <a:avLst/>
              <a:gdLst>
                <a:gd name="connsiteX0" fmla="*/ 57502 w 177881"/>
                <a:gd name="connsiteY0" fmla="*/ 90284 h 90284"/>
                <a:gd name="connsiteX1" fmla="*/ 52666 w 177881"/>
                <a:gd name="connsiteY1" fmla="*/ 81148 h 90284"/>
                <a:gd name="connsiteX2" fmla="*/ 44067 w 177881"/>
                <a:gd name="connsiteY2" fmla="*/ 78461 h 90284"/>
                <a:gd name="connsiteX3" fmla="*/ 46217 w 177881"/>
                <a:gd name="connsiteY3" fmla="*/ 66638 h 90284"/>
                <a:gd name="connsiteX4" fmla="*/ 42455 w 177881"/>
                <a:gd name="connsiteY4" fmla="*/ 63414 h 90284"/>
                <a:gd name="connsiteX5" fmla="*/ 36544 w 177881"/>
                <a:gd name="connsiteY5" fmla="*/ 61264 h 90284"/>
                <a:gd name="connsiteX6" fmla="*/ 24183 w 177881"/>
                <a:gd name="connsiteY6" fmla="*/ 64489 h 90284"/>
                <a:gd name="connsiteX7" fmla="*/ 23108 w 177881"/>
                <a:gd name="connsiteY7" fmla="*/ 60727 h 90284"/>
                <a:gd name="connsiteX8" fmla="*/ 14510 w 177881"/>
                <a:gd name="connsiteY8" fmla="*/ 55890 h 90284"/>
                <a:gd name="connsiteX9" fmla="*/ 8599 w 177881"/>
                <a:gd name="connsiteY9" fmla="*/ 49979 h 90284"/>
                <a:gd name="connsiteX10" fmla="*/ 0 w 177881"/>
                <a:gd name="connsiteY10" fmla="*/ 47292 h 90284"/>
                <a:gd name="connsiteX11" fmla="*/ 5912 w 177881"/>
                <a:gd name="connsiteY11" fmla="*/ 39768 h 90284"/>
                <a:gd name="connsiteX12" fmla="*/ 3762 w 177881"/>
                <a:gd name="connsiteY12" fmla="*/ 33857 h 90284"/>
                <a:gd name="connsiteX13" fmla="*/ 5912 w 177881"/>
                <a:gd name="connsiteY13" fmla="*/ 28482 h 90284"/>
                <a:gd name="connsiteX14" fmla="*/ 19347 w 177881"/>
                <a:gd name="connsiteY14" fmla="*/ 20421 h 90284"/>
                <a:gd name="connsiteX15" fmla="*/ 32244 w 177881"/>
                <a:gd name="connsiteY15" fmla="*/ 9136 h 90284"/>
                <a:gd name="connsiteX16" fmla="*/ 35469 w 177881"/>
                <a:gd name="connsiteY16" fmla="*/ 10211 h 90284"/>
                <a:gd name="connsiteX17" fmla="*/ 41918 w 177881"/>
                <a:gd name="connsiteY17" fmla="*/ 4836 h 90284"/>
                <a:gd name="connsiteX18" fmla="*/ 49979 w 177881"/>
                <a:gd name="connsiteY18" fmla="*/ 4299 h 90284"/>
                <a:gd name="connsiteX19" fmla="*/ 52666 w 177881"/>
                <a:gd name="connsiteY19" fmla="*/ 6449 h 90284"/>
                <a:gd name="connsiteX20" fmla="*/ 56965 w 177881"/>
                <a:gd name="connsiteY20" fmla="*/ 4836 h 90284"/>
                <a:gd name="connsiteX21" fmla="*/ 70400 w 177881"/>
                <a:gd name="connsiteY21" fmla="*/ 7523 h 90284"/>
                <a:gd name="connsiteX22" fmla="*/ 83835 w 177881"/>
                <a:gd name="connsiteY22" fmla="*/ 6449 h 90284"/>
                <a:gd name="connsiteX23" fmla="*/ 92971 w 177881"/>
                <a:gd name="connsiteY23" fmla="*/ 3224 h 90284"/>
                <a:gd name="connsiteX24" fmla="*/ 96196 w 177881"/>
                <a:gd name="connsiteY24" fmla="*/ 0 h 90284"/>
                <a:gd name="connsiteX25" fmla="*/ 105332 w 177881"/>
                <a:gd name="connsiteY25" fmla="*/ 1612 h 90284"/>
                <a:gd name="connsiteX26" fmla="*/ 112318 w 177881"/>
                <a:gd name="connsiteY26" fmla="*/ 3762 h 90284"/>
                <a:gd name="connsiteX27" fmla="*/ 119842 w 177881"/>
                <a:gd name="connsiteY27" fmla="*/ 3224 h 90284"/>
                <a:gd name="connsiteX28" fmla="*/ 125753 w 177881"/>
                <a:gd name="connsiteY28" fmla="*/ 537 h 90284"/>
                <a:gd name="connsiteX29" fmla="*/ 138651 w 177881"/>
                <a:gd name="connsiteY29" fmla="*/ 4836 h 90284"/>
                <a:gd name="connsiteX30" fmla="*/ 143487 w 177881"/>
                <a:gd name="connsiteY30" fmla="*/ 5374 h 90284"/>
                <a:gd name="connsiteX31" fmla="*/ 152086 w 177881"/>
                <a:gd name="connsiteY31" fmla="*/ 10748 h 90284"/>
                <a:gd name="connsiteX32" fmla="*/ 160147 w 177881"/>
                <a:gd name="connsiteY32" fmla="*/ 17197 h 90284"/>
                <a:gd name="connsiteX33" fmla="*/ 170358 w 177881"/>
                <a:gd name="connsiteY33" fmla="*/ 21496 h 90284"/>
                <a:gd name="connsiteX34" fmla="*/ 177882 w 177881"/>
                <a:gd name="connsiteY34" fmla="*/ 29557 h 90284"/>
                <a:gd name="connsiteX35" fmla="*/ 168208 w 177881"/>
                <a:gd name="connsiteY35" fmla="*/ 29020 h 90284"/>
                <a:gd name="connsiteX36" fmla="*/ 164446 w 177881"/>
                <a:gd name="connsiteY36" fmla="*/ 32782 h 90284"/>
                <a:gd name="connsiteX37" fmla="*/ 154773 w 177881"/>
                <a:gd name="connsiteY37" fmla="*/ 36544 h 90284"/>
                <a:gd name="connsiteX38" fmla="*/ 147249 w 177881"/>
                <a:gd name="connsiteY38" fmla="*/ 36544 h 90284"/>
                <a:gd name="connsiteX39" fmla="*/ 140800 w 177881"/>
                <a:gd name="connsiteY39" fmla="*/ 40305 h 90284"/>
                <a:gd name="connsiteX40" fmla="*/ 134889 w 177881"/>
                <a:gd name="connsiteY40" fmla="*/ 39231 h 90284"/>
                <a:gd name="connsiteX41" fmla="*/ 130052 w 177881"/>
                <a:gd name="connsiteY41" fmla="*/ 34931 h 90284"/>
                <a:gd name="connsiteX42" fmla="*/ 126828 w 177881"/>
                <a:gd name="connsiteY42" fmla="*/ 36006 h 90284"/>
                <a:gd name="connsiteX43" fmla="*/ 123066 w 177881"/>
                <a:gd name="connsiteY43" fmla="*/ 42993 h 90284"/>
                <a:gd name="connsiteX44" fmla="*/ 120379 w 177881"/>
                <a:gd name="connsiteY44" fmla="*/ 42993 h 90284"/>
                <a:gd name="connsiteX45" fmla="*/ 119842 w 177881"/>
                <a:gd name="connsiteY45" fmla="*/ 48904 h 90284"/>
                <a:gd name="connsiteX46" fmla="*/ 109631 w 177881"/>
                <a:gd name="connsiteY46" fmla="*/ 56965 h 90284"/>
                <a:gd name="connsiteX47" fmla="*/ 104257 w 177881"/>
                <a:gd name="connsiteY47" fmla="*/ 60190 h 90284"/>
                <a:gd name="connsiteX48" fmla="*/ 101032 w 177881"/>
                <a:gd name="connsiteY48" fmla="*/ 63951 h 90284"/>
                <a:gd name="connsiteX49" fmla="*/ 92434 w 177881"/>
                <a:gd name="connsiteY49" fmla="*/ 58040 h 90284"/>
                <a:gd name="connsiteX50" fmla="*/ 86522 w 177881"/>
                <a:gd name="connsiteY50" fmla="*/ 65564 h 90284"/>
                <a:gd name="connsiteX51" fmla="*/ 80611 w 177881"/>
                <a:gd name="connsiteY51" fmla="*/ 65564 h 90284"/>
                <a:gd name="connsiteX52" fmla="*/ 73625 w 177881"/>
                <a:gd name="connsiteY52" fmla="*/ 66101 h 90284"/>
                <a:gd name="connsiteX53" fmla="*/ 74162 w 177881"/>
                <a:gd name="connsiteY53" fmla="*/ 80073 h 90284"/>
                <a:gd name="connsiteX54" fmla="*/ 69863 w 177881"/>
                <a:gd name="connsiteY54" fmla="*/ 80611 h 90284"/>
                <a:gd name="connsiteX55" fmla="*/ 66101 w 177881"/>
                <a:gd name="connsiteY55" fmla="*/ 87060 h 90284"/>
                <a:gd name="connsiteX56" fmla="*/ 57502 w 177881"/>
                <a:gd name="connsiteY56" fmla="*/ 90284 h 9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7881" h="90284">
                  <a:moveTo>
                    <a:pt x="57502" y="90284"/>
                  </a:moveTo>
                  <a:lnTo>
                    <a:pt x="52666" y="81148"/>
                  </a:lnTo>
                  <a:lnTo>
                    <a:pt x="44067" y="78461"/>
                  </a:lnTo>
                  <a:lnTo>
                    <a:pt x="46217" y="66638"/>
                  </a:lnTo>
                  <a:lnTo>
                    <a:pt x="42455" y="63414"/>
                  </a:lnTo>
                  <a:lnTo>
                    <a:pt x="36544" y="61264"/>
                  </a:lnTo>
                  <a:lnTo>
                    <a:pt x="24183" y="64489"/>
                  </a:lnTo>
                  <a:lnTo>
                    <a:pt x="23108" y="60727"/>
                  </a:lnTo>
                  <a:lnTo>
                    <a:pt x="14510" y="55890"/>
                  </a:lnTo>
                  <a:lnTo>
                    <a:pt x="8599" y="49979"/>
                  </a:lnTo>
                  <a:lnTo>
                    <a:pt x="0" y="47292"/>
                  </a:lnTo>
                  <a:lnTo>
                    <a:pt x="5912" y="39768"/>
                  </a:lnTo>
                  <a:lnTo>
                    <a:pt x="3762" y="33857"/>
                  </a:lnTo>
                  <a:lnTo>
                    <a:pt x="5912" y="28482"/>
                  </a:lnTo>
                  <a:lnTo>
                    <a:pt x="19347" y="20421"/>
                  </a:lnTo>
                  <a:lnTo>
                    <a:pt x="32244" y="9136"/>
                  </a:lnTo>
                  <a:lnTo>
                    <a:pt x="35469" y="10211"/>
                  </a:lnTo>
                  <a:lnTo>
                    <a:pt x="41918" y="4836"/>
                  </a:lnTo>
                  <a:lnTo>
                    <a:pt x="49979" y="4299"/>
                  </a:lnTo>
                  <a:lnTo>
                    <a:pt x="52666" y="6449"/>
                  </a:lnTo>
                  <a:lnTo>
                    <a:pt x="56965" y="4836"/>
                  </a:lnTo>
                  <a:lnTo>
                    <a:pt x="70400" y="7523"/>
                  </a:lnTo>
                  <a:lnTo>
                    <a:pt x="83835" y="6449"/>
                  </a:lnTo>
                  <a:lnTo>
                    <a:pt x="92971" y="3224"/>
                  </a:lnTo>
                  <a:lnTo>
                    <a:pt x="96196" y="0"/>
                  </a:lnTo>
                  <a:lnTo>
                    <a:pt x="105332" y="1612"/>
                  </a:lnTo>
                  <a:lnTo>
                    <a:pt x="112318" y="3762"/>
                  </a:lnTo>
                  <a:lnTo>
                    <a:pt x="119842" y="3224"/>
                  </a:lnTo>
                  <a:lnTo>
                    <a:pt x="125753" y="537"/>
                  </a:lnTo>
                  <a:lnTo>
                    <a:pt x="138651" y="4836"/>
                  </a:lnTo>
                  <a:lnTo>
                    <a:pt x="143487" y="5374"/>
                  </a:lnTo>
                  <a:lnTo>
                    <a:pt x="152086" y="10748"/>
                  </a:lnTo>
                  <a:lnTo>
                    <a:pt x="160147" y="17197"/>
                  </a:lnTo>
                  <a:lnTo>
                    <a:pt x="170358" y="21496"/>
                  </a:lnTo>
                  <a:lnTo>
                    <a:pt x="177882" y="29557"/>
                  </a:lnTo>
                  <a:lnTo>
                    <a:pt x="168208" y="29020"/>
                  </a:lnTo>
                  <a:lnTo>
                    <a:pt x="164446" y="32782"/>
                  </a:lnTo>
                  <a:lnTo>
                    <a:pt x="154773" y="36544"/>
                  </a:lnTo>
                  <a:lnTo>
                    <a:pt x="147249" y="36544"/>
                  </a:lnTo>
                  <a:lnTo>
                    <a:pt x="140800" y="40305"/>
                  </a:lnTo>
                  <a:lnTo>
                    <a:pt x="134889" y="39231"/>
                  </a:lnTo>
                  <a:lnTo>
                    <a:pt x="130052" y="34931"/>
                  </a:lnTo>
                  <a:lnTo>
                    <a:pt x="126828" y="36006"/>
                  </a:lnTo>
                  <a:lnTo>
                    <a:pt x="123066" y="42993"/>
                  </a:lnTo>
                  <a:lnTo>
                    <a:pt x="120379" y="42993"/>
                  </a:lnTo>
                  <a:lnTo>
                    <a:pt x="119842" y="48904"/>
                  </a:lnTo>
                  <a:lnTo>
                    <a:pt x="109631" y="56965"/>
                  </a:lnTo>
                  <a:lnTo>
                    <a:pt x="104257" y="60190"/>
                  </a:lnTo>
                  <a:lnTo>
                    <a:pt x="101032" y="63951"/>
                  </a:lnTo>
                  <a:lnTo>
                    <a:pt x="92434" y="58040"/>
                  </a:lnTo>
                  <a:lnTo>
                    <a:pt x="86522" y="65564"/>
                  </a:lnTo>
                  <a:lnTo>
                    <a:pt x="80611" y="65564"/>
                  </a:lnTo>
                  <a:lnTo>
                    <a:pt x="73625" y="66101"/>
                  </a:lnTo>
                  <a:lnTo>
                    <a:pt x="74162" y="80073"/>
                  </a:lnTo>
                  <a:lnTo>
                    <a:pt x="69863" y="80611"/>
                  </a:lnTo>
                  <a:lnTo>
                    <a:pt x="66101" y="87060"/>
                  </a:lnTo>
                  <a:lnTo>
                    <a:pt x="57502" y="90284"/>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1" name="Freeform: Shape 74">
              <a:extLst>
                <a:ext uri="{FF2B5EF4-FFF2-40B4-BE49-F238E27FC236}">
                  <a16:creationId xmlns:a16="http://schemas.microsoft.com/office/drawing/2014/main" id="{5834146D-94D2-8A4B-B76E-40A82FD64234}"/>
                </a:ext>
              </a:extLst>
            </p:cNvPr>
            <p:cNvSpPr/>
            <p:nvPr userDrawn="1"/>
          </p:nvSpPr>
          <p:spPr>
            <a:xfrm>
              <a:off x="8573788" y="4008674"/>
              <a:ext cx="147037" cy="101271"/>
            </a:xfrm>
            <a:custGeom>
              <a:avLst/>
              <a:gdLst>
                <a:gd name="connsiteX0" fmla="*/ 36006 w 81148"/>
                <a:gd name="connsiteY0" fmla="*/ 0 h 55890"/>
                <a:gd name="connsiteX1" fmla="*/ 53741 w 81148"/>
                <a:gd name="connsiteY1" fmla="*/ 1075 h 55890"/>
                <a:gd name="connsiteX2" fmla="*/ 78461 w 81148"/>
                <a:gd name="connsiteY2" fmla="*/ 5912 h 55890"/>
                <a:gd name="connsiteX3" fmla="*/ 81148 w 81148"/>
                <a:gd name="connsiteY3" fmla="*/ 22034 h 55890"/>
                <a:gd name="connsiteX4" fmla="*/ 78999 w 81148"/>
                <a:gd name="connsiteY4" fmla="*/ 33319 h 55890"/>
                <a:gd name="connsiteX5" fmla="*/ 72013 w 81148"/>
                <a:gd name="connsiteY5" fmla="*/ 38156 h 55890"/>
                <a:gd name="connsiteX6" fmla="*/ 79536 w 81148"/>
                <a:gd name="connsiteY6" fmla="*/ 47292 h 55890"/>
                <a:gd name="connsiteX7" fmla="*/ 78999 w 81148"/>
                <a:gd name="connsiteY7" fmla="*/ 55353 h 55890"/>
                <a:gd name="connsiteX8" fmla="*/ 60190 w 81148"/>
                <a:gd name="connsiteY8" fmla="*/ 50516 h 55890"/>
                <a:gd name="connsiteX9" fmla="*/ 46754 w 81148"/>
                <a:gd name="connsiteY9" fmla="*/ 52666 h 55890"/>
                <a:gd name="connsiteX10" fmla="*/ 29020 w 81148"/>
                <a:gd name="connsiteY10" fmla="*/ 50516 h 55890"/>
                <a:gd name="connsiteX11" fmla="*/ 15585 w 81148"/>
                <a:gd name="connsiteY11" fmla="*/ 55890 h 55890"/>
                <a:gd name="connsiteX12" fmla="*/ 0 w 81148"/>
                <a:gd name="connsiteY12" fmla="*/ 46754 h 55890"/>
                <a:gd name="connsiteX13" fmla="*/ 2687 w 81148"/>
                <a:gd name="connsiteY13" fmla="*/ 37081 h 55890"/>
                <a:gd name="connsiteX14" fmla="*/ 29020 w 81148"/>
                <a:gd name="connsiteY14" fmla="*/ 41380 h 55890"/>
                <a:gd name="connsiteX15" fmla="*/ 50516 w 81148"/>
                <a:gd name="connsiteY15" fmla="*/ 43530 h 55890"/>
                <a:gd name="connsiteX16" fmla="*/ 60727 w 81148"/>
                <a:gd name="connsiteY16" fmla="*/ 37081 h 55890"/>
                <a:gd name="connsiteX17" fmla="*/ 47829 w 81148"/>
                <a:gd name="connsiteY17" fmla="*/ 24183 h 55890"/>
                <a:gd name="connsiteX18" fmla="*/ 47829 w 81148"/>
                <a:gd name="connsiteY18" fmla="*/ 12898 h 55890"/>
                <a:gd name="connsiteX19" fmla="*/ 29557 w 81148"/>
                <a:gd name="connsiteY19" fmla="*/ 8061 h 55890"/>
                <a:gd name="connsiteX20" fmla="*/ 36006 w 81148"/>
                <a:gd name="connsiteY20" fmla="*/ 0 h 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48" h="55890">
                  <a:moveTo>
                    <a:pt x="36006" y="0"/>
                  </a:moveTo>
                  <a:lnTo>
                    <a:pt x="53741" y="1075"/>
                  </a:lnTo>
                  <a:lnTo>
                    <a:pt x="78461" y="5912"/>
                  </a:lnTo>
                  <a:lnTo>
                    <a:pt x="81148" y="22034"/>
                  </a:lnTo>
                  <a:lnTo>
                    <a:pt x="78999" y="33319"/>
                  </a:lnTo>
                  <a:lnTo>
                    <a:pt x="72013" y="38156"/>
                  </a:lnTo>
                  <a:lnTo>
                    <a:pt x="79536" y="47292"/>
                  </a:lnTo>
                  <a:lnTo>
                    <a:pt x="78999" y="55353"/>
                  </a:lnTo>
                  <a:lnTo>
                    <a:pt x="60190" y="50516"/>
                  </a:lnTo>
                  <a:lnTo>
                    <a:pt x="46754" y="52666"/>
                  </a:lnTo>
                  <a:lnTo>
                    <a:pt x="29020" y="50516"/>
                  </a:lnTo>
                  <a:lnTo>
                    <a:pt x="15585" y="55890"/>
                  </a:lnTo>
                  <a:lnTo>
                    <a:pt x="0" y="46754"/>
                  </a:lnTo>
                  <a:lnTo>
                    <a:pt x="2687" y="37081"/>
                  </a:lnTo>
                  <a:lnTo>
                    <a:pt x="29020" y="41380"/>
                  </a:lnTo>
                  <a:lnTo>
                    <a:pt x="50516" y="43530"/>
                  </a:lnTo>
                  <a:lnTo>
                    <a:pt x="60727" y="37081"/>
                  </a:lnTo>
                  <a:lnTo>
                    <a:pt x="47829" y="24183"/>
                  </a:lnTo>
                  <a:lnTo>
                    <a:pt x="47829" y="12898"/>
                  </a:lnTo>
                  <a:lnTo>
                    <a:pt x="29557" y="8061"/>
                  </a:lnTo>
                  <a:lnTo>
                    <a:pt x="36006"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62" name="Freeform: Shape 78">
              <a:extLst>
                <a:ext uri="{FF2B5EF4-FFF2-40B4-BE49-F238E27FC236}">
                  <a16:creationId xmlns:a16="http://schemas.microsoft.com/office/drawing/2014/main" id="{96CABA64-34A5-9942-9550-CE3587374E60}"/>
                </a:ext>
              </a:extLst>
            </p:cNvPr>
            <p:cNvSpPr/>
            <p:nvPr userDrawn="1"/>
          </p:nvSpPr>
          <p:spPr>
            <a:xfrm>
              <a:off x="8372219" y="4081705"/>
              <a:ext cx="111008" cy="44792"/>
            </a:xfrm>
            <a:custGeom>
              <a:avLst/>
              <a:gdLst>
                <a:gd name="connsiteX0" fmla="*/ 22034 w 61264"/>
                <a:gd name="connsiteY0" fmla="*/ 1612 h 24720"/>
                <a:gd name="connsiteX1" fmla="*/ 41380 w 61264"/>
                <a:gd name="connsiteY1" fmla="*/ 4299 h 24720"/>
                <a:gd name="connsiteX2" fmla="*/ 56428 w 61264"/>
                <a:gd name="connsiteY2" fmla="*/ 11286 h 24720"/>
                <a:gd name="connsiteX3" fmla="*/ 61264 w 61264"/>
                <a:gd name="connsiteY3" fmla="*/ 19347 h 24720"/>
                <a:gd name="connsiteX4" fmla="*/ 40843 w 61264"/>
                <a:gd name="connsiteY4" fmla="*/ 19884 h 24720"/>
                <a:gd name="connsiteX5" fmla="*/ 32244 w 61264"/>
                <a:gd name="connsiteY5" fmla="*/ 24721 h 24720"/>
                <a:gd name="connsiteX6" fmla="*/ 16122 w 61264"/>
                <a:gd name="connsiteY6" fmla="*/ 19884 h 24720"/>
                <a:gd name="connsiteX7" fmla="*/ 0 w 61264"/>
                <a:gd name="connsiteY7" fmla="*/ 9136 h 24720"/>
                <a:gd name="connsiteX8" fmla="*/ 3224 w 61264"/>
                <a:gd name="connsiteY8" fmla="*/ 2150 h 24720"/>
                <a:gd name="connsiteX9" fmla="*/ 15047 w 61264"/>
                <a:gd name="connsiteY9" fmla="*/ 0 h 24720"/>
                <a:gd name="connsiteX10" fmla="*/ 22034 w 61264"/>
                <a:gd name="connsiteY10" fmla="*/ 1612 h 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64" h="24720">
                  <a:moveTo>
                    <a:pt x="22034" y="1612"/>
                  </a:moveTo>
                  <a:lnTo>
                    <a:pt x="41380" y="4299"/>
                  </a:lnTo>
                  <a:lnTo>
                    <a:pt x="56428" y="11286"/>
                  </a:lnTo>
                  <a:lnTo>
                    <a:pt x="61264" y="19347"/>
                  </a:lnTo>
                  <a:lnTo>
                    <a:pt x="40843" y="19884"/>
                  </a:lnTo>
                  <a:lnTo>
                    <a:pt x="32244" y="24721"/>
                  </a:lnTo>
                  <a:lnTo>
                    <a:pt x="16122" y="19884"/>
                  </a:lnTo>
                  <a:lnTo>
                    <a:pt x="0" y="9136"/>
                  </a:lnTo>
                  <a:lnTo>
                    <a:pt x="3224" y="2150"/>
                  </a:lnTo>
                  <a:lnTo>
                    <a:pt x="15047" y="0"/>
                  </a:lnTo>
                  <a:lnTo>
                    <a:pt x="22034" y="161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63" name="Freeform: Shape 99">
              <a:extLst>
                <a:ext uri="{FF2B5EF4-FFF2-40B4-BE49-F238E27FC236}">
                  <a16:creationId xmlns:a16="http://schemas.microsoft.com/office/drawing/2014/main" id="{DEC152E1-9358-AB45-BD1E-667A881CCFA8}"/>
                </a:ext>
              </a:extLst>
            </p:cNvPr>
            <p:cNvSpPr/>
            <p:nvPr userDrawn="1"/>
          </p:nvSpPr>
          <p:spPr>
            <a:xfrm>
              <a:off x="7887285" y="4269641"/>
              <a:ext cx="237597" cy="224939"/>
            </a:xfrm>
            <a:custGeom>
              <a:avLst/>
              <a:gdLst>
                <a:gd name="connsiteX0" fmla="*/ 55890 w 131127"/>
                <a:gd name="connsiteY0" fmla="*/ 113930 h 124141"/>
                <a:gd name="connsiteX1" fmla="*/ 46217 w 131127"/>
                <a:gd name="connsiteY1" fmla="*/ 104794 h 124141"/>
                <a:gd name="connsiteX2" fmla="*/ 32782 w 131127"/>
                <a:gd name="connsiteY2" fmla="*/ 92972 h 124141"/>
                <a:gd name="connsiteX3" fmla="*/ 26333 w 131127"/>
                <a:gd name="connsiteY3" fmla="*/ 83298 h 124141"/>
                <a:gd name="connsiteX4" fmla="*/ 14510 w 131127"/>
                <a:gd name="connsiteY4" fmla="*/ 74162 h 124141"/>
                <a:gd name="connsiteX5" fmla="*/ 0 w 131127"/>
                <a:gd name="connsiteY5" fmla="*/ 61264 h 124141"/>
                <a:gd name="connsiteX6" fmla="*/ 3224 w 131127"/>
                <a:gd name="connsiteY6" fmla="*/ 56965 h 124141"/>
                <a:gd name="connsiteX7" fmla="*/ 8061 w 131127"/>
                <a:gd name="connsiteY7" fmla="*/ 61264 h 124141"/>
                <a:gd name="connsiteX8" fmla="*/ 10211 w 131127"/>
                <a:gd name="connsiteY8" fmla="*/ 59115 h 124141"/>
                <a:gd name="connsiteX9" fmla="*/ 19347 w 131127"/>
                <a:gd name="connsiteY9" fmla="*/ 58040 h 124141"/>
                <a:gd name="connsiteX10" fmla="*/ 23108 w 131127"/>
                <a:gd name="connsiteY10" fmla="*/ 51591 h 124141"/>
                <a:gd name="connsiteX11" fmla="*/ 27408 w 131127"/>
                <a:gd name="connsiteY11" fmla="*/ 51054 h 124141"/>
                <a:gd name="connsiteX12" fmla="*/ 26870 w 131127"/>
                <a:gd name="connsiteY12" fmla="*/ 37081 h 124141"/>
                <a:gd name="connsiteX13" fmla="*/ 33857 w 131127"/>
                <a:gd name="connsiteY13" fmla="*/ 36544 h 124141"/>
                <a:gd name="connsiteX14" fmla="*/ 39768 w 131127"/>
                <a:gd name="connsiteY14" fmla="*/ 36544 h 124141"/>
                <a:gd name="connsiteX15" fmla="*/ 45680 w 131127"/>
                <a:gd name="connsiteY15" fmla="*/ 29020 h 124141"/>
                <a:gd name="connsiteX16" fmla="*/ 54278 w 131127"/>
                <a:gd name="connsiteY16" fmla="*/ 34931 h 124141"/>
                <a:gd name="connsiteX17" fmla="*/ 57503 w 131127"/>
                <a:gd name="connsiteY17" fmla="*/ 31170 h 124141"/>
                <a:gd name="connsiteX18" fmla="*/ 62877 w 131127"/>
                <a:gd name="connsiteY18" fmla="*/ 27945 h 124141"/>
                <a:gd name="connsiteX19" fmla="*/ 73087 w 131127"/>
                <a:gd name="connsiteY19" fmla="*/ 19884 h 124141"/>
                <a:gd name="connsiteX20" fmla="*/ 73625 w 131127"/>
                <a:gd name="connsiteY20" fmla="*/ 13973 h 124141"/>
                <a:gd name="connsiteX21" fmla="*/ 76312 w 131127"/>
                <a:gd name="connsiteY21" fmla="*/ 13973 h 124141"/>
                <a:gd name="connsiteX22" fmla="*/ 80074 w 131127"/>
                <a:gd name="connsiteY22" fmla="*/ 6987 h 124141"/>
                <a:gd name="connsiteX23" fmla="*/ 83298 w 131127"/>
                <a:gd name="connsiteY23" fmla="*/ 5912 h 124141"/>
                <a:gd name="connsiteX24" fmla="*/ 88135 w 131127"/>
                <a:gd name="connsiteY24" fmla="*/ 10211 h 124141"/>
                <a:gd name="connsiteX25" fmla="*/ 94046 w 131127"/>
                <a:gd name="connsiteY25" fmla="*/ 11286 h 124141"/>
                <a:gd name="connsiteX26" fmla="*/ 100495 w 131127"/>
                <a:gd name="connsiteY26" fmla="*/ 7524 h 124141"/>
                <a:gd name="connsiteX27" fmla="*/ 108019 w 131127"/>
                <a:gd name="connsiteY27" fmla="*/ 7524 h 124141"/>
                <a:gd name="connsiteX28" fmla="*/ 117692 w 131127"/>
                <a:gd name="connsiteY28" fmla="*/ 3762 h 124141"/>
                <a:gd name="connsiteX29" fmla="*/ 121454 w 131127"/>
                <a:gd name="connsiteY29" fmla="*/ 0 h 124141"/>
                <a:gd name="connsiteX30" fmla="*/ 131127 w 131127"/>
                <a:gd name="connsiteY30" fmla="*/ 538 h 124141"/>
                <a:gd name="connsiteX31" fmla="*/ 128440 w 131127"/>
                <a:gd name="connsiteY31" fmla="*/ 3225 h 124141"/>
                <a:gd name="connsiteX32" fmla="*/ 126828 w 131127"/>
                <a:gd name="connsiteY32" fmla="*/ 9674 h 124141"/>
                <a:gd name="connsiteX33" fmla="*/ 129515 w 131127"/>
                <a:gd name="connsiteY33" fmla="*/ 20422 h 124141"/>
                <a:gd name="connsiteX34" fmla="*/ 123066 w 131127"/>
                <a:gd name="connsiteY34" fmla="*/ 30095 h 124141"/>
                <a:gd name="connsiteX35" fmla="*/ 119842 w 131127"/>
                <a:gd name="connsiteY35" fmla="*/ 41918 h 124141"/>
                <a:gd name="connsiteX36" fmla="*/ 118767 w 131127"/>
                <a:gd name="connsiteY36" fmla="*/ 54816 h 124141"/>
                <a:gd name="connsiteX37" fmla="*/ 120379 w 131127"/>
                <a:gd name="connsiteY37" fmla="*/ 62339 h 124141"/>
                <a:gd name="connsiteX38" fmla="*/ 120916 w 131127"/>
                <a:gd name="connsiteY38" fmla="*/ 75237 h 124141"/>
                <a:gd name="connsiteX39" fmla="*/ 116617 w 131127"/>
                <a:gd name="connsiteY39" fmla="*/ 77924 h 124141"/>
                <a:gd name="connsiteX40" fmla="*/ 113930 w 131127"/>
                <a:gd name="connsiteY40" fmla="*/ 90285 h 124141"/>
                <a:gd name="connsiteX41" fmla="*/ 116080 w 131127"/>
                <a:gd name="connsiteY41" fmla="*/ 97808 h 124141"/>
                <a:gd name="connsiteX42" fmla="*/ 110168 w 131127"/>
                <a:gd name="connsiteY42" fmla="*/ 105332 h 124141"/>
                <a:gd name="connsiteX43" fmla="*/ 111243 w 131127"/>
                <a:gd name="connsiteY43" fmla="*/ 113393 h 124141"/>
                <a:gd name="connsiteX44" fmla="*/ 115542 w 131127"/>
                <a:gd name="connsiteY44" fmla="*/ 118229 h 124141"/>
                <a:gd name="connsiteX45" fmla="*/ 108556 w 131127"/>
                <a:gd name="connsiteY45" fmla="*/ 124141 h 124141"/>
                <a:gd name="connsiteX46" fmla="*/ 99958 w 131127"/>
                <a:gd name="connsiteY46" fmla="*/ 121991 h 124141"/>
                <a:gd name="connsiteX47" fmla="*/ 95121 w 131127"/>
                <a:gd name="connsiteY47" fmla="*/ 116080 h 124141"/>
                <a:gd name="connsiteX48" fmla="*/ 85985 w 131127"/>
                <a:gd name="connsiteY48" fmla="*/ 113393 h 124141"/>
                <a:gd name="connsiteX49" fmla="*/ 79536 w 131127"/>
                <a:gd name="connsiteY49" fmla="*/ 117155 h 124141"/>
                <a:gd name="connsiteX50" fmla="*/ 60727 w 131127"/>
                <a:gd name="connsiteY50" fmla="*/ 109631 h 124141"/>
                <a:gd name="connsiteX51" fmla="*/ 55890 w 131127"/>
                <a:gd name="connsiteY51" fmla="*/ 113930 h 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1127" h="124141">
                  <a:moveTo>
                    <a:pt x="55890" y="113930"/>
                  </a:moveTo>
                  <a:lnTo>
                    <a:pt x="46217" y="104794"/>
                  </a:lnTo>
                  <a:lnTo>
                    <a:pt x="32782" y="92972"/>
                  </a:lnTo>
                  <a:lnTo>
                    <a:pt x="26333" y="83298"/>
                  </a:lnTo>
                  <a:lnTo>
                    <a:pt x="14510" y="74162"/>
                  </a:lnTo>
                  <a:lnTo>
                    <a:pt x="0" y="61264"/>
                  </a:lnTo>
                  <a:lnTo>
                    <a:pt x="3224" y="56965"/>
                  </a:lnTo>
                  <a:lnTo>
                    <a:pt x="8061" y="61264"/>
                  </a:lnTo>
                  <a:lnTo>
                    <a:pt x="10211" y="59115"/>
                  </a:lnTo>
                  <a:lnTo>
                    <a:pt x="19347" y="58040"/>
                  </a:lnTo>
                  <a:lnTo>
                    <a:pt x="23108" y="51591"/>
                  </a:lnTo>
                  <a:lnTo>
                    <a:pt x="27408" y="51054"/>
                  </a:lnTo>
                  <a:lnTo>
                    <a:pt x="26870" y="37081"/>
                  </a:lnTo>
                  <a:lnTo>
                    <a:pt x="33857" y="36544"/>
                  </a:lnTo>
                  <a:lnTo>
                    <a:pt x="39768" y="36544"/>
                  </a:lnTo>
                  <a:lnTo>
                    <a:pt x="45680" y="29020"/>
                  </a:lnTo>
                  <a:lnTo>
                    <a:pt x="54278" y="34931"/>
                  </a:lnTo>
                  <a:lnTo>
                    <a:pt x="57503" y="31170"/>
                  </a:lnTo>
                  <a:lnTo>
                    <a:pt x="62877" y="27945"/>
                  </a:lnTo>
                  <a:lnTo>
                    <a:pt x="73087" y="19884"/>
                  </a:lnTo>
                  <a:lnTo>
                    <a:pt x="73625" y="13973"/>
                  </a:lnTo>
                  <a:lnTo>
                    <a:pt x="76312" y="13973"/>
                  </a:lnTo>
                  <a:lnTo>
                    <a:pt x="80074" y="6987"/>
                  </a:lnTo>
                  <a:lnTo>
                    <a:pt x="83298" y="5912"/>
                  </a:lnTo>
                  <a:lnTo>
                    <a:pt x="88135" y="10211"/>
                  </a:lnTo>
                  <a:lnTo>
                    <a:pt x="94046" y="11286"/>
                  </a:lnTo>
                  <a:lnTo>
                    <a:pt x="100495" y="7524"/>
                  </a:lnTo>
                  <a:lnTo>
                    <a:pt x="108019" y="7524"/>
                  </a:lnTo>
                  <a:lnTo>
                    <a:pt x="117692" y="3762"/>
                  </a:lnTo>
                  <a:lnTo>
                    <a:pt x="121454" y="0"/>
                  </a:lnTo>
                  <a:lnTo>
                    <a:pt x="131127" y="538"/>
                  </a:lnTo>
                  <a:lnTo>
                    <a:pt x="128440" y="3225"/>
                  </a:lnTo>
                  <a:lnTo>
                    <a:pt x="126828" y="9674"/>
                  </a:lnTo>
                  <a:lnTo>
                    <a:pt x="129515" y="20422"/>
                  </a:lnTo>
                  <a:lnTo>
                    <a:pt x="123066" y="30095"/>
                  </a:lnTo>
                  <a:lnTo>
                    <a:pt x="119842" y="41918"/>
                  </a:lnTo>
                  <a:lnTo>
                    <a:pt x="118767" y="54816"/>
                  </a:lnTo>
                  <a:lnTo>
                    <a:pt x="120379" y="62339"/>
                  </a:lnTo>
                  <a:lnTo>
                    <a:pt x="120916" y="75237"/>
                  </a:lnTo>
                  <a:lnTo>
                    <a:pt x="116617" y="77924"/>
                  </a:lnTo>
                  <a:lnTo>
                    <a:pt x="113930" y="90285"/>
                  </a:lnTo>
                  <a:lnTo>
                    <a:pt x="116080" y="97808"/>
                  </a:lnTo>
                  <a:lnTo>
                    <a:pt x="110168" y="105332"/>
                  </a:lnTo>
                  <a:lnTo>
                    <a:pt x="111243" y="113393"/>
                  </a:lnTo>
                  <a:lnTo>
                    <a:pt x="115542" y="118229"/>
                  </a:lnTo>
                  <a:lnTo>
                    <a:pt x="108556" y="124141"/>
                  </a:lnTo>
                  <a:lnTo>
                    <a:pt x="99958" y="121991"/>
                  </a:lnTo>
                  <a:lnTo>
                    <a:pt x="95121" y="116080"/>
                  </a:lnTo>
                  <a:lnTo>
                    <a:pt x="85985" y="113393"/>
                  </a:lnTo>
                  <a:lnTo>
                    <a:pt x="79536" y="117155"/>
                  </a:lnTo>
                  <a:lnTo>
                    <a:pt x="60727" y="109631"/>
                  </a:lnTo>
                  <a:lnTo>
                    <a:pt x="55890" y="11393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4" name="Freeform: Shape 104">
              <a:extLst>
                <a:ext uri="{FF2B5EF4-FFF2-40B4-BE49-F238E27FC236}">
                  <a16:creationId xmlns:a16="http://schemas.microsoft.com/office/drawing/2014/main" id="{4D7517D7-F31E-8F4C-93F0-B549371CD70F}"/>
                </a:ext>
              </a:extLst>
            </p:cNvPr>
            <p:cNvSpPr/>
            <p:nvPr userDrawn="1"/>
          </p:nvSpPr>
          <p:spPr>
            <a:xfrm>
              <a:off x="8211547" y="5053520"/>
              <a:ext cx="665078" cy="955258"/>
            </a:xfrm>
            <a:custGeom>
              <a:avLst/>
              <a:gdLst>
                <a:gd name="connsiteX0" fmla="*/ 339641 w 367048"/>
                <a:gd name="connsiteY0" fmla="*/ 504625 h 527195"/>
                <a:gd name="connsiteX1" fmla="*/ 332117 w 367048"/>
                <a:gd name="connsiteY1" fmla="*/ 519672 h 527195"/>
                <a:gd name="connsiteX2" fmla="*/ 317607 w 367048"/>
                <a:gd name="connsiteY2" fmla="*/ 527196 h 527195"/>
                <a:gd name="connsiteX3" fmla="*/ 288587 w 367048"/>
                <a:gd name="connsiteY3" fmla="*/ 510536 h 527195"/>
                <a:gd name="connsiteX4" fmla="*/ 285900 w 367048"/>
                <a:gd name="connsiteY4" fmla="*/ 498713 h 527195"/>
                <a:gd name="connsiteX5" fmla="*/ 228935 w 367048"/>
                <a:gd name="connsiteY5" fmla="*/ 469156 h 527195"/>
                <a:gd name="connsiteX6" fmla="*/ 177344 w 367048"/>
                <a:gd name="connsiteY6" fmla="*/ 437449 h 527195"/>
                <a:gd name="connsiteX7" fmla="*/ 155311 w 367048"/>
                <a:gd name="connsiteY7" fmla="*/ 419177 h 527195"/>
                <a:gd name="connsiteX8" fmla="*/ 143488 w 367048"/>
                <a:gd name="connsiteY8" fmla="*/ 394994 h 527195"/>
                <a:gd name="connsiteX9" fmla="*/ 148324 w 367048"/>
                <a:gd name="connsiteY9" fmla="*/ 386395 h 527195"/>
                <a:gd name="connsiteX10" fmla="*/ 124141 w 367048"/>
                <a:gd name="connsiteY10" fmla="*/ 348240 h 527195"/>
                <a:gd name="connsiteX11" fmla="*/ 95658 w 367048"/>
                <a:gd name="connsiteY11" fmla="*/ 295036 h 527195"/>
                <a:gd name="connsiteX12" fmla="*/ 68788 w 367048"/>
                <a:gd name="connsiteY12" fmla="*/ 238071 h 527195"/>
                <a:gd name="connsiteX13" fmla="*/ 56965 w 367048"/>
                <a:gd name="connsiteY13" fmla="*/ 225173 h 527195"/>
                <a:gd name="connsiteX14" fmla="*/ 47829 w 367048"/>
                <a:gd name="connsiteY14" fmla="*/ 204214 h 527195"/>
                <a:gd name="connsiteX15" fmla="*/ 25258 w 367048"/>
                <a:gd name="connsiteY15" fmla="*/ 185405 h 527195"/>
                <a:gd name="connsiteX16" fmla="*/ 4837 w 367048"/>
                <a:gd name="connsiteY16" fmla="*/ 173583 h 527195"/>
                <a:gd name="connsiteX17" fmla="*/ 13973 w 367048"/>
                <a:gd name="connsiteY17" fmla="*/ 160685 h 527195"/>
                <a:gd name="connsiteX18" fmla="*/ 0 w 367048"/>
                <a:gd name="connsiteY18" fmla="*/ 133277 h 527195"/>
                <a:gd name="connsiteX19" fmla="*/ 9136 w 367048"/>
                <a:gd name="connsiteY19" fmla="*/ 113393 h 527195"/>
                <a:gd name="connsiteX20" fmla="*/ 32244 w 367048"/>
                <a:gd name="connsiteY20" fmla="*/ 95121 h 527195"/>
                <a:gd name="connsiteX21" fmla="*/ 35469 w 367048"/>
                <a:gd name="connsiteY21" fmla="*/ 106944 h 527195"/>
                <a:gd name="connsiteX22" fmla="*/ 27408 w 367048"/>
                <a:gd name="connsiteY22" fmla="*/ 113930 h 527195"/>
                <a:gd name="connsiteX23" fmla="*/ 28483 w 367048"/>
                <a:gd name="connsiteY23" fmla="*/ 124141 h 527195"/>
                <a:gd name="connsiteX24" fmla="*/ 40305 w 367048"/>
                <a:gd name="connsiteY24" fmla="*/ 121991 h 527195"/>
                <a:gd name="connsiteX25" fmla="*/ 52128 w 367048"/>
                <a:gd name="connsiteY25" fmla="*/ 125216 h 527195"/>
                <a:gd name="connsiteX26" fmla="*/ 63951 w 367048"/>
                <a:gd name="connsiteY26" fmla="*/ 139726 h 527195"/>
                <a:gd name="connsiteX27" fmla="*/ 80074 w 367048"/>
                <a:gd name="connsiteY27" fmla="*/ 127903 h 527195"/>
                <a:gd name="connsiteX28" fmla="*/ 85448 w 367048"/>
                <a:gd name="connsiteY28" fmla="*/ 108556 h 527195"/>
                <a:gd name="connsiteX29" fmla="*/ 103182 w 367048"/>
                <a:gd name="connsiteY29" fmla="*/ 83836 h 527195"/>
                <a:gd name="connsiteX30" fmla="*/ 137576 w 367048"/>
                <a:gd name="connsiteY30" fmla="*/ 72550 h 527195"/>
                <a:gd name="connsiteX31" fmla="*/ 168746 w 367048"/>
                <a:gd name="connsiteY31" fmla="*/ 42993 h 527195"/>
                <a:gd name="connsiteX32" fmla="*/ 177882 w 367048"/>
                <a:gd name="connsiteY32" fmla="*/ 24183 h 527195"/>
                <a:gd name="connsiteX33" fmla="*/ 174120 w 367048"/>
                <a:gd name="connsiteY33" fmla="*/ 2687 h 527195"/>
                <a:gd name="connsiteX34" fmla="*/ 181643 w 367048"/>
                <a:gd name="connsiteY34" fmla="*/ 0 h 527195"/>
                <a:gd name="connsiteX35" fmla="*/ 200990 w 367048"/>
                <a:gd name="connsiteY35" fmla="*/ 13435 h 527195"/>
                <a:gd name="connsiteX36" fmla="*/ 210126 w 367048"/>
                <a:gd name="connsiteY36" fmla="*/ 26870 h 527195"/>
                <a:gd name="connsiteX37" fmla="*/ 223561 w 367048"/>
                <a:gd name="connsiteY37" fmla="*/ 34394 h 527195"/>
                <a:gd name="connsiteX38" fmla="*/ 240221 w 367048"/>
                <a:gd name="connsiteY38" fmla="*/ 64489 h 527195"/>
                <a:gd name="connsiteX39" fmla="*/ 261717 w 367048"/>
                <a:gd name="connsiteY39" fmla="*/ 68251 h 527195"/>
                <a:gd name="connsiteX40" fmla="*/ 277839 w 367048"/>
                <a:gd name="connsiteY40" fmla="*/ 60727 h 527195"/>
                <a:gd name="connsiteX41" fmla="*/ 288050 w 367048"/>
                <a:gd name="connsiteY41" fmla="*/ 65564 h 527195"/>
                <a:gd name="connsiteX42" fmla="*/ 305247 w 367048"/>
                <a:gd name="connsiteY42" fmla="*/ 62877 h 527195"/>
                <a:gd name="connsiteX43" fmla="*/ 327281 w 367048"/>
                <a:gd name="connsiteY43" fmla="*/ 76312 h 527195"/>
                <a:gd name="connsiteX44" fmla="*/ 309009 w 367048"/>
                <a:gd name="connsiteY44" fmla="*/ 105332 h 527195"/>
                <a:gd name="connsiteX45" fmla="*/ 317607 w 367048"/>
                <a:gd name="connsiteY45" fmla="*/ 105869 h 527195"/>
                <a:gd name="connsiteX46" fmla="*/ 332117 w 367048"/>
                <a:gd name="connsiteY46" fmla="*/ 120916 h 527195"/>
                <a:gd name="connsiteX47" fmla="*/ 306322 w 367048"/>
                <a:gd name="connsiteY47" fmla="*/ 119842 h 527195"/>
                <a:gd name="connsiteX48" fmla="*/ 302560 w 367048"/>
                <a:gd name="connsiteY48" fmla="*/ 124141 h 527195"/>
                <a:gd name="connsiteX49" fmla="*/ 278914 w 367048"/>
                <a:gd name="connsiteY49" fmla="*/ 129515 h 527195"/>
                <a:gd name="connsiteX50" fmla="*/ 246132 w 367048"/>
                <a:gd name="connsiteY50" fmla="*/ 148862 h 527195"/>
                <a:gd name="connsiteX51" fmla="*/ 243983 w 367048"/>
                <a:gd name="connsiteY51" fmla="*/ 162297 h 527195"/>
                <a:gd name="connsiteX52" fmla="*/ 236459 w 367048"/>
                <a:gd name="connsiteY52" fmla="*/ 172508 h 527195"/>
                <a:gd name="connsiteX53" fmla="*/ 239146 w 367048"/>
                <a:gd name="connsiteY53" fmla="*/ 188092 h 527195"/>
                <a:gd name="connsiteX54" fmla="*/ 221949 w 367048"/>
                <a:gd name="connsiteY54" fmla="*/ 196153 h 527195"/>
                <a:gd name="connsiteX55" fmla="*/ 221949 w 367048"/>
                <a:gd name="connsiteY55" fmla="*/ 207976 h 527195"/>
                <a:gd name="connsiteX56" fmla="*/ 214425 w 367048"/>
                <a:gd name="connsiteY56" fmla="*/ 213350 h 527195"/>
                <a:gd name="connsiteX57" fmla="*/ 226248 w 367048"/>
                <a:gd name="connsiteY57" fmla="*/ 239146 h 527195"/>
                <a:gd name="connsiteX58" fmla="*/ 242370 w 367048"/>
                <a:gd name="connsiteY58" fmla="*/ 256881 h 527195"/>
                <a:gd name="connsiteX59" fmla="*/ 236459 w 367048"/>
                <a:gd name="connsiteY59" fmla="*/ 269241 h 527195"/>
                <a:gd name="connsiteX60" fmla="*/ 255268 w 367048"/>
                <a:gd name="connsiteY60" fmla="*/ 270853 h 527195"/>
                <a:gd name="connsiteX61" fmla="*/ 266016 w 367048"/>
                <a:gd name="connsiteY61" fmla="*/ 286438 h 527195"/>
                <a:gd name="connsiteX62" fmla="*/ 291274 w 367048"/>
                <a:gd name="connsiteY62" fmla="*/ 286975 h 527195"/>
                <a:gd name="connsiteX63" fmla="*/ 314920 w 367048"/>
                <a:gd name="connsiteY63" fmla="*/ 270316 h 527195"/>
                <a:gd name="connsiteX64" fmla="*/ 313308 w 367048"/>
                <a:gd name="connsiteY64" fmla="*/ 313845 h 527195"/>
                <a:gd name="connsiteX65" fmla="*/ 326206 w 367048"/>
                <a:gd name="connsiteY65" fmla="*/ 317070 h 527195"/>
                <a:gd name="connsiteX66" fmla="*/ 342328 w 367048"/>
                <a:gd name="connsiteY66" fmla="*/ 312233 h 527195"/>
                <a:gd name="connsiteX67" fmla="*/ 367049 w 367048"/>
                <a:gd name="connsiteY67" fmla="*/ 358988 h 527195"/>
                <a:gd name="connsiteX68" fmla="*/ 360600 w 367048"/>
                <a:gd name="connsiteY68" fmla="*/ 368661 h 527195"/>
                <a:gd name="connsiteX69" fmla="*/ 358987 w 367048"/>
                <a:gd name="connsiteY69" fmla="*/ 389082 h 527195"/>
                <a:gd name="connsiteX70" fmla="*/ 358450 w 367048"/>
                <a:gd name="connsiteY70" fmla="*/ 413803 h 527195"/>
                <a:gd name="connsiteX71" fmla="*/ 347165 w 367048"/>
                <a:gd name="connsiteY71" fmla="*/ 428313 h 527195"/>
                <a:gd name="connsiteX72" fmla="*/ 352539 w 367048"/>
                <a:gd name="connsiteY72" fmla="*/ 439061 h 527195"/>
                <a:gd name="connsiteX73" fmla="*/ 346090 w 367048"/>
                <a:gd name="connsiteY73" fmla="*/ 448734 h 527195"/>
                <a:gd name="connsiteX74" fmla="*/ 358450 w 367048"/>
                <a:gd name="connsiteY74" fmla="*/ 473455 h 527195"/>
                <a:gd name="connsiteX75" fmla="*/ 339641 w 367048"/>
                <a:gd name="connsiteY75" fmla="*/ 504625 h 52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7048" h="527195">
                  <a:moveTo>
                    <a:pt x="339641" y="504625"/>
                  </a:moveTo>
                  <a:lnTo>
                    <a:pt x="332117" y="519672"/>
                  </a:lnTo>
                  <a:lnTo>
                    <a:pt x="317607" y="527196"/>
                  </a:lnTo>
                  <a:lnTo>
                    <a:pt x="288587" y="510536"/>
                  </a:lnTo>
                  <a:lnTo>
                    <a:pt x="285900" y="498713"/>
                  </a:lnTo>
                  <a:lnTo>
                    <a:pt x="228935" y="469156"/>
                  </a:lnTo>
                  <a:lnTo>
                    <a:pt x="177344" y="437449"/>
                  </a:lnTo>
                  <a:lnTo>
                    <a:pt x="155311" y="419177"/>
                  </a:lnTo>
                  <a:lnTo>
                    <a:pt x="143488" y="394994"/>
                  </a:lnTo>
                  <a:lnTo>
                    <a:pt x="148324" y="386395"/>
                  </a:lnTo>
                  <a:lnTo>
                    <a:pt x="124141" y="348240"/>
                  </a:lnTo>
                  <a:lnTo>
                    <a:pt x="95658" y="295036"/>
                  </a:lnTo>
                  <a:lnTo>
                    <a:pt x="68788" y="238071"/>
                  </a:lnTo>
                  <a:lnTo>
                    <a:pt x="56965" y="225173"/>
                  </a:lnTo>
                  <a:lnTo>
                    <a:pt x="47829" y="204214"/>
                  </a:lnTo>
                  <a:lnTo>
                    <a:pt x="25258" y="185405"/>
                  </a:lnTo>
                  <a:lnTo>
                    <a:pt x="4837" y="173583"/>
                  </a:lnTo>
                  <a:lnTo>
                    <a:pt x="13973" y="160685"/>
                  </a:lnTo>
                  <a:lnTo>
                    <a:pt x="0" y="133277"/>
                  </a:lnTo>
                  <a:lnTo>
                    <a:pt x="9136" y="113393"/>
                  </a:lnTo>
                  <a:lnTo>
                    <a:pt x="32244" y="95121"/>
                  </a:lnTo>
                  <a:lnTo>
                    <a:pt x="35469" y="106944"/>
                  </a:lnTo>
                  <a:lnTo>
                    <a:pt x="27408" y="113930"/>
                  </a:lnTo>
                  <a:lnTo>
                    <a:pt x="28483" y="124141"/>
                  </a:lnTo>
                  <a:lnTo>
                    <a:pt x="40305" y="121991"/>
                  </a:lnTo>
                  <a:lnTo>
                    <a:pt x="52128" y="125216"/>
                  </a:lnTo>
                  <a:lnTo>
                    <a:pt x="63951" y="139726"/>
                  </a:lnTo>
                  <a:lnTo>
                    <a:pt x="80074" y="127903"/>
                  </a:lnTo>
                  <a:lnTo>
                    <a:pt x="85448" y="108556"/>
                  </a:lnTo>
                  <a:lnTo>
                    <a:pt x="103182" y="83836"/>
                  </a:lnTo>
                  <a:lnTo>
                    <a:pt x="137576" y="72550"/>
                  </a:lnTo>
                  <a:lnTo>
                    <a:pt x="168746" y="42993"/>
                  </a:lnTo>
                  <a:lnTo>
                    <a:pt x="177882" y="24183"/>
                  </a:lnTo>
                  <a:lnTo>
                    <a:pt x="174120" y="2687"/>
                  </a:lnTo>
                  <a:lnTo>
                    <a:pt x="181643" y="0"/>
                  </a:lnTo>
                  <a:lnTo>
                    <a:pt x="200990" y="13435"/>
                  </a:lnTo>
                  <a:lnTo>
                    <a:pt x="210126" y="26870"/>
                  </a:lnTo>
                  <a:lnTo>
                    <a:pt x="223561" y="34394"/>
                  </a:lnTo>
                  <a:lnTo>
                    <a:pt x="240221" y="64489"/>
                  </a:lnTo>
                  <a:lnTo>
                    <a:pt x="261717" y="68251"/>
                  </a:lnTo>
                  <a:lnTo>
                    <a:pt x="277839" y="60727"/>
                  </a:lnTo>
                  <a:lnTo>
                    <a:pt x="288050" y="65564"/>
                  </a:lnTo>
                  <a:lnTo>
                    <a:pt x="305247" y="62877"/>
                  </a:lnTo>
                  <a:lnTo>
                    <a:pt x="327281" y="76312"/>
                  </a:lnTo>
                  <a:lnTo>
                    <a:pt x="309009" y="105332"/>
                  </a:lnTo>
                  <a:lnTo>
                    <a:pt x="317607" y="105869"/>
                  </a:lnTo>
                  <a:lnTo>
                    <a:pt x="332117" y="120916"/>
                  </a:lnTo>
                  <a:lnTo>
                    <a:pt x="306322" y="119842"/>
                  </a:lnTo>
                  <a:lnTo>
                    <a:pt x="302560" y="124141"/>
                  </a:lnTo>
                  <a:lnTo>
                    <a:pt x="278914" y="129515"/>
                  </a:lnTo>
                  <a:lnTo>
                    <a:pt x="246132" y="148862"/>
                  </a:lnTo>
                  <a:lnTo>
                    <a:pt x="243983" y="162297"/>
                  </a:lnTo>
                  <a:lnTo>
                    <a:pt x="236459" y="172508"/>
                  </a:lnTo>
                  <a:lnTo>
                    <a:pt x="239146" y="188092"/>
                  </a:lnTo>
                  <a:lnTo>
                    <a:pt x="221949" y="196153"/>
                  </a:lnTo>
                  <a:lnTo>
                    <a:pt x="221949" y="207976"/>
                  </a:lnTo>
                  <a:lnTo>
                    <a:pt x="214425" y="213350"/>
                  </a:lnTo>
                  <a:lnTo>
                    <a:pt x="226248" y="239146"/>
                  </a:lnTo>
                  <a:lnTo>
                    <a:pt x="242370" y="256881"/>
                  </a:lnTo>
                  <a:lnTo>
                    <a:pt x="236459" y="269241"/>
                  </a:lnTo>
                  <a:lnTo>
                    <a:pt x="255268" y="270853"/>
                  </a:lnTo>
                  <a:lnTo>
                    <a:pt x="266016" y="286438"/>
                  </a:lnTo>
                  <a:lnTo>
                    <a:pt x="291274" y="286975"/>
                  </a:lnTo>
                  <a:lnTo>
                    <a:pt x="314920" y="270316"/>
                  </a:lnTo>
                  <a:lnTo>
                    <a:pt x="313308" y="313845"/>
                  </a:lnTo>
                  <a:lnTo>
                    <a:pt x="326206" y="317070"/>
                  </a:lnTo>
                  <a:lnTo>
                    <a:pt x="342328" y="312233"/>
                  </a:lnTo>
                  <a:lnTo>
                    <a:pt x="367049" y="358988"/>
                  </a:lnTo>
                  <a:lnTo>
                    <a:pt x="360600" y="368661"/>
                  </a:lnTo>
                  <a:lnTo>
                    <a:pt x="358987" y="389082"/>
                  </a:lnTo>
                  <a:lnTo>
                    <a:pt x="358450" y="413803"/>
                  </a:lnTo>
                  <a:lnTo>
                    <a:pt x="347165" y="428313"/>
                  </a:lnTo>
                  <a:lnTo>
                    <a:pt x="352539" y="439061"/>
                  </a:lnTo>
                  <a:lnTo>
                    <a:pt x="346090" y="448734"/>
                  </a:lnTo>
                  <a:lnTo>
                    <a:pt x="358450" y="473455"/>
                  </a:lnTo>
                  <a:lnTo>
                    <a:pt x="339641" y="50462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5" name="Freeform: Shape 120">
              <a:extLst>
                <a:ext uri="{FF2B5EF4-FFF2-40B4-BE49-F238E27FC236}">
                  <a16:creationId xmlns:a16="http://schemas.microsoft.com/office/drawing/2014/main" id="{EAB8784E-89EE-254E-A0FC-E3E9ABD7D66B}"/>
                </a:ext>
              </a:extLst>
            </p:cNvPr>
            <p:cNvSpPr/>
            <p:nvPr userDrawn="1"/>
          </p:nvSpPr>
          <p:spPr>
            <a:xfrm>
              <a:off x="9426802" y="4738994"/>
              <a:ext cx="212279" cy="215202"/>
            </a:xfrm>
            <a:custGeom>
              <a:avLst/>
              <a:gdLst>
                <a:gd name="connsiteX0" fmla="*/ 25796 w 117154"/>
                <a:gd name="connsiteY0" fmla="*/ 1612 h 118767"/>
                <a:gd name="connsiteX1" fmla="*/ 60190 w 117154"/>
                <a:gd name="connsiteY1" fmla="*/ 7524 h 118767"/>
                <a:gd name="connsiteX2" fmla="*/ 63414 w 117154"/>
                <a:gd name="connsiteY2" fmla="*/ 2150 h 118767"/>
                <a:gd name="connsiteX3" fmla="*/ 86523 w 117154"/>
                <a:gd name="connsiteY3" fmla="*/ 0 h 118767"/>
                <a:gd name="connsiteX4" fmla="*/ 117155 w 117154"/>
                <a:gd name="connsiteY4" fmla="*/ 7524 h 118767"/>
                <a:gd name="connsiteX5" fmla="*/ 102107 w 117154"/>
                <a:gd name="connsiteY5" fmla="*/ 32244 h 118767"/>
                <a:gd name="connsiteX6" fmla="*/ 104257 w 117154"/>
                <a:gd name="connsiteY6" fmla="*/ 51591 h 118767"/>
                <a:gd name="connsiteX7" fmla="*/ 115542 w 117154"/>
                <a:gd name="connsiteY7" fmla="*/ 68251 h 118767"/>
                <a:gd name="connsiteX8" fmla="*/ 110168 w 117154"/>
                <a:gd name="connsiteY8" fmla="*/ 80611 h 118767"/>
                <a:gd name="connsiteX9" fmla="*/ 107481 w 117154"/>
                <a:gd name="connsiteY9" fmla="*/ 93509 h 118767"/>
                <a:gd name="connsiteX10" fmla="*/ 99958 w 117154"/>
                <a:gd name="connsiteY10" fmla="*/ 105332 h 118767"/>
                <a:gd name="connsiteX11" fmla="*/ 83836 w 117154"/>
                <a:gd name="connsiteY11" fmla="*/ 99420 h 118767"/>
                <a:gd name="connsiteX12" fmla="*/ 70400 w 117154"/>
                <a:gd name="connsiteY12" fmla="*/ 102107 h 118767"/>
                <a:gd name="connsiteX13" fmla="*/ 58577 w 117154"/>
                <a:gd name="connsiteY13" fmla="*/ 99420 h 118767"/>
                <a:gd name="connsiteX14" fmla="*/ 55890 w 117154"/>
                <a:gd name="connsiteY14" fmla="*/ 107481 h 118767"/>
                <a:gd name="connsiteX15" fmla="*/ 60727 w 117154"/>
                <a:gd name="connsiteY15" fmla="*/ 112855 h 118767"/>
                <a:gd name="connsiteX16" fmla="*/ 58040 w 117154"/>
                <a:gd name="connsiteY16" fmla="*/ 118767 h 118767"/>
                <a:gd name="connsiteX17" fmla="*/ 42455 w 117154"/>
                <a:gd name="connsiteY17" fmla="*/ 116617 h 118767"/>
                <a:gd name="connsiteX18" fmla="*/ 24721 w 117154"/>
                <a:gd name="connsiteY18" fmla="*/ 91897 h 118767"/>
                <a:gd name="connsiteX19" fmla="*/ 20959 w 117154"/>
                <a:gd name="connsiteY19" fmla="*/ 75775 h 118767"/>
                <a:gd name="connsiteX20" fmla="*/ 12898 w 117154"/>
                <a:gd name="connsiteY20" fmla="*/ 75775 h 118767"/>
                <a:gd name="connsiteX21" fmla="*/ 0 w 117154"/>
                <a:gd name="connsiteY21" fmla="*/ 54816 h 118767"/>
                <a:gd name="connsiteX22" fmla="*/ 5374 w 117154"/>
                <a:gd name="connsiteY22" fmla="*/ 40305 h 118767"/>
                <a:gd name="connsiteX23" fmla="*/ 3762 w 117154"/>
                <a:gd name="connsiteY23" fmla="*/ 33319 h 118767"/>
                <a:gd name="connsiteX24" fmla="*/ 20959 w 117154"/>
                <a:gd name="connsiteY24" fmla="*/ 25795 h 118767"/>
                <a:gd name="connsiteX25" fmla="*/ 25796 w 117154"/>
                <a:gd name="connsiteY25" fmla="*/ 1612 h 1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154" h="118767">
                  <a:moveTo>
                    <a:pt x="25796" y="1612"/>
                  </a:moveTo>
                  <a:lnTo>
                    <a:pt x="60190" y="7524"/>
                  </a:lnTo>
                  <a:lnTo>
                    <a:pt x="63414" y="2150"/>
                  </a:lnTo>
                  <a:lnTo>
                    <a:pt x="86523" y="0"/>
                  </a:lnTo>
                  <a:lnTo>
                    <a:pt x="117155" y="7524"/>
                  </a:lnTo>
                  <a:lnTo>
                    <a:pt x="102107" y="32244"/>
                  </a:lnTo>
                  <a:lnTo>
                    <a:pt x="104257" y="51591"/>
                  </a:lnTo>
                  <a:lnTo>
                    <a:pt x="115542" y="68251"/>
                  </a:lnTo>
                  <a:lnTo>
                    <a:pt x="110168" y="80611"/>
                  </a:lnTo>
                  <a:lnTo>
                    <a:pt x="107481" y="93509"/>
                  </a:lnTo>
                  <a:lnTo>
                    <a:pt x="99958" y="105332"/>
                  </a:lnTo>
                  <a:lnTo>
                    <a:pt x="83836" y="99420"/>
                  </a:lnTo>
                  <a:lnTo>
                    <a:pt x="70400" y="102107"/>
                  </a:lnTo>
                  <a:lnTo>
                    <a:pt x="58577" y="99420"/>
                  </a:lnTo>
                  <a:lnTo>
                    <a:pt x="55890" y="107481"/>
                  </a:lnTo>
                  <a:lnTo>
                    <a:pt x="60727" y="112855"/>
                  </a:lnTo>
                  <a:lnTo>
                    <a:pt x="58040" y="118767"/>
                  </a:lnTo>
                  <a:lnTo>
                    <a:pt x="42455" y="116617"/>
                  </a:lnTo>
                  <a:lnTo>
                    <a:pt x="24721" y="91897"/>
                  </a:lnTo>
                  <a:lnTo>
                    <a:pt x="20959" y="75775"/>
                  </a:lnTo>
                  <a:lnTo>
                    <a:pt x="12898" y="75775"/>
                  </a:lnTo>
                  <a:lnTo>
                    <a:pt x="0" y="54816"/>
                  </a:lnTo>
                  <a:lnTo>
                    <a:pt x="5374" y="40305"/>
                  </a:lnTo>
                  <a:lnTo>
                    <a:pt x="3762" y="33319"/>
                  </a:lnTo>
                  <a:lnTo>
                    <a:pt x="20959" y="25795"/>
                  </a:lnTo>
                  <a:lnTo>
                    <a:pt x="25796" y="161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6" name="Freeform: Shape 122">
              <a:extLst>
                <a:ext uri="{FF2B5EF4-FFF2-40B4-BE49-F238E27FC236}">
                  <a16:creationId xmlns:a16="http://schemas.microsoft.com/office/drawing/2014/main" id="{71324B37-3B24-BB47-9F15-CFCBA36129F2}"/>
                </a:ext>
              </a:extLst>
            </p:cNvPr>
            <p:cNvSpPr/>
            <p:nvPr userDrawn="1"/>
          </p:nvSpPr>
          <p:spPr>
            <a:xfrm>
              <a:off x="7760696" y="4300801"/>
              <a:ext cx="122694" cy="67189"/>
            </a:xfrm>
            <a:custGeom>
              <a:avLst/>
              <a:gdLst>
                <a:gd name="connsiteX0" fmla="*/ 66101 w 67713"/>
                <a:gd name="connsiteY0" fmla="*/ 30095 h 37081"/>
                <a:gd name="connsiteX1" fmla="*/ 62877 w 67713"/>
                <a:gd name="connsiteY1" fmla="*/ 37081 h 37081"/>
                <a:gd name="connsiteX2" fmla="*/ 46217 w 67713"/>
                <a:gd name="connsiteY2" fmla="*/ 36544 h 37081"/>
                <a:gd name="connsiteX3" fmla="*/ 36006 w 67713"/>
                <a:gd name="connsiteY3" fmla="*/ 33857 h 37081"/>
                <a:gd name="connsiteX4" fmla="*/ 24183 w 67713"/>
                <a:gd name="connsiteY4" fmla="*/ 27945 h 37081"/>
                <a:gd name="connsiteX5" fmla="*/ 8061 w 67713"/>
                <a:gd name="connsiteY5" fmla="*/ 26333 h 37081"/>
                <a:gd name="connsiteX6" fmla="*/ 0 w 67713"/>
                <a:gd name="connsiteY6" fmla="*/ 19884 h 37081"/>
                <a:gd name="connsiteX7" fmla="*/ 1075 w 67713"/>
                <a:gd name="connsiteY7" fmla="*/ 15585 h 37081"/>
                <a:gd name="connsiteX8" fmla="*/ 10748 w 67713"/>
                <a:gd name="connsiteY8" fmla="*/ 8061 h 37081"/>
                <a:gd name="connsiteX9" fmla="*/ 16122 w 67713"/>
                <a:gd name="connsiteY9" fmla="*/ 4837 h 37081"/>
                <a:gd name="connsiteX10" fmla="*/ 14510 w 67713"/>
                <a:gd name="connsiteY10" fmla="*/ 1612 h 37081"/>
                <a:gd name="connsiteX11" fmla="*/ 21496 w 67713"/>
                <a:gd name="connsiteY11" fmla="*/ 0 h 37081"/>
                <a:gd name="connsiteX12" fmla="*/ 30095 w 67713"/>
                <a:gd name="connsiteY12" fmla="*/ 2687 h 37081"/>
                <a:gd name="connsiteX13" fmla="*/ 36006 w 67713"/>
                <a:gd name="connsiteY13" fmla="*/ 8599 h 37081"/>
                <a:gd name="connsiteX14" fmla="*/ 44605 w 67713"/>
                <a:gd name="connsiteY14" fmla="*/ 13435 h 37081"/>
                <a:gd name="connsiteX15" fmla="*/ 45680 w 67713"/>
                <a:gd name="connsiteY15" fmla="*/ 17197 h 37081"/>
                <a:gd name="connsiteX16" fmla="*/ 58040 w 67713"/>
                <a:gd name="connsiteY16" fmla="*/ 13973 h 37081"/>
                <a:gd name="connsiteX17" fmla="*/ 63951 w 67713"/>
                <a:gd name="connsiteY17" fmla="*/ 16122 h 37081"/>
                <a:gd name="connsiteX18" fmla="*/ 67713 w 67713"/>
                <a:gd name="connsiteY18" fmla="*/ 19347 h 37081"/>
                <a:gd name="connsiteX19" fmla="*/ 66101 w 67713"/>
                <a:gd name="connsiteY19" fmla="*/ 30095 h 3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713" h="37081">
                  <a:moveTo>
                    <a:pt x="66101" y="30095"/>
                  </a:moveTo>
                  <a:lnTo>
                    <a:pt x="62877" y="37081"/>
                  </a:lnTo>
                  <a:lnTo>
                    <a:pt x="46217" y="36544"/>
                  </a:lnTo>
                  <a:lnTo>
                    <a:pt x="36006" y="33857"/>
                  </a:lnTo>
                  <a:lnTo>
                    <a:pt x="24183" y="27945"/>
                  </a:lnTo>
                  <a:lnTo>
                    <a:pt x="8061" y="26333"/>
                  </a:lnTo>
                  <a:lnTo>
                    <a:pt x="0" y="19884"/>
                  </a:lnTo>
                  <a:lnTo>
                    <a:pt x="1075" y="15585"/>
                  </a:lnTo>
                  <a:lnTo>
                    <a:pt x="10748" y="8061"/>
                  </a:lnTo>
                  <a:lnTo>
                    <a:pt x="16122" y="4837"/>
                  </a:lnTo>
                  <a:lnTo>
                    <a:pt x="14510" y="1612"/>
                  </a:lnTo>
                  <a:lnTo>
                    <a:pt x="21496" y="0"/>
                  </a:lnTo>
                  <a:lnTo>
                    <a:pt x="30095" y="2687"/>
                  </a:lnTo>
                  <a:lnTo>
                    <a:pt x="36006" y="8599"/>
                  </a:lnTo>
                  <a:lnTo>
                    <a:pt x="44605" y="13435"/>
                  </a:lnTo>
                  <a:lnTo>
                    <a:pt x="45680" y="17197"/>
                  </a:lnTo>
                  <a:lnTo>
                    <a:pt x="58040" y="13973"/>
                  </a:lnTo>
                  <a:lnTo>
                    <a:pt x="63951" y="16122"/>
                  </a:lnTo>
                  <a:lnTo>
                    <a:pt x="67713" y="19347"/>
                  </a:lnTo>
                  <a:lnTo>
                    <a:pt x="66101" y="30095"/>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7" name="Freeform: Shape 130">
              <a:extLst>
                <a:ext uri="{FF2B5EF4-FFF2-40B4-BE49-F238E27FC236}">
                  <a16:creationId xmlns:a16="http://schemas.microsoft.com/office/drawing/2014/main" id="{5D7C30FF-B2AD-574A-B9F5-36F856EFF98D}"/>
                </a:ext>
              </a:extLst>
            </p:cNvPr>
            <p:cNvSpPr/>
            <p:nvPr userDrawn="1"/>
          </p:nvSpPr>
          <p:spPr>
            <a:xfrm>
              <a:off x="9223286" y="4485817"/>
              <a:ext cx="55504" cy="46740"/>
            </a:xfrm>
            <a:custGeom>
              <a:avLst/>
              <a:gdLst>
                <a:gd name="connsiteX0" fmla="*/ 8061 w 30632"/>
                <a:gd name="connsiteY0" fmla="*/ 3762 h 25795"/>
                <a:gd name="connsiteX1" fmla="*/ 24721 w 30632"/>
                <a:gd name="connsiteY1" fmla="*/ 0 h 25795"/>
                <a:gd name="connsiteX2" fmla="*/ 30632 w 30632"/>
                <a:gd name="connsiteY2" fmla="*/ 1075 h 25795"/>
                <a:gd name="connsiteX3" fmla="*/ 29557 w 30632"/>
                <a:gd name="connsiteY3" fmla="*/ 22571 h 25795"/>
                <a:gd name="connsiteX4" fmla="*/ 5374 w 30632"/>
                <a:gd name="connsiteY4" fmla="*/ 25795 h 25795"/>
                <a:gd name="connsiteX5" fmla="*/ 0 w 30632"/>
                <a:gd name="connsiteY5" fmla="*/ 23108 h 25795"/>
                <a:gd name="connsiteX6" fmla="*/ 8598 w 30632"/>
                <a:gd name="connsiteY6" fmla="*/ 15047 h 25795"/>
                <a:gd name="connsiteX7" fmla="*/ 8061 w 30632"/>
                <a:gd name="connsiteY7" fmla="*/ 3762 h 2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32" h="25795">
                  <a:moveTo>
                    <a:pt x="8061" y="3762"/>
                  </a:moveTo>
                  <a:lnTo>
                    <a:pt x="24721" y="0"/>
                  </a:lnTo>
                  <a:lnTo>
                    <a:pt x="30632" y="1075"/>
                  </a:lnTo>
                  <a:lnTo>
                    <a:pt x="29557" y="22571"/>
                  </a:lnTo>
                  <a:lnTo>
                    <a:pt x="5374" y="25795"/>
                  </a:lnTo>
                  <a:lnTo>
                    <a:pt x="0" y="23108"/>
                  </a:lnTo>
                  <a:lnTo>
                    <a:pt x="8598" y="15047"/>
                  </a:lnTo>
                  <a:lnTo>
                    <a:pt x="8061" y="3762"/>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8" name="Freeform: Shape 132">
              <a:extLst>
                <a:ext uri="{FF2B5EF4-FFF2-40B4-BE49-F238E27FC236}">
                  <a16:creationId xmlns:a16="http://schemas.microsoft.com/office/drawing/2014/main" id="{0FD9FDA4-11BF-064E-AA26-993DEC24ECB1}"/>
                </a:ext>
              </a:extLst>
            </p:cNvPr>
            <p:cNvSpPr/>
            <p:nvPr userDrawn="1"/>
          </p:nvSpPr>
          <p:spPr>
            <a:xfrm>
              <a:off x="8633188" y="4418627"/>
              <a:ext cx="705976" cy="593020"/>
            </a:xfrm>
            <a:custGeom>
              <a:avLst/>
              <a:gdLst>
                <a:gd name="connsiteX0" fmla="*/ 56965 w 389619"/>
                <a:gd name="connsiteY0" fmla="*/ 11823 h 327280"/>
                <a:gd name="connsiteX1" fmla="*/ 55890 w 389619"/>
                <a:gd name="connsiteY1" fmla="*/ 18809 h 327280"/>
                <a:gd name="connsiteX2" fmla="*/ 39231 w 389619"/>
                <a:gd name="connsiteY2" fmla="*/ 22034 h 327280"/>
                <a:gd name="connsiteX3" fmla="*/ 48904 w 389619"/>
                <a:gd name="connsiteY3" fmla="*/ 34931 h 327280"/>
                <a:gd name="connsiteX4" fmla="*/ 48366 w 389619"/>
                <a:gd name="connsiteY4" fmla="*/ 49979 h 327280"/>
                <a:gd name="connsiteX5" fmla="*/ 36006 w 389619"/>
                <a:gd name="connsiteY5" fmla="*/ 66638 h 327280"/>
                <a:gd name="connsiteX6" fmla="*/ 46754 w 389619"/>
                <a:gd name="connsiteY6" fmla="*/ 89209 h 327280"/>
                <a:gd name="connsiteX7" fmla="*/ 59115 w 389619"/>
                <a:gd name="connsiteY7" fmla="*/ 87597 h 327280"/>
                <a:gd name="connsiteX8" fmla="*/ 65563 w 389619"/>
                <a:gd name="connsiteY8" fmla="*/ 66638 h 327280"/>
                <a:gd name="connsiteX9" fmla="*/ 56428 w 389619"/>
                <a:gd name="connsiteY9" fmla="*/ 56428 h 327280"/>
                <a:gd name="connsiteX10" fmla="*/ 54815 w 389619"/>
                <a:gd name="connsiteY10" fmla="*/ 34394 h 327280"/>
                <a:gd name="connsiteX11" fmla="*/ 90284 w 389619"/>
                <a:gd name="connsiteY11" fmla="*/ 22571 h 327280"/>
                <a:gd name="connsiteX12" fmla="*/ 86522 w 389619"/>
                <a:gd name="connsiteY12" fmla="*/ 9136 h 327280"/>
                <a:gd name="connsiteX13" fmla="*/ 96733 w 389619"/>
                <a:gd name="connsiteY13" fmla="*/ 0 h 327280"/>
                <a:gd name="connsiteX14" fmla="*/ 106944 w 389619"/>
                <a:gd name="connsiteY14" fmla="*/ 20421 h 327280"/>
                <a:gd name="connsiteX15" fmla="*/ 126828 w 389619"/>
                <a:gd name="connsiteY15" fmla="*/ 20959 h 327280"/>
                <a:gd name="connsiteX16" fmla="*/ 145637 w 389619"/>
                <a:gd name="connsiteY16" fmla="*/ 37081 h 327280"/>
                <a:gd name="connsiteX17" fmla="*/ 146712 w 389619"/>
                <a:gd name="connsiteY17" fmla="*/ 46754 h 327280"/>
                <a:gd name="connsiteX18" fmla="*/ 172508 w 389619"/>
                <a:gd name="connsiteY18" fmla="*/ 47292 h 327280"/>
                <a:gd name="connsiteX19" fmla="*/ 203140 w 389619"/>
                <a:gd name="connsiteY19" fmla="*/ 44067 h 327280"/>
                <a:gd name="connsiteX20" fmla="*/ 219799 w 389619"/>
                <a:gd name="connsiteY20" fmla="*/ 56965 h 327280"/>
                <a:gd name="connsiteX21" fmla="*/ 241833 w 389619"/>
                <a:gd name="connsiteY21" fmla="*/ 60189 h 327280"/>
                <a:gd name="connsiteX22" fmla="*/ 257955 w 389619"/>
                <a:gd name="connsiteY22" fmla="*/ 51054 h 327280"/>
                <a:gd name="connsiteX23" fmla="*/ 258493 w 389619"/>
                <a:gd name="connsiteY23" fmla="*/ 43530 h 327280"/>
                <a:gd name="connsiteX24" fmla="*/ 293961 w 389619"/>
                <a:gd name="connsiteY24" fmla="*/ 41918 h 327280"/>
                <a:gd name="connsiteX25" fmla="*/ 328355 w 389619"/>
                <a:gd name="connsiteY25" fmla="*/ 41380 h 327280"/>
                <a:gd name="connsiteX26" fmla="*/ 304172 w 389619"/>
                <a:gd name="connsiteY26" fmla="*/ 49979 h 327280"/>
                <a:gd name="connsiteX27" fmla="*/ 313845 w 389619"/>
                <a:gd name="connsiteY27" fmla="*/ 63414 h 327280"/>
                <a:gd name="connsiteX28" fmla="*/ 336954 w 389619"/>
                <a:gd name="connsiteY28" fmla="*/ 65563 h 327280"/>
                <a:gd name="connsiteX29" fmla="*/ 358450 w 389619"/>
                <a:gd name="connsiteY29" fmla="*/ 79536 h 327280"/>
                <a:gd name="connsiteX30" fmla="*/ 363287 w 389619"/>
                <a:gd name="connsiteY30" fmla="*/ 102644 h 327280"/>
                <a:gd name="connsiteX31" fmla="*/ 378334 w 389619"/>
                <a:gd name="connsiteY31" fmla="*/ 102107 h 327280"/>
                <a:gd name="connsiteX32" fmla="*/ 389620 w 389619"/>
                <a:gd name="connsiteY32" fmla="*/ 109093 h 327280"/>
                <a:gd name="connsiteX33" fmla="*/ 367049 w 389619"/>
                <a:gd name="connsiteY33" fmla="*/ 125753 h 327280"/>
                <a:gd name="connsiteX34" fmla="*/ 364362 w 389619"/>
                <a:gd name="connsiteY34" fmla="*/ 135964 h 327280"/>
                <a:gd name="connsiteX35" fmla="*/ 374035 w 389619"/>
                <a:gd name="connsiteY35" fmla="*/ 146712 h 327280"/>
                <a:gd name="connsiteX36" fmla="*/ 367049 w 389619"/>
                <a:gd name="connsiteY36" fmla="*/ 152086 h 327280"/>
                <a:gd name="connsiteX37" fmla="*/ 349314 w 389619"/>
                <a:gd name="connsiteY37" fmla="*/ 156922 h 327280"/>
                <a:gd name="connsiteX38" fmla="*/ 349852 w 389619"/>
                <a:gd name="connsiteY38" fmla="*/ 170358 h 327280"/>
                <a:gd name="connsiteX39" fmla="*/ 342328 w 389619"/>
                <a:gd name="connsiteY39" fmla="*/ 178419 h 327280"/>
                <a:gd name="connsiteX40" fmla="*/ 361675 w 389619"/>
                <a:gd name="connsiteY40" fmla="*/ 199915 h 327280"/>
                <a:gd name="connsiteX41" fmla="*/ 365436 w 389619"/>
                <a:gd name="connsiteY41" fmla="*/ 207976 h 327280"/>
                <a:gd name="connsiteX42" fmla="*/ 354688 w 389619"/>
                <a:gd name="connsiteY42" fmla="*/ 218724 h 327280"/>
                <a:gd name="connsiteX43" fmla="*/ 322444 w 389619"/>
                <a:gd name="connsiteY43" fmla="*/ 229472 h 327280"/>
                <a:gd name="connsiteX44" fmla="*/ 302022 w 389619"/>
                <a:gd name="connsiteY44" fmla="*/ 233772 h 327280"/>
                <a:gd name="connsiteX45" fmla="*/ 293961 w 389619"/>
                <a:gd name="connsiteY45" fmla="*/ 240758 h 327280"/>
                <a:gd name="connsiteX46" fmla="*/ 271390 w 389619"/>
                <a:gd name="connsiteY46" fmla="*/ 233772 h 327280"/>
                <a:gd name="connsiteX47" fmla="*/ 249894 w 389619"/>
                <a:gd name="connsiteY47" fmla="*/ 230010 h 327280"/>
                <a:gd name="connsiteX48" fmla="*/ 244520 w 389619"/>
                <a:gd name="connsiteY48" fmla="*/ 232697 h 327280"/>
                <a:gd name="connsiteX49" fmla="*/ 257418 w 389619"/>
                <a:gd name="connsiteY49" fmla="*/ 240220 h 327280"/>
                <a:gd name="connsiteX50" fmla="*/ 256343 w 389619"/>
                <a:gd name="connsiteY50" fmla="*/ 259030 h 327280"/>
                <a:gd name="connsiteX51" fmla="*/ 260105 w 389619"/>
                <a:gd name="connsiteY51" fmla="*/ 277302 h 327280"/>
                <a:gd name="connsiteX52" fmla="*/ 284288 w 389619"/>
                <a:gd name="connsiteY52" fmla="*/ 279989 h 327280"/>
                <a:gd name="connsiteX53" fmla="*/ 285900 w 389619"/>
                <a:gd name="connsiteY53" fmla="*/ 285900 h 327280"/>
                <a:gd name="connsiteX54" fmla="*/ 265479 w 389619"/>
                <a:gd name="connsiteY54" fmla="*/ 293961 h 327280"/>
                <a:gd name="connsiteX55" fmla="*/ 262254 w 389619"/>
                <a:gd name="connsiteY55" fmla="*/ 305784 h 327280"/>
                <a:gd name="connsiteX56" fmla="*/ 250431 w 389619"/>
                <a:gd name="connsiteY56" fmla="*/ 310621 h 327280"/>
                <a:gd name="connsiteX57" fmla="*/ 228935 w 389619"/>
                <a:gd name="connsiteY57" fmla="*/ 317070 h 327280"/>
                <a:gd name="connsiteX58" fmla="*/ 223561 w 389619"/>
                <a:gd name="connsiteY58" fmla="*/ 325668 h 327280"/>
                <a:gd name="connsiteX59" fmla="*/ 201527 w 389619"/>
                <a:gd name="connsiteY59" fmla="*/ 327280 h 327280"/>
                <a:gd name="connsiteX60" fmla="*/ 185405 w 389619"/>
                <a:gd name="connsiteY60" fmla="*/ 312233 h 327280"/>
                <a:gd name="connsiteX61" fmla="*/ 176807 w 389619"/>
                <a:gd name="connsiteY61" fmla="*/ 283751 h 327280"/>
                <a:gd name="connsiteX62" fmla="*/ 169283 w 389619"/>
                <a:gd name="connsiteY62" fmla="*/ 273540 h 327280"/>
                <a:gd name="connsiteX63" fmla="*/ 159072 w 389619"/>
                <a:gd name="connsiteY63" fmla="*/ 267091 h 327280"/>
                <a:gd name="connsiteX64" fmla="*/ 173582 w 389619"/>
                <a:gd name="connsiteY64" fmla="*/ 253118 h 327280"/>
                <a:gd name="connsiteX65" fmla="*/ 171433 w 389619"/>
                <a:gd name="connsiteY65" fmla="*/ 247744 h 327280"/>
                <a:gd name="connsiteX66" fmla="*/ 163372 w 389619"/>
                <a:gd name="connsiteY66" fmla="*/ 239146 h 327280"/>
                <a:gd name="connsiteX67" fmla="*/ 157460 w 389619"/>
                <a:gd name="connsiteY67" fmla="*/ 220337 h 327280"/>
                <a:gd name="connsiteX68" fmla="*/ 159610 w 389619"/>
                <a:gd name="connsiteY68" fmla="*/ 199915 h 327280"/>
                <a:gd name="connsiteX69" fmla="*/ 166059 w 389619"/>
                <a:gd name="connsiteY69" fmla="*/ 190242 h 327280"/>
                <a:gd name="connsiteX70" fmla="*/ 171433 w 389619"/>
                <a:gd name="connsiteY70" fmla="*/ 174657 h 327280"/>
                <a:gd name="connsiteX71" fmla="*/ 161222 w 389619"/>
                <a:gd name="connsiteY71" fmla="*/ 169820 h 327280"/>
                <a:gd name="connsiteX72" fmla="*/ 145100 w 389619"/>
                <a:gd name="connsiteY72" fmla="*/ 173045 h 327280"/>
                <a:gd name="connsiteX73" fmla="*/ 124678 w 389619"/>
                <a:gd name="connsiteY73" fmla="*/ 171432 h 327280"/>
                <a:gd name="connsiteX74" fmla="*/ 112855 w 389619"/>
                <a:gd name="connsiteY74" fmla="*/ 174657 h 327280"/>
                <a:gd name="connsiteX75" fmla="*/ 92434 w 389619"/>
                <a:gd name="connsiteY75" fmla="*/ 149936 h 327280"/>
                <a:gd name="connsiteX76" fmla="*/ 75774 w 389619"/>
                <a:gd name="connsiteY76" fmla="*/ 146174 h 327280"/>
                <a:gd name="connsiteX77" fmla="*/ 38693 w 389619"/>
                <a:gd name="connsiteY77" fmla="*/ 148861 h 327280"/>
                <a:gd name="connsiteX78" fmla="*/ 31707 w 389619"/>
                <a:gd name="connsiteY78" fmla="*/ 139188 h 327280"/>
                <a:gd name="connsiteX79" fmla="*/ 24721 w 389619"/>
                <a:gd name="connsiteY79" fmla="*/ 136501 h 327280"/>
                <a:gd name="connsiteX80" fmla="*/ 23646 w 389619"/>
                <a:gd name="connsiteY80" fmla="*/ 130590 h 327280"/>
                <a:gd name="connsiteX81" fmla="*/ 26870 w 389619"/>
                <a:gd name="connsiteY81" fmla="*/ 119842 h 327280"/>
                <a:gd name="connsiteX82" fmla="*/ 24721 w 389619"/>
                <a:gd name="connsiteY82" fmla="*/ 108019 h 327280"/>
                <a:gd name="connsiteX83" fmla="*/ 18272 w 389619"/>
                <a:gd name="connsiteY83" fmla="*/ 101570 h 327280"/>
                <a:gd name="connsiteX84" fmla="*/ 14510 w 389619"/>
                <a:gd name="connsiteY84" fmla="*/ 88134 h 327280"/>
                <a:gd name="connsiteX85" fmla="*/ 0 w 389619"/>
                <a:gd name="connsiteY85" fmla="*/ 86522 h 327280"/>
                <a:gd name="connsiteX86" fmla="*/ 8061 w 389619"/>
                <a:gd name="connsiteY86" fmla="*/ 69863 h 327280"/>
                <a:gd name="connsiteX87" fmla="*/ 11823 w 389619"/>
                <a:gd name="connsiteY87" fmla="*/ 49441 h 327280"/>
                <a:gd name="connsiteX88" fmla="*/ 19884 w 389619"/>
                <a:gd name="connsiteY88" fmla="*/ 38693 h 327280"/>
                <a:gd name="connsiteX89" fmla="*/ 31170 w 389619"/>
                <a:gd name="connsiteY89" fmla="*/ 30632 h 327280"/>
                <a:gd name="connsiteX90" fmla="*/ 38693 w 389619"/>
                <a:gd name="connsiteY90" fmla="*/ 16122 h 327280"/>
                <a:gd name="connsiteX91" fmla="*/ 56965 w 389619"/>
                <a:gd name="connsiteY91" fmla="*/ 11823 h 3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89619" h="327280">
                  <a:moveTo>
                    <a:pt x="56965" y="11823"/>
                  </a:moveTo>
                  <a:lnTo>
                    <a:pt x="55890" y="18809"/>
                  </a:lnTo>
                  <a:lnTo>
                    <a:pt x="39231" y="22034"/>
                  </a:lnTo>
                  <a:lnTo>
                    <a:pt x="48904" y="34931"/>
                  </a:lnTo>
                  <a:lnTo>
                    <a:pt x="48366" y="49979"/>
                  </a:lnTo>
                  <a:lnTo>
                    <a:pt x="36006" y="66638"/>
                  </a:lnTo>
                  <a:lnTo>
                    <a:pt x="46754" y="89209"/>
                  </a:lnTo>
                  <a:lnTo>
                    <a:pt x="59115" y="87597"/>
                  </a:lnTo>
                  <a:lnTo>
                    <a:pt x="65563" y="66638"/>
                  </a:lnTo>
                  <a:lnTo>
                    <a:pt x="56428" y="56428"/>
                  </a:lnTo>
                  <a:lnTo>
                    <a:pt x="54815" y="34394"/>
                  </a:lnTo>
                  <a:lnTo>
                    <a:pt x="90284" y="22571"/>
                  </a:lnTo>
                  <a:lnTo>
                    <a:pt x="86522" y="9136"/>
                  </a:lnTo>
                  <a:lnTo>
                    <a:pt x="96733" y="0"/>
                  </a:lnTo>
                  <a:lnTo>
                    <a:pt x="106944" y="20421"/>
                  </a:lnTo>
                  <a:lnTo>
                    <a:pt x="126828" y="20959"/>
                  </a:lnTo>
                  <a:lnTo>
                    <a:pt x="145637" y="37081"/>
                  </a:lnTo>
                  <a:lnTo>
                    <a:pt x="146712" y="46754"/>
                  </a:lnTo>
                  <a:lnTo>
                    <a:pt x="172508" y="47292"/>
                  </a:lnTo>
                  <a:lnTo>
                    <a:pt x="203140" y="44067"/>
                  </a:lnTo>
                  <a:lnTo>
                    <a:pt x="219799" y="56965"/>
                  </a:lnTo>
                  <a:lnTo>
                    <a:pt x="241833" y="60189"/>
                  </a:lnTo>
                  <a:lnTo>
                    <a:pt x="257955" y="51054"/>
                  </a:lnTo>
                  <a:lnTo>
                    <a:pt x="258493" y="43530"/>
                  </a:lnTo>
                  <a:lnTo>
                    <a:pt x="293961" y="41918"/>
                  </a:lnTo>
                  <a:lnTo>
                    <a:pt x="328355" y="41380"/>
                  </a:lnTo>
                  <a:lnTo>
                    <a:pt x="304172" y="49979"/>
                  </a:lnTo>
                  <a:lnTo>
                    <a:pt x="313845" y="63414"/>
                  </a:lnTo>
                  <a:lnTo>
                    <a:pt x="336954" y="65563"/>
                  </a:lnTo>
                  <a:lnTo>
                    <a:pt x="358450" y="79536"/>
                  </a:lnTo>
                  <a:lnTo>
                    <a:pt x="363287" y="102644"/>
                  </a:lnTo>
                  <a:lnTo>
                    <a:pt x="378334" y="102107"/>
                  </a:lnTo>
                  <a:lnTo>
                    <a:pt x="389620" y="109093"/>
                  </a:lnTo>
                  <a:lnTo>
                    <a:pt x="367049" y="125753"/>
                  </a:lnTo>
                  <a:lnTo>
                    <a:pt x="364362" y="135964"/>
                  </a:lnTo>
                  <a:lnTo>
                    <a:pt x="374035" y="146712"/>
                  </a:lnTo>
                  <a:lnTo>
                    <a:pt x="367049" y="152086"/>
                  </a:lnTo>
                  <a:lnTo>
                    <a:pt x="349314" y="156922"/>
                  </a:lnTo>
                  <a:lnTo>
                    <a:pt x="349852" y="170358"/>
                  </a:lnTo>
                  <a:lnTo>
                    <a:pt x="342328" y="178419"/>
                  </a:lnTo>
                  <a:lnTo>
                    <a:pt x="361675" y="199915"/>
                  </a:lnTo>
                  <a:lnTo>
                    <a:pt x="365436" y="207976"/>
                  </a:lnTo>
                  <a:lnTo>
                    <a:pt x="354688" y="218724"/>
                  </a:lnTo>
                  <a:lnTo>
                    <a:pt x="322444" y="229472"/>
                  </a:lnTo>
                  <a:lnTo>
                    <a:pt x="302022" y="233772"/>
                  </a:lnTo>
                  <a:lnTo>
                    <a:pt x="293961" y="240758"/>
                  </a:lnTo>
                  <a:lnTo>
                    <a:pt x="271390" y="233772"/>
                  </a:lnTo>
                  <a:lnTo>
                    <a:pt x="249894" y="230010"/>
                  </a:lnTo>
                  <a:lnTo>
                    <a:pt x="244520" y="232697"/>
                  </a:lnTo>
                  <a:lnTo>
                    <a:pt x="257418" y="240220"/>
                  </a:lnTo>
                  <a:lnTo>
                    <a:pt x="256343" y="259030"/>
                  </a:lnTo>
                  <a:lnTo>
                    <a:pt x="260105" y="277302"/>
                  </a:lnTo>
                  <a:lnTo>
                    <a:pt x="284288" y="279989"/>
                  </a:lnTo>
                  <a:lnTo>
                    <a:pt x="285900" y="285900"/>
                  </a:lnTo>
                  <a:lnTo>
                    <a:pt x="265479" y="293961"/>
                  </a:lnTo>
                  <a:lnTo>
                    <a:pt x="262254" y="305784"/>
                  </a:lnTo>
                  <a:lnTo>
                    <a:pt x="250431" y="310621"/>
                  </a:lnTo>
                  <a:lnTo>
                    <a:pt x="228935" y="317070"/>
                  </a:lnTo>
                  <a:lnTo>
                    <a:pt x="223561" y="325668"/>
                  </a:lnTo>
                  <a:lnTo>
                    <a:pt x="201527" y="327280"/>
                  </a:lnTo>
                  <a:lnTo>
                    <a:pt x="185405" y="312233"/>
                  </a:lnTo>
                  <a:lnTo>
                    <a:pt x="176807" y="283751"/>
                  </a:lnTo>
                  <a:lnTo>
                    <a:pt x="169283" y="273540"/>
                  </a:lnTo>
                  <a:lnTo>
                    <a:pt x="159072" y="267091"/>
                  </a:lnTo>
                  <a:lnTo>
                    <a:pt x="173582" y="253118"/>
                  </a:lnTo>
                  <a:lnTo>
                    <a:pt x="171433" y="247744"/>
                  </a:lnTo>
                  <a:lnTo>
                    <a:pt x="163372" y="239146"/>
                  </a:lnTo>
                  <a:lnTo>
                    <a:pt x="157460" y="220337"/>
                  </a:lnTo>
                  <a:lnTo>
                    <a:pt x="159610" y="199915"/>
                  </a:lnTo>
                  <a:lnTo>
                    <a:pt x="166059" y="190242"/>
                  </a:lnTo>
                  <a:lnTo>
                    <a:pt x="171433" y="174657"/>
                  </a:lnTo>
                  <a:lnTo>
                    <a:pt x="161222" y="169820"/>
                  </a:lnTo>
                  <a:lnTo>
                    <a:pt x="145100" y="173045"/>
                  </a:lnTo>
                  <a:lnTo>
                    <a:pt x="124678" y="171432"/>
                  </a:lnTo>
                  <a:lnTo>
                    <a:pt x="112855" y="174657"/>
                  </a:lnTo>
                  <a:lnTo>
                    <a:pt x="92434" y="149936"/>
                  </a:lnTo>
                  <a:lnTo>
                    <a:pt x="75774" y="146174"/>
                  </a:lnTo>
                  <a:lnTo>
                    <a:pt x="38693" y="148861"/>
                  </a:lnTo>
                  <a:lnTo>
                    <a:pt x="31707" y="139188"/>
                  </a:lnTo>
                  <a:lnTo>
                    <a:pt x="24721" y="136501"/>
                  </a:lnTo>
                  <a:lnTo>
                    <a:pt x="23646" y="130590"/>
                  </a:lnTo>
                  <a:lnTo>
                    <a:pt x="26870" y="119842"/>
                  </a:lnTo>
                  <a:lnTo>
                    <a:pt x="24721" y="108019"/>
                  </a:lnTo>
                  <a:lnTo>
                    <a:pt x="18272" y="101570"/>
                  </a:lnTo>
                  <a:lnTo>
                    <a:pt x="14510" y="88134"/>
                  </a:lnTo>
                  <a:lnTo>
                    <a:pt x="0" y="86522"/>
                  </a:lnTo>
                  <a:lnTo>
                    <a:pt x="8061" y="69863"/>
                  </a:lnTo>
                  <a:lnTo>
                    <a:pt x="11823" y="49441"/>
                  </a:lnTo>
                  <a:lnTo>
                    <a:pt x="19884" y="38693"/>
                  </a:lnTo>
                  <a:lnTo>
                    <a:pt x="31170" y="30632"/>
                  </a:lnTo>
                  <a:lnTo>
                    <a:pt x="38693" y="16122"/>
                  </a:lnTo>
                  <a:lnTo>
                    <a:pt x="56965" y="1182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69" name="Freeform: Shape 274">
              <a:extLst>
                <a:ext uri="{FF2B5EF4-FFF2-40B4-BE49-F238E27FC236}">
                  <a16:creationId xmlns:a16="http://schemas.microsoft.com/office/drawing/2014/main" id="{D50E454A-50B7-D745-BC98-58E7764ACB9F}"/>
                </a:ext>
              </a:extLst>
            </p:cNvPr>
            <p:cNvSpPr/>
            <p:nvPr userDrawn="1"/>
          </p:nvSpPr>
          <p:spPr>
            <a:xfrm>
              <a:off x="8813905" y="6675"/>
              <a:ext cx="2594682" cy="1489697"/>
            </a:xfrm>
            <a:custGeom>
              <a:avLst/>
              <a:gdLst>
                <a:gd name="connsiteX0" fmla="*/ 0 w 2594682"/>
                <a:gd name="connsiteY0" fmla="*/ 0 h 1489697"/>
                <a:gd name="connsiteX1" fmla="*/ 2525597 w 2594682"/>
                <a:gd name="connsiteY1" fmla="*/ 0 h 1489697"/>
                <a:gd name="connsiteX2" fmla="*/ 2594682 w 2594682"/>
                <a:gd name="connsiteY2" fmla="*/ 40887 h 1489697"/>
                <a:gd name="connsiteX3" fmla="*/ 2594682 w 2594682"/>
                <a:gd name="connsiteY3" fmla="*/ 136290 h 1489697"/>
                <a:gd name="connsiteX4" fmla="*/ 2556524 w 2594682"/>
                <a:gd name="connsiteY4" fmla="*/ 142985 h 1489697"/>
                <a:gd name="connsiteX5" fmla="*/ 2594682 w 2594682"/>
                <a:gd name="connsiteY5" fmla="*/ 193309 h 1489697"/>
                <a:gd name="connsiteX6" fmla="*/ 2594682 w 2594682"/>
                <a:gd name="connsiteY6" fmla="*/ 233305 h 1489697"/>
                <a:gd name="connsiteX7" fmla="*/ 2507837 w 2594682"/>
                <a:gd name="connsiteY7" fmla="*/ 238412 h 1489697"/>
                <a:gd name="connsiteX8" fmla="*/ 2568210 w 2594682"/>
                <a:gd name="connsiteY8" fmla="*/ 279310 h 1489697"/>
                <a:gd name="connsiteX9" fmla="*/ 2550680 w 2594682"/>
                <a:gd name="connsiteY9" fmla="*/ 314366 h 1489697"/>
                <a:gd name="connsiteX10" fmla="*/ 2477650 w 2594682"/>
                <a:gd name="connsiteY10" fmla="*/ 329947 h 1489697"/>
                <a:gd name="connsiteX11" fmla="*/ 2405591 w 2594682"/>
                <a:gd name="connsiteY11" fmla="*/ 329947 h 1489697"/>
                <a:gd name="connsiteX12" fmla="*/ 2470833 w 2594682"/>
                <a:gd name="connsiteY12" fmla="*/ 397137 h 1489697"/>
                <a:gd name="connsiteX13" fmla="*/ 2471806 w 2594682"/>
                <a:gd name="connsiteY13" fmla="*/ 440956 h 1489697"/>
                <a:gd name="connsiteX14" fmla="*/ 2368587 w 2594682"/>
                <a:gd name="connsiteY14" fmla="*/ 400058 h 1489697"/>
                <a:gd name="connsiteX15" fmla="*/ 2342296 w 2594682"/>
                <a:gd name="connsiteY15" fmla="*/ 426349 h 1489697"/>
                <a:gd name="connsiteX16" fmla="*/ 2412408 w 2594682"/>
                <a:gd name="connsiteY16" fmla="*/ 450693 h 1489697"/>
                <a:gd name="connsiteX17" fmla="*/ 2480570 w 2594682"/>
                <a:gd name="connsiteY17" fmla="*/ 509118 h 1489697"/>
                <a:gd name="connsiteX18" fmla="*/ 2500045 w 2594682"/>
                <a:gd name="connsiteY18" fmla="*/ 586045 h 1489697"/>
                <a:gd name="connsiteX19" fmla="*/ 2407539 w 2594682"/>
                <a:gd name="connsiteY19" fmla="*/ 603574 h 1489697"/>
                <a:gd name="connsiteX20" fmla="*/ 2367614 w 2594682"/>
                <a:gd name="connsiteY20" fmla="*/ 567545 h 1489697"/>
                <a:gd name="connsiteX21" fmla="*/ 2303346 w 2594682"/>
                <a:gd name="connsiteY21" fmla="*/ 513014 h 1489697"/>
                <a:gd name="connsiteX22" fmla="*/ 2320873 w 2594682"/>
                <a:gd name="connsiteY22" fmla="*/ 577282 h 1489697"/>
                <a:gd name="connsiteX23" fmla="*/ 2260500 w 2594682"/>
                <a:gd name="connsiteY23" fmla="*/ 626945 h 1489697"/>
                <a:gd name="connsiteX24" fmla="*/ 2397802 w 2594682"/>
                <a:gd name="connsiteY24" fmla="*/ 630839 h 1489697"/>
                <a:gd name="connsiteX25" fmla="*/ 2469860 w 2594682"/>
                <a:gd name="connsiteY25" fmla="*/ 635707 h 1489697"/>
                <a:gd name="connsiteX26" fmla="*/ 2330610 w 2594682"/>
                <a:gd name="connsiteY26" fmla="*/ 715557 h 1489697"/>
                <a:gd name="connsiteX27" fmla="*/ 2189417 w 2594682"/>
                <a:gd name="connsiteY27" fmla="*/ 786640 h 1489697"/>
                <a:gd name="connsiteX28" fmla="*/ 2037509 w 2594682"/>
                <a:gd name="connsiteY28" fmla="*/ 817801 h 1489697"/>
                <a:gd name="connsiteX29" fmla="*/ 1980057 w 2594682"/>
                <a:gd name="connsiteY29" fmla="*/ 817801 h 1489697"/>
                <a:gd name="connsiteX30" fmla="*/ 1926501 w 2594682"/>
                <a:gd name="connsiteY30" fmla="*/ 851882 h 1489697"/>
                <a:gd name="connsiteX31" fmla="*/ 1854443 w 2594682"/>
                <a:gd name="connsiteY31" fmla="*/ 944390 h 1489697"/>
                <a:gd name="connsiteX32" fmla="*/ 1742460 w 2594682"/>
                <a:gd name="connsiteY32" fmla="*/ 1004763 h 1489697"/>
                <a:gd name="connsiteX33" fmla="*/ 1706430 w 2594682"/>
                <a:gd name="connsiteY33" fmla="*/ 1008658 h 1489697"/>
                <a:gd name="connsiteX34" fmla="*/ 1637293 w 2594682"/>
                <a:gd name="connsiteY34" fmla="*/ 1030081 h 1489697"/>
                <a:gd name="connsiteX35" fmla="*/ 1562314 w 2594682"/>
                <a:gd name="connsiteY35" fmla="*/ 1049556 h 1489697"/>
                <a:gd name="connsiteX36" fmla="*/ 1517521 w 2594682"/>
                <a:gd name="connsiteY36" fmla="*/ 1102139 h 1489697"/>
                <a:gd name="connsiteX37" fmla="*/ 1516548 w 2594682"/>
                <a:gd name="connsiteY37" fmla="*/ 1160564 h 1489697"/>
                <a:gd name="connsiteX38" fmla="*/ 1490256 w 2594682"/>
                <a:gd name="connsiteY38" fmla="*/ 1215096 h 1489697"/>
                <a:gd name="connsiteX39" fmla="*/ 1405538 w 2594682"/>
                <a:gd name="connsiteY39" fmla="*/ 1280337 h 1489697"/>
                <a:gd name="connsiteX40" fmla="*/ 1426960 w 2594682"/>
                <a:gd name="connsiteY40" fmla="*/ 1343633 h 1489697"/>
                <a:gd name="connsiteX41" fmla="*/ 1403590 w 2594682"/>
                <a:gd name="connsiteY41" fmla="*/ 1408874 h 1489697"/>
                <a:gd name="connsiteX42" fmla="*/ 1377298 w 2594682"/>
                <a:gd name="connsiteY42" fmla="*/ 1484828 h 1489697"/>
                <a:gd name="connsiteX43" fmla="*/ 1304267 w 2594682"/>
                <a:gd name="connsiteY43" fmla="*/ 1489697 h 1489697"/>
                <a:gd name="connsiteX44" fmla="*/ 1227340 w 2594682"/>
                <a:gd name="connsiteY44" fmla="*/ 1425428 h 1489697"/>
                <a:gd name="connsiteX45" fmla="*/ 1123147 w 2594682"/>
                <a:gd name="connsiteY45" fmla="*/ 1425428 h 1489697"/>
                <a:gd name="connsiteX46" fmla="*/ 1072511 w 2594682"/>
                <a:gd name="connsiteY46" fmla="*/ 1381610 h 1489697"/>
                <a:gd name="connsiteX47" fmla="*/ 1037457 w 2594682"/>
                <a:gd name="connsiteY47" fmla="*/ 1303708 h 1489697"/>
                <a:gd name="connsiteX48" fmla="*/ 946897 w 2594682"/>
                <a:gd name="connsiteY48" fmla="*/ 1202437 h 1489697"/>
                <a:gd name="connsiteX49" fmla="*/ 920605 w 2594682"/>
                <a:gd name="connsiteY49" fmla="*/ 1148879 h 1489697"/>
                <a:gd name="connsiteX50" fmla="*/ 913789 w 2594682"/>
                <a:gd name="connsiteY50" fmla="*/ 1073900 h 1489697"/>
                <a:gd name="connsiteX51" fmla="*/ 841731 w 2594682"/>
                <a:gd name="connsiteY51" fmla="*/ 995025 h 1489697"/>
                <a:gd name="connsiteX52" fmla="*/ 860233 w 2594682"/>
                <a:gd name="connsiteY52" fmla="*/ 930757 h 1489697"/>
                <a:gd name="connsiteX53" fmla="*/ 825176 w 2594682"/>
                <a:gd name="connsiteY53" fmla="*/ 899596 h 1489697"/>
                <a:gd name="connsiteX54" fmla="*/ 876787 w 2594682"/>
                <a:gd name="connsiteY54" fmla="*/ 795405 h 1489697"/>
                <a:gd name="connsiteX55" fmla="*/ 954687 w 2594682"/>
                <a:gd name="connsiteY55" fmla="*/ 762297 h 1489697"/>
                <a:gd name="connsiteX56" fmla="*/ 975136 w 2594682"/>
                <a:gd name="connsiteY56" fmla="*/ 724320 h 1489697"/>
                <a:gd name="connsiteX57" fmla="*/ 985847 w 2594682"/>
                <a:gd name="connsiteY57" fmla="*/ 652261 h 1489697"/>
                <a:gd name="connsiteX58" fmla="*/ 926447 w 2594682"/>
                <a:gd name="connsiteY58" fmla="*/ 685370 h 1489697"/>
                <a:gd name="connsiteX59" fmla="*/ 898210 w 2594682"/>
                <a:gd name="connsiteY59" fmla="*/ 699003 h 1489697"/>
                <a:gd name="connsiteX60" fmla="*/ 851468 w 2594682"/>
                <a:gd name="connsiteY60" fmla="*/ 711661 h 1489697"/>
                <a:gd name="connsiteX61" fmla="*/ 787200 w 2594682"/>
                <a:gd name="connsiteY61" fmla="*/ 681474 h 1489697"/>
                <a:gd name="connsiteX62" fmla="*/ 783306 w 2594682"/>
                <a:gd name="connsiteY62" fmla="*/ 618180 h 1489697"/>
                <a:gd name="connsiteX63" fmla="*/ 803754 w 2594682"/>
                <a:gd name="connsiteY63" fmla="*/ 568518 h 1489697"/>
                <a:gd name="connsiteX64" fmla="*/ 852443 w 2594682"/>
                <a:gd name="connsiteY64" fmla="*/ 566570 h 1489697"/>
                <a:gd name="connsiteX65" fmla="*/ 958582 w 2594682"/>
                <a:gd name="connsiteY65" fmla="*/ 591889 h 1489697"/>
                <a:gd name="connsiteX66" fmla="*/ 868997 w 2594682"/>
                <a:gd name="connsiteY66" fmla="*/ 531516 h 1489697"/>
                <a:gd name="connsiteX67" fmla="*/ 822256 w 2594682"/>
                <a:gd name="connsiteY67" fmla="*/ 498408 h 1489697"/>
                <a:gd name="connsiteX68" fmla="*/ 770645 w 2594682"/>
                <a:gd name="connsiteY68" fmla="*/ 512041 h 1489697"/>
                <a:gd name="connsiteX69" fmla="*/ 726827 w 2594682"/>
                <a:gd name="connsiteY69" fmla="*/ 488670 h 1489697"/>
                <a:gd name="connsiteX70" fmla="*/ 785252 w 2594682"/>
                <a:gd name="connsiteY70" fmla="*/ 398110 h 1489697"/>
                <a:gd name="connsiteX71" fmla="*/ 754091 w 2594682"/>
                <a:gd name="connsiteY71" fmla="*/ 361108 h 1489697"/>
                <a:gd name="connsiteX72" fmla="*/ 713194 w 2594682"/>
                <a:gd name="connsiteY72" fmla="*/ 291970 h 1489697"/>
                <a:gd name="connsiteX73" fmla="*/ 650873 w 2594682"/>
                <a:gd name="connsiteY73" fmla="*/ 183883 h 1489697"/>
                <a:gd name="connsiteX74" fmla="*/ 584658 w 2594682"/>
                <a:gd name="connsiteY74" fmla="*/ 143958 h 1489697"/>
                <a:gd name="connsiteX75" fmla="*/ 585631 w 2594682"/>
                <a:gd name="connsiteY75" fmla="*/ 100140 h 1489697"/>
                <a:gd name="connsiteX76" fmla="*/ 446384 w 2594682"/>
                <a:gd name="connsiteY76" fmla="*/ 37819 h 1489697"/>
                <a:gd name="connsiteX77" fmla="*/ 336349 w 2594682"/>
                <a:gd name="connsiteY77" fmla="*/ 30027 h 1489697"/>
                <a:gd name="connsiteX78" fmla="*/ 197101 w 2594682"/>
                <a:gd name="connsiteY78" fmla="*/ 33923 h 1489697"/>
                <a:gd name="connsiteX79" fmla="*/ 70512 w 2594682"/>
                <a:gd name="connsiteY79" fmla="*/ 41713 h 1489697"/>
                <a:gd name="connsiteX80" fmla="*/ 10139 w 2594682"/>
                <a:gd name="connsiteY80" fmla="*/ 7631 h 148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594682" h="1489697">
                  <a:moveTo>
                    <a:pt x="0" y="0"/>
                  </a:moveTo>
                  <a:lnTo>
                    <a:pt x="2525597" y="0"/>
                  </a:lnTo>
                  <a:lnTo>
                    <a:pt x="2594682" y="40887"/>
                  </a:lnTo>
                  <a:lnTo>
                    <a:pt x="2594682" y="136290"/>
                  </a:lnTo>
                  <a:lnTo>
                    <a:pt x="2556524" y="142985"/>
                  </a:lnTo>
                  <a:lnTo>
                    <a:pt x="2594682" y="193309"/>
                  </a:lnTo>
                  <a:lnTo>
                    <a:pt x="2594682" y="233305"/>
                  </a:lnTo>
                  <a:lnTo>
                    <a:pt x="2507837" y="238412"/>
                  </a:lnTo>
                  <a:lnTo>
                    <a:pt x="2568210" y="279310"/>
                  </a:lnTo>
                  <a:lnTo>
                    <a:pt x="2550680" y="314366"/>
                  </a:lnTo>
                  <a:lnTo>
                    <a:pt x="2477650" y="329947"/>
                  </a:lnTo>
                  <a:lnTo>
                    <a:pt x="2405591" y="329947"/>
                  </a:lnTo>
                  <a:lnTo>
                    <a:pt x="2470833" y="397137"/>
                  </a:lnTo>
                  <a:lnTo>
                    <a:pt x="2471806" y="440956"/>
                  </a:lnTo>
                  <a:lnTo>
                    <a:pt x="2368587" y="400058"/>
                  </a:lnTo>
                  <a:lnTo>
                    <a:pt x="2342296" y="426349"/>
                  </a:lnTo>
                  <a:lnTo>
                    <a:pt x="2412408" y="450693"/>
                  </a:lnTo>
                  <a:lnTo>
                    <a:pt x="2480570" y="509118"/>
                  </a:lnTo>
                  <a:lnTo>
                    <a:pt x="2500045" y="586045"/>
                  </a:lnTo>
                  <a:lnTo>
                    <a:pt x="2407539" y="603574"/>
                  </a:lnTo>
                  <a:lnTo>
                    <a:pt x="2367614" y="567545"/>
                  </a:lnTo>
                  <a:lnTo>
                    <a:pt x="2303346" y="513014"/>
                  </a:lnTo>
                  <a:lnTo>
                    <a:pt x="2320873" y="577282"/>
                  </a:lnTo>
                  <a:lnTo>
                    <a:pt x="2260500" y="626945"/>
                  </a:lnTo>
                  <a:lnTo>
                    <a:pt x="2397802" y="630839"/>
                  </a:lnTo>
                  <a:lnTo>
                    <a:pt x="2469860" y="635707"/>
                  </a:lnTo>
                  <a:lnTo>
                    <a:pt x="2330610" y="715557"/>
                  </a:lnTo>
                  <a:lnTo>
                    <a:pt x="2189417" y="786640"/>
                  </a:lnTo>
                  <a:lnTo>
                    <a:pt x="2037509" y="817801"/>
                  </a:lnTo>
                  <a:lnTo>
                    <a:pt x="1980057" y="817801"/>
                  </a:lnTo>
                  <a:lnTo>
                    <a:pt x="1926501" y="851882"/>
                  </a:lnTo>
                  <a:lnTo>
                    <a:pt x="1854443" y="944390"/>
                  </a:lnTo>
                  <a:lnTo>
                    <a:pt x="1742460" y="1004763"/>
                  </a:lnTo>
                  <a:lnTo>
                    <a:pt x="1706430" y="1008658"/>
                  </a:lnTo>
                  <a:lnTo>
                    <a:pt x="1637293" y="1030081"/>
                  </a:lnTo>
                  <a:lnTo>
                    <a:pt x="1562314" y="1049556"/>
                  </a:lnTo>
                  <a:lnTo>
                    <a:pt x="1517521" y="1102139"/>
                  </a:lnTo>
                  <a:lnTo>
                    <a:pt x="1516548" y="1160564"/>
                  </a:lnTo>
                  <a:lnTo>
                    <a:pt x="1490256" y="1215096"/>
                  </a:lnTo>
                  <a:lnTo>
                    <a:pt x="1405538" y="1280337"/>
                  </a:lnTo>
                  <a:lnTo>
                    <a:pt x="1426960" y="1343633"/>
                  </a:lnTo>
                  <a:lnTo>
                    <a:pt x="1403590" y="1408874"/>
                  </a:lnTo>
                  <a:lnTo>
                    <a:pt x="1377298" y="1484828"/>
                  </a:lnTo>
                  <a:lnTo>
                    <a:pt x="1304267" y="1489697"/>
                  </a:lnTo>
                  <a:lnTo>
                    <a:pt x="1227340" y="1425428"/>
                  </a:lnTo>
                  <a:lnTo>
                    <a:pt x="1123147" y="1425428"/>
                  </a:lnTo>
                  <a:lnTo>
                    <a:pt x="1072511" y="1381610"/>
                  </a:lnTo>
                  <a:lnTo>
                    <a:pt x="1037457" y="1303708"/>
                  </a:lnTo>
                  <a:lnTo>
                    <a:pt x="946897" y="1202437"/>
                  </a:lnTo>
                  <a:lnTo>
                    <a:pt x="920605" y="1148879"/>
                  </a:lnTo>
                  <a:lnTo>
                    <a:pt x="913789" y="1073900"/>
                  </a:lnTo>
                  <a:lnTo>
                    <a:pt x="841731" y="995025"/>
                  </a:lnTo>
                  <a:lnTo>
                    <a:pt x="860233" y="930757"/>
                  </a:lnTo>
                  <a:lnTo>
                    <a:pt x="825176" y="899596"/>
                  </a:lnTo>
                  <a:lnTo>
                    <a:pt x="876787" y="795405"/>
                  </a:lnTo>
                  <a:lnTo>
                    <a:pt x="954687" y="762297"/>
                  </a:lnTo>
                  <a:lnTo>
                    <a:pt x="975136" y="724320"/>
                  </a:lnTo>
                  <a:lnTo>
                    <a:pt x="985847" y="652261"/>
                  </a:lnTo>
                  <a:lnTo>
                    <a:pt x="926447" y="685370"/>
                  </a:lnTo>
                  <a:lnTo>
                    <a:pt x="898210" y="699003"/>
                  </a:lnTo>
                  <a:lnTo>
                    <a:pt x="851468" y="711661"/>
                  </a:lnTo>
                  <a:lnTo>
                    <a:pt x="787200" y="681474"/>
                  </a:lnTo>
                  <a:lnTo>
                    <a:pt x="783306" y="618180"/>
                  </a:lnTo>
                  <a:lnTo>
                    <a:pt x="803754" y="568518"/>
                  </a:lnTo>
                  <a:lnTo>
                    <a:pt x="852443" y="566570"/>
                  </a:lnTo>
                  <a:lnTo>
                    <a:pt x="958582" y="591889"/>
                  </a:lnTo>
                  <a:lnTo>
                    <a:pt x="868997" y="531516"/>
                  </a:lnTo>
                  <a:lnTo>
                    <a:pt x="822256" y="498408"/>
                  </a:lnTo>
                  <a:lnTo>
                    <a:pt x="770645" y="512041"/>
                  </a:lnTo>
                  <a:lnTo>
                    <a:pt x="726827" y="488670"/>
                  </a:lnTo>
                  <a:lnTo>
                    <a:pt x="785252" y="398110"/>
                  </a:lnTo>
                  <a:lnTo>
                    <a:pt x="754091" y="361108"/>
                  </a:lnTo>
                  <a:lnTo>
                    <a:pt x="713194" y="291970"/>
                  </a:lnTo>
                  <a:lnTo>
                    <a:pt x="650873" y="183883"/>
                  </a:lnTo>
                  <a:lnTo>
                    <a:pt x="584658" y="143958"/>
                  </a:lnTo>
                  <a:lnTo>
                    <a:pt x="585631" y="100140"/>
                  </a:lnTo>
                  <a:lnTo>
                    <a:pt x="446384" y="37819"/>
                  </a:lnTo>
                  <a:lnTo>
                    <a:pt x="336349" y="30027"/>
                  </a:lnTo>
                  <a:lnTo>
                    <a:pt x="197101" y="33923"/>
                  </a:lnTo>
                  <a:lnTo>
                    <a:pt x="70512" y="41713"/>
                  </a:lnTo>
                  <a:lnTo>
                    <a:pt x="10139" y="7631"/>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70" name="Freeform: Shape 159">
              <a:extLst>
                <a:ext uri="{FF2B5EF4-FFF2-40B4-BE49-F238E27FC236}">
                  <a16:creationId xmlns:a16="http://schemas.microsoft.com/office/drawing/2014/main" id="{0B5A3F44-4889-1644-B24F-306D225B22A3}"/>
                </a:ext>
              </a:extLst>
            </p:cNvPr>
            <p:cNvSpPr/>
            <p:nvPr userDrawn="1"/>
          </p:nvSpPr>
          <p:spPr>
            <a:xfrm>
              <a:off x="9185309" y="6061361"/>
              <a:ext cx="437218" cy="448903"/>
            </a:xfrm>
            <a:custGeom>
              <a:avLst/>
              <a:gdLst>
                <a:gd name="connsiteX0" fmla="*/ 0 w 241295"/>
                <a:gd name="connsiteY0" fmla="*/ 87060 h 247744"/>
                <a:gd name="connsiteX1" fmla="*/ 11286 w 241295"/>
                <a:gd name="connsiteY1" fmla="*/ 51054 h 247744"/>
                <a:gd name="connsiteX2" fmla="*/ 11823 w 241295"/>
                <a:gd name="connsiteY2" fmla="*/ 34931 h 247744"/>
                <a:gd name="connsiteX3" fmla="*/ 25795 w 241295"/>
                <a:gd name="connsiteY3" fmla="*/ 8599 h 247744"/>
                <a:gd name="connsiteX4" fmla="*/ 75775 w 241295"/>
                <a:gd name="connsiteY4" fmla="*/ 0 h 247744"/>
                <a:gd name="connsiteX5" fmla="*/ 102645 w 241295"/>
                <a:gd name="connsiteY5" fmla="*/ 538 h 247744"/>
                <a:gd name="connsiteX6" fmla="*/ 129515 w 241295"/>
                <a:gd name="connsiteY6" fmla="*/ 15585 h 247744"/>
                <a:gd name="connsiteX7" fmla="*/ 130052 w 241295"/>
                <a:gd name="connsiteY7" fmla="*/ 24721 h 247744"/>
                <a:gd name="connsiteX8" fmla="*/ 138651 w 241295"/>
                <a:gd name="connsiteY8" fmla="*/ 41380 h 247744"/>
                <a:gd name="connsiteX9" fmla="*/ 137039 w 241295"/>
                <a:gd name="connsiteY9" fmla="*/ 82223 h 247744"/>
                <a:gd name="connsiteX10" fmla="*/ 167134 w 241295"/>
                <a:gd name="connsiteY10" fmla="*/ 88135 h 247744"/>
                <a:gd name="connsiteX11" fmla="*/ 178956 w 241295"/>
                <a:gd name="connsiteY11" fmla="*/ 82223 h 247744"/>
                <a:gd name="connsiteX12" fmla="*/ 198303 w 241295"/>
                <a:gd name="connsiteY12" fmla="*/ 90285 h 247744"/>
                <a:gd name="connsiteX13" fmla="*/ 203677 w 241295"/>
                <a:gd name="connsiteY13" fmla="*/ 99420 h 247744"/>
                <a:gd name="connsiteX14" fmla="*/ 206364 w 241295"/>
                <a:gd name="connsiteY14" fmla="*/ 126828 h 247744"/>
                <a:gd name="connsiteX15" fmla="*/ 209589 w 241295"/>
                <a:gd name="connsiteY15" fmla="*/ 138651 h 247744"/>
                <a:gd name="connsiteX16" fmla="*/ 220337 w 241295"/>
                <a:gd name="connsiteY16" fmla="*/ 139726 h 247744"/>
                <a:gd name="connsiteX17" fmla="*/ 231085 w 241295"/>
                <a:gd name="connsiteY17" fmla="*/ 134889 h 247744"/>
                <a:gd name="connsiteX18" fmla="*/ 241296 w 241295"/>
                <a:gd name="connsiteY18" fmla="*/ 140263 h 247744"/>
                <a:gd name="connsiteX19" fmla="*/ 241296 w 241295"/>
                <a:gd name="connsiteY19" fmla="*/ 156923 h 247744"/>
                <a:gd name="connsiteX20" fmla="*/ 237534 w 241295"/>
                <a:gd name="connsiteY20" fmla="*/ 174657 h 247744"/>
                <a:gd name="connsiteX21" fmla="*/ 232160 w 241295"/>
                <a:gd name="connsiteY21" fmla="*/ 192392 h 247744"/>
                <a:gd name="connsiteX22" fmla="*/ 227323 w 241295"/>
                <a:gd name="connsiteY22" fmla="*/ 219262 h 247744"/>
                <a:gd name="connsiteX23" fmla="*/ 201527 w 241295"/>
                <a:gd name="connsiteY23" fmla="*/ 242908 h 247744"/>
                <a:gd name="connsiteX24" fmla="*/ 178956 w 241295"/>
                <a:gd name="connsiteY24" fmla="*/ 247745 h 247744"/>
                <a:gd name="connsiteX25" fmla="*/ 146712 w 241295"/>
                <a:gd name="connsiteY25" fmla="*/ 242908 h 247744"/>
                <a:gd name="connsiteX26" fmla="*/ 117692 w 241295"/>
                <a:gd name="connsiteY26" fmla="*/ 234309 h 247744"/>
                <a:gd name="connsiteX27" fmla="*/ 146175 w 241295"/>
                <a:gd name="connsiteY27" fmla="*/ 188092 h 247744"/>
                <a:gd name="connsiteX28" fmla="*/ 141875 w 241295"/>
                <a:gd name="connsiteY28" fmla="*/ 174657 h 247744"/>
                <a:gd name="connsiteX29" fmla="*/ 112318 w 241295"/>
                <a:gd name="connsiteY29" fmla="*/ 162834 h 247744"/>
                <a:gd name="connsiteX30" fmla="*/ 77387 w 241295"/>
                <a:gd name="connsiteY30" fmla="*/ 140263 h 247744"/>
                <a:gd name="connsiteX31" fmla="*/ 53741 w 241295"/>
                <a:gd name="connsiteY31" fmla="*/ 135426 h 247744"/>
                <a:gd name="connsiteX32" fmla="*/ 0 w 241295"/>
                <a:gd name="connsiteY32" fmla="*/ 87060 h 2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1295" h="247744">
                  <a:moveTo>
                    <a:pt x="0" y="87060"/>
                  </a:moveTo>
                  <a:lnTo>
                    <a:pt x="11286" y="51054"/>
                  </a:lnTo>
                  <a:lnTo>
                    <a:pt x="11823" y="34931"/>
                  </a:lnTo>
                  <a:lnTo>
                    <a:pt x="25795" y="8599"/>
                  </a:lnTo>
                  <a:lnTo>
                    <a:pt x="75775" y="0"/>
                  </a:lnTo>
                  <a:lnTo>
                    <a:pt x="102645" y="538"/>
                  </a:lnTo>
                  <a:lnTo>
                    <a:pt x="129515" y="15585"/>
                  </a:lnTo>
                  <a:lnTo>
                    <a:pt x="130052" y="24721"/>
                  </a:lnTo>
                  <a:lnTo>
                    <a:pt x="138651" y="41380"/>
                  </a:lnTo>
                  <a:lnTo>
                    <a:pt x="137039" y="82223"/>
                  </a:lnTo>
                  <a:lnTo>
                    <a:pt x="167134" y="88135"/>
                  </a:lnTo>
                  <a:lnTo>
                    <a:pt x="178956" y="82223"/>
                  </a:lnTo>
                  <a:lnTo>
                    <a:pt x="198303" y="90285"/>
                  </a:lnTo>
                  <a:lnTo>
                    <a:pt x="203677" y="99420"/>
                  </a:lnTo>
                  <a:lnTo>
                    <a:pt x="206364" y="126828"/>
                  </a:lnTo>
                  <a:lnTo>
                    <a:pt x="209589" y="138651"/>
                  </a:lnTo>
                  <a:lnTo>
                    <a:pt x="220337" y="139726"/>
                  </a:lnTo>
                  <a:lnTo>
                    <a:pt x="231085" y="134889"/>
                  </a:lnTo>
                  <a:lnTo>
                    <a:pt x="241296" y="140263"/>
                  </a:lnTo>
                  <a:lnTo>
                    <a:pt x="241296" y="156923"/>
                  </a:lnTo>
                  <a:lnTo>
                    <a:pt x="237534" y="174657"/>
                  </a:lnTo>
                  <a:lnTo>
                    <a:pt x="232160" y="192392"/>
                  </a:lnTo>
                  <a:lnTo>
                    <a:pt x="227323" y="219262"/>
                  </a:lnTo>
                  <a:lnTo>
                    <a:pt x="201527" y="242908"/>
                  </a:lnTo>
                  <a:lnTo>
                    <a:pt x="178956" y="247745"/>
                  </a:lnTo>
                  <a:lnTo>
                    <a:pt x="146712" y="242908"/>
                  </a:lnTo>
                  <a:lnTo>
                    <a:pt x="117692" y="234309"/>
                  </a:lnTo>
                  <a:lnTo>
                    <a:pt x="146175" y="188092"/>
                  </a:lnTo>
                  <a:lnTo>
                    <a:pt x="141875" y="174657"/>
                  </a:lnTo>
                  <a:lnTo>
                    <a:pt x="112318" y="162834"/>
                  </a:lnTo>
                  <a:lnTo>
                    <a:pt x="77387" y="140263"/>
                  </a:lnTo>
                  <a:lnTo>
                    <a:pt x="53741" y="135426"/>
                  </a:lnTo>
                  <a:lnTo>
                    <a:pt x="0" y="87060"/>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71" name="Freeform: Shape 272">
              <a:extLst>
                <a:ext uri="{FF2B5EF4-FFF2-40B4-BE49-F238E27FC236}">
                  <a16:creationId xmlns:a16="http://schemas.microsoft.com/office/drawing/2014/main" id="{96A8D698-2DC8-2D49-9D3F-23416EE2684C}"/>
                </a:ext>
              </a:extLst>
            </p:cNvPr>
            <p:cNvSpPr/>
            <p:nvPr userDrawn="1"/>
          </p:nvSpPr>
          <p:spPr>
            <a:xfrm>
              <a:off x="5706510" y="6675"/>
              <a:ext cx="4001708" cy="2731240"/>
            </a:xfrm>
            <a:custGeom>
              <a:avLst/>
              <a:gdLst>
                <a:gd name="connsiteX0" fmla="*/ 3409661 w 4001708"/>
                <a:gd name="connsiteY0" fmla="*/ 2414768 h 2731240"/>
                <a:gd name="connsiteX1" fmla="*/ 3428163 w 4001708"/>
                <a:gd name="connsiteY1" fmla="*/ 2446903 h 2731240"/>
                <a:gd name="connsiteX2" fmla="*/ 3465165 w 4001708"/>
                <a:gd name="connsiteY2" fmla="*/ 2455666 h 2731240"/>
                <a:gd name="connsiteX3" fmla="*/ 3513855 w 4001708"/>
                <a:gd name="connsiteY3" fmla="*/ 2453720 h 2731240"/>
                <a:gd name="connsiteX4" fmla="*/ 3488536 w 4001708"/>
                <a:gd name="connsiteY4" fmla="*/ 2480011 h 2731240"/>
                <a:gd name="connsiteX5" fmla="*/ 3469061 w 4001708"/>
                <a:gd name="connsiteY5" fmla="*/ 2483905 h 2731240"/>
                <a:gd name="connsiteX6" fmla="*/ 3402845 w 4001708"/>
                <a:gd name="connsiteY6" fmla="*/ 2456641 h 2731240"/>
                <a:gd name="connsiteX7" fmla="*/ 3390187 w 4001708"/>
                <a:gd name="connsiteY7" fmla="*/ 2435218 h 2731240"/>
                <a:gd name="connsiteX8" fmla="*/ 3402845 w 4001708"/>
                <a:gd name="connsiteY8" fmla="*/ 2220016 h 2731240"/>
                <a:gd name="connsiteX9" fmla="*/ 3471009 w 4001708"/>
                <a:gd name="connsiteY9" fmla="*/ 2237543 h 2731240"/>
                <a:gd name="connsiteX10" fmla="*/ 3523592 w 4001708"/>
                <a:gd name="connsiteY10" fmla="*/ 2265783 h 2731240"/>
                <a:gd name="connsiteX11" fmla="*/ 3526513 w 4001708"/>
                <a:gd name="connsiteY11" fmla="*/ 2278441 h 2731240"/>
                <a:gd name="connsiteX12" fmla="*/ 3501195 w 4001708"/>
                <a:gd name="connsiteY12" fmla="*/ 2279416 h 2731240"/>
                <a:gd name="connsiteX13" fmla="*/ 3434005 w 4001708"/>
                <a:gd name="connsiteY13" fmla="*/ 2257993 h 2731240"/>
                <a:gd name="connsiteX14" fmla="*/ 3385318 w 4001708"/>
                <a:gd name="connsiteY14" fmla="*/ 2225860 h 2731240"/>
                <a:gd name="connsiteX15" fmla="*/ 65766 w 4001708"/>
                <a:gd name="connsiteY15" fmla="*/ 2165485 h 2731240"/>
                <a:gd name="connsiteX16" fmla="*/ 120297 w 4001708"/>
                <a:gd name="connsiteY16" fmla="*/ 2180093 h 2731240"/>
                <a:gd name="connsiteX17" fmla="*/ 152432 w 4001708"/>
                <a:gd name="connsiteY17" fmla="*/ 2190804 h 2731240"/>
                <a:gd name="connsiteX18" fmla="*/ 201120 w 4001708"/>
                <a:gd name="connsiteY18" fmla="*/ 2197620 h 2731240"/>
                <a:gd name="connsiteX19" fmla="*/ 218647 w 4001708"/>
                <a:gd name="connsiteY19" fmla="*/ 2220989 h 2731240"/>
                <a:gd name="connsiteX20" fmla="*/ 243965 w 4001708"/>
                <a:gd name="connsiteY20" fmla="*/ 2253124 h 2731240"/>
                <a:gd name="connsiteX21" fmla="*/ 295574 w 4001708"/>
                <a:gd name="connsiteY21" fmla="*/ 2280389 h 2731240"/>
                <a:gd name="connsiteX22" fmla="*/ 316997 w 4001708"/>
                <a:gd name="connsiteY22" fmla="*/ 2317393 h 2731240"/>
                <a:gd name="connsiteX23" fmla="*/ 292653 w 4001708"/>
                <a:gd name="connsiteY23" fmla="*/ 2327130 h 2731240"/>
                <a:gd name="connsiteX24" fmla="*/ 206961 w 4001708"/>
                <a:gd name="connsiteY24" fmla="*/ 2296943 h 2731240"/>
                <a:gd name="connsiteX25" fmla="*/ 191382 w 4001708"/>
                <a:gd name="connsiteY25" fmla="*/ 2273572 h 2731240"/>
                <a:gd name="connsiteX26" fmla="*/ 144641 w 4001708"/>
                <a:gd name="connsiteY26" fmla="*/ 2250203 h 2731240"/>
                <a:gd name="connsiteX27" fmla="*/ 134903 w 4001708"/>
                <a:gd name="connsiteY27" fmla="*/ 2230728 h 2731240"/>
                <a:gd name="connsiteX28" fmla="*/ 81347 w 4001708"/>
                <a:gd name="connsiteY28" fmla="*/ 2218068 h 2731240"/>
                <a:gd name="connsiteX29" fmla="*/ 60897 w 4001708"/>
                <a:gd name="connsiteY29" fmla="*/ 2181066 h 2731240"/>
                <a:gd name="connsiteX30" fmla="*/ 3833248 w 4001708"/>
                <a:gd name="connsiteY30" fmla="*/ 2107060 h 2731240"/>
                <a:gd name="connsiteX31" fmla="*/ 3857591 w 4001708"/>
                <a:gd name="connsiteY31" fmla="*/ 2109981 h 2731240"/>
                <a:gd name="connsiteX32" fmla="*/ 3847854 w 4001708"/>
                <a:gd name="connsiteY32" fmla="*/ 2128483 h 2731240"/>
                <a:gd name="connsiteX33" fmla="*/ 3819615 w 4001708"/>
                <a:gd name="connsiteY33" fmla="*/ 2171329 h 2731240"/>
                <a:gd name="connsiteX34" fmla="*/ 3785533 w 4001708"/>
                <a:gd name="connsiteY34" fmla="*/ 2230728 h 2731240"/>
                <a:gd name="connsiteX35" fmla="*/ 3819615 w 4001708"/>
                <a:gd name="connsiteY35" fmla="*/ 2208331 h 2731240"/>
                <a:gd name="connsiteX36" fmla="*/ 3854671 w 4001708"/>
                <a:gd name="connsiteY36" fmla="*/ 2222937 h 2731240"/>
                <a:gd name="connsiteX37" fmla="*/ 3836169 w 4001708"/>
                <a:gd name="connsiteY37" fmla="*/ 2246308 h 2731240"/>
                <a:gd name="connsiteX38" fmla="*/ 3881935 w 4001708"/>
                <a:gd name="connsiteY38" fmla="*/ 2264810 h 2731240"/>
                <a:gd name="connsiteX39" fmla="*/ 3906279 w 4001708"/>
                <a:gd name="connsiteY39" fmla="*/ 2248256 h 2731240"/>
                <a:gd name="connsiteX40" fmla="*/ 3957889 w 4001708"/>
                <a:gd name="connsiteY40" fmla="*/ 2268704 h 2731240"/>
                <a:gd name="connsiteX41" fmla="*/ 3942310 w 4001708"/>
                <a:gd name="connsiteY41" fmla="*/ 2317393 h 2731240"/>
                <a:gd name="connsiteX42" fmla="*/ 3978337 w 4001708"/>
                <a:gd name="connsiteY42" fmla="*/ 2305708 h 2731240"/>
                <a:gd name="connsiteX43" fmla="*/ 3985154 w 4001708"/>
                <a:gd name="connsiteY43" fmla="*/ 2340764 h 2731240"/>
                <a:gd name="connsiteX44" fmla="*/ 4001708 w 4001708"/>
                <a:gd name="connsiteY44" fmla="*/ 2384582 h 2731240"/>
                <a:gd name="connsiteX45" fmla="*/ 3980285 w 4001708"/>
                <a:gd name="connsiteY45" fmla="*/ 2442034 h 2731240"/>
                <a:gd name="connsiteX46" fmla="*/ 3956917 w 4001708"/>
                <a:gd name="connsiteY46" fmla="*/ 2443982 h 2731240"/>
                <a:gd name="connsiteX47" fmla="*/ 3922833 w 4001708"/>
                <a:gd name="connsiteY47" fmla="*/ 2431322 h 2731240"/>
                <a:gd name="connsiteX48" fmla="*/ 3933545 w 4001708"/>
                <a:gd name="connsiteY48" fmla="*/ 2377766 h 2731240"/>
                <a:gd name="connsiteX49" fmla="*/ 3918939 w 4001708"/>
                <a:gd name="connsiteY49" fmla="*/ 2369001 h 2731240"/>
                <a:gd name="connsiteX50" fmla="*/ 3858565 w 4001708"/>
                <a:gd name="connsiteY50" fmla="*/ 2425480 h 2731240"/>
                <a:gd name="connsiteX51" fmla="*/ 3827405 w 4001708"/>
                <a:gd name="connsiteY51" fmla="*/ 2423532 h 2731240"/>
                <a:gd name="connsiteX52" fmla="*/ 3864409 w 4001708"/>
                <a:gd name="connsiteY52" fmla="*/ 2392372 h 2731240"/>
                <a:gd name="connsiteX53" fmla="*/ 3814746 w 4001708"/>
                <a:gd name="connsiteY53" fmla="*/ 2376791 h 2731240"/>
                <a:gd name="connsiteX54" fmla="*/ 3758269 w 4001708"/>
                <a:gd name="connsiteY54" fmla="*/ 2380687 h 2731240"/>
                <a:gd name="connsiteX55" fmla="*/ 3656997 w 4001708"/>
                <a:gd name="connsiteY55" fmla="*/ 2378739 h 2731240"/>
                <a:gd name="connsiteX56" fmla="*/ 3649207 w 4001708"/>
                <a:gd name="connsiteY56" fmla="*/ 2359264 h 2731240"/>
                <a:gd name="connsiteX57" fmla="*/ 3681340 w 4001708"/>
                <a:gd name="connsiteY57" fmla="*/ 2335895 h 2731240"/>
                <a:gd name="connsiteX58" fmla="*/ 3658945 w 4001708"/>
                <a:gd name="connsiteY58" fmla="*/ 2317393 h 2731240"/>
                <a:gd name="connsiteX59" fmla="*/ 3702763 w 4001708"/>
                <a:gd name="connsiteY59" fmla="*/ 2277468 h 2731240"/>
                <a:gd name="connsiteX60" fmla="*/ 3756321 w 4001708"/>
                <a:gd name="connsiteY60" fmla="*/ 2169381 h 2731240"/>
                <a:gd name="connsiteX61" fmla="*/ 3788455 w 4001708"/>
                <a:gd name="connsiteY61" fmla="*/ 2130431 h 2731240"/>
                <a:gd name="connsiteX62" fmla="*/ 2581966 w 4001708"/>
                <a:gd name="connsiteY62" fmla="*/ 1305654 h 2731240"/>
                <a:gd name="connsiteX63" fmla="*/ 2603389 w 4001708"/>
                <a:gd name="connsiteY63" fmla="*/ 1307602 h 2731240"/>
                <a:gd name="connsiteX64" fmla="*/ 2617020 w 4001708"/>
                <a:gd name="connsiteY64" fmla="*/ 1324156 h 2731240"/>
                <a:gd name="connsiteX65" fmla="*/ 2596572 w 4001708"/>
                <a:gd name="connsiteY65" fmla="*/ 1366028 h 2731240"/>
                <a:gd name="connsiteX66" fmla="*/ 2573202 w 4001708"/>
                <a:gd name="connsiteY66" fmla="*/ 1360185 h 2731240"/>
                <a:gd name="connsiteX67" fmla="*/ 2559568 w 4001708"/>
                <a:gd name="connsiteY67" fmla="*/ 1335841 h 2731240"/>
                <a:gd name="connsiteX68" fmla="*/ 2561516 w 4001708"/>
                <a:gd name="connsiteY68" fmla="*/ 1329999 h 2731240"/>
                <a:gd name="connsiteX69" fmla="*/ 2410583 w 4001708"/>
                <a:gd name="connsiteY69" fmla="*/ 1262810 h 2731240"/>
                <a:gd name="connsiteX70" fmla="*/ 2481668 w 4001708"/>
                <a:gd name="connsiteY70" fmla="*/ 1263783 h 2731240"/>
                <a:gd name="connsiteX71" fmla="*/ 2480693 w 4001708"/>
                <a:gd name="connsiteY71" fmla="*/ 1279362 h 2731240"/>
                <a:gd name="connsiteX72" fmla="*/ 2420320 w 4001708"/>
                <a:gd name="connsiteY72" fmla="*/ 1324156 h 2731240"/>
                <a:gd name="connsiteX73" fmla="*/ 2383318 w 4001708"/>
                <a:gd name="connsiteY73" fmla="*/ 1322208 h 2731240"/>
                <a:gd name="connsiteX74" fmla="*/ 2371633 w 4001708"/>
                <a:gd name="connsiteY74" fmla="*/ 1300785 h 2731240"/>
                <a:gd name="connsiteX75" fmla="*/ 2274256 w 4001708"/>
                <a:gd name="connsiteY75" fmla="*/ 1027158 h 2731240"/>
                <a:gd name="connsiteX76" fmla="*/ 2311260 w 4001708"/>
                <a:gd name="connsiteY76" fmla="*/ 1033975 h 2731240"/>
                <a:gd name="connsiteX77" fmla="*/ 2320998 w 4001708"/>
                <a:gd name="connsiteY77" fmla="*/ 1070979 h 2731240"/>
                <a:gd name="connsiteX78" fmla="*/ 2347289 w 4001708"/>
                <a:gd name="connsiteY78" fmla="*/ 1058319 h 2731240"/>
                <a:gd name="connsiteX79" fmla="*/ 2377475 w 4001708"/>
                <a:gd name="connsiteY79" fmla="*/ 1080716 h 2731240"/>
                <a:gd name="connsiteX80" fmla="*/ 2433954 w 4001708"/>
                <a:gd name="connsiteY80" fmla="*/ 1109929 h 2731240"/>
                <a:gd name="connsiteX81" fmla="*/ 2493353 w 4001708"/>
                <a:gd name="connsiteY81" fmla="*/ 1136221 h 2731240"/>
                <a:gd name="connsiteX82" fmla="*/ 2498222 w 4001708"/>
                <a:gd name="connsiteY82" fmla="*/ 1176144 h 2731240"/>
                <a:gd name="connsiteX83" fmla="*/ 2536199 w 4001708"/>
                <a:gd name="connsiteY83" fmla="*/ 1169329 h 2731240"/>
                <a:gd name="connsiteX84" fmla="*/ 2573202 w 4001708"/>
                <a:gd name="connsiteY84" fmla="*/ 1196593 h 2731240"/>
                <a:gd name="connsiteX85" fmla="*/ 2529382 w 4001708"/>
                <a:gd name="connsiteY85" fmla="*/ 1220937 h 2731240"/>
                <a:gd name="connsiteX86" fmla="*/ 2448560 w 4001708"/>
                <a:gd name="connsiteY86" fmla="*/ 1201462 h 2731240"/>
                <a:gd name="connsiteX87" fmla="*/ 2419347 w 4001708"/>
                <a:gd name="connsiteY87" fmla="*/ 1164460 h 2731240"/>
                <a:gd name="connsiteX88" fmla="*/ 2367738 w 4001708"/>
                <a:gd name="connsiteY88" fmla="*/ 1208279 h 2731240"/>
                <a:gd name="connsiteX89" fmla="*/ 2293731 w 4001708"/>
                <a:gd name="connsiteY89" fmla="*/ 1251124 h 2731240"/>
                <a:gd name="connsiteX90" fmla="*/ 2276204 w 4001708"/>
                <a:gd name="connsiteY90" fmla="*/ 1203410 h 2731240"/>
                <a:gd name="connsiteX91" fmla="*/ 2205119 w 4001708"/>
                <a:gd name="connsiteY91" fmla="*/ 1211200 h 2731240"/>
                <a:gd name="connsiteX92" fmla="*/ 2249912 w 4001708"/>
                <a:gd name="connsiteY92" fmla="*/ 1170302 h 2731240"/>
                <a:gd name="connsiteX93" fmla="*/ 2256729 w 4001708"/>
                <a:gd name="connsiteY93" fmla="*/ 1105060 h 2731240"/>
                <a:gd name="connsiteX94" fmla="*/ 2791324 w 4001708"/>
                <a:gd name="connsiteY94" fmla="*/ 804167 h 2731240"/>
                <a:gd name="connsiteX95" fmla="*/ 2832221 w 4001708"/>
                <a:gd name="connsiteY95" fmla="*/ 829486 h 2731240"/>
                <a:gd name="connsiteX96" fmla="*/ 2833194 w 4001708"/>
                <a:gd name="connsiteY96" fmla="*/ 867463 h 2731240"/>
                <a:gd name="connsiteX97" fmla="*/ 2827353 w 4001708"/>
                <a:gd name="connsiteY97" fmla="*/ 880121 h 2731240"/>
                <a:gd name="connsiteX98" fmla="*/ 2792297 w 4001708"/>
                <a:gd name="connsiteY98" fmla="*/ 905438 h 2731240"/>
                <a:gd name="connsiteX99" fmla="*/ 2733872 w 4001708"/>
                <a:gd name="connsiteY99" fmla="*/ 909334 h 2731240"/>
                <a:gd name="connsiteX100" fmla="*/ 2721213 w 4001708"/>
                <a:gd name="connsiteY100" fmla="*/ 866488 h 2731240"/>
                <a:gd name="connsiteX101" fmla="*/ 2743610 w 4001708"/>
                <a:gd name="connsiteY101" fmla="*/ 816826 h 2731240"/>
                <a:gd name="connsiteX102" fmla="*/ 1631574 w 4001708"/>
                <a:gd name="connsiteY102" fmla="*/ 635707 h 2731240"/>
                <a:gd name="connsiteX103" fmla="*/ 1687078 w 4001708"/>
                <a:gd name="connsiteY103" fmla="*/ 661024 h 2731240"/>
                <a:gd name="connsiteX104" fmla="*/ 1718240 w 4001708"/>
                <a:gd name="connsiteY104" fmla="*/ 677578 h 2731240"/>
                <a:gd name="connsiteX105" fmla="*/ 1733820 w 4001708"/>
                <a:gd name="connsiteY105" fmla="*/ 695107 h 2731240"/>
                <a:gd name="connsiteX106" fmla="*/ 1765953 w 4001708"/>
                <a:gd name="connsiteY106" fmla="*/ 730161 h 2731240"/>
                <a:gd name="connsiteX107" fmla="*/ 1733820 w 4001708"/>
                <a:gd name="connsiteY107" fmla="*/ 762296 h 2731240"/>
                <a:gd name="connsiteX108" fmla="*/ 1663708 w 4001708"/>
                <a:gd name="connsiteY108" fmla="*/ 735030 h 2731240"/>
                <a:gd name="connsiteX109" fmla="*/ 1620862 w 4001708"/>
                <a:gd name="connsiteY109" fmla="*/ 744767 h 2731240"/>
                <a:gd name="connsiteX110" fmla="*/ 1549779 w 4001708"/>
                <a:gd name="connsiteY110" fmla="*/ 703870 h 2731240"/>
                <a:gd name="connsiteX111" fmla="*/ 1595545 w 4001708"/>
                <a:gd name="connsiteY111" fmla="*/ 675630 h 2731240"/>
                <a:gd name="connsiteX112" fmla="*/ 1786403 w 4001708"/>
                <a:gd name="connsiteY112" fmla="*/ 465299 h 2731240"/>
                <a:gd name="connsiteX113" fmla="*/ 1854566 w 4001708"/>
                <a:gd name="connsiteY113" fmla="*/ 480878 h 2731240"/>
                <a:gd name="connsiteX114" fmla="*/ 1907149 w 4001708"/>
                <a:gd name="connsiteY114" fmla="*/ 522751 h 2731240"/>
                <a:gd name="connsiteX115" fmla="*/ 1978234 w 4001708"/>
                <a:gd name="connsiteY115" fmla="*/ 628890 h 2731240"/>
                <a:gd name="connsiteX116" fmla="*/ 1932468 w 4001708"/>
                <a:gd name="connsiteY116" fmla="*/ 674657 h 2731240"/>
                <a:gd name="connsiteX117" fmla="*/ 2028869 w 4001708"/>
                <a:gd name="connsiteY117" fmla="*/ 693159 h 2731240"/>
                <a:gd name="connsiteX118" fmla="*/ 2028869 w 4001708"/>
                <a:gd name="connsiteY118" fmla="*/ 786640 h 2731240"/>
                <a:gd name="connsiteX119" fmla="*/ 2098006 w 4001708"/>
                <a:gd name="connsiteY119" fmla="*/ 715555 h 2731240"/>
                <a:gd name="connsiteX120" fmla="*/ 2160327 w 4001708"/>
                <a:gd name="connsiteY120" fmla="*/ 773982 h 2731240"/>
                <a:gd name="connsiteX121" fmla="*/ 2144746 w 4001708"/>
                <a:gd name="connsiteY121" fmla="*/ 840196 h 2731240"/>
                <a:gd name="connsiteX122" fmla="*/ 2195381 w 4001708"/>
                <a:gd name="connsiteY122" fmla="*/ 899596 h 2731240"/>
                <a:gd name="connsiteX123" fmla="*/ 2249912 w 4001708"/>
                <a:gd name="connsiteY123" fmla="*/ 835328 h 2731240"/>
                <a:gd name="connsiteX124" fmla="*/ 2287889 w 4001708"/>
                <a:gd name="connsiteY124" fmla="*/ 757428 h 2731240"/>
                <a:gd name="connsiteX125" fmla="*/ 2290810 w 4001708"/>
                <a:gd name="connsiteY125" fmla="*/ 657130 h 2731240"/>
                <a:gd name="connsiteX126" fmla="*/ 2364816 w 4001708"/>
                <a:gd name="connsiteY126" fmla="*/ 663947 h 2731240"/>
                <a:gd name="connsiteX127" fmla="*/ 2441743 w 4001708"/>
                <a:gd name="connsiteY127" fmla="*/ 677578 h 2731240"/>
                <a:gd name="connsiteX128" fmla="*/ 2511854 w 4001708"/>
                <a:gd name="connsiteY128" fmla="*/ 723345 h 2731240"/>
                <a:gd name="connsiteX129" fmla="*/ 2514776 w 4001708"/>
                <a:gd name="connsiteY129" fmla="*/ 768138 h 2731240"/>
                <a:gd name="connsiteX130" fmla="*/ 2475824 w 4001708"/>
                <a:gd name="connsiteY130" fmla="*/ 815853 h 2731240"/>
                <a:gd name="connsiteX131" fmla="*/ 2512828 w 4001708"/>
                <a:gd name="connsiteY131" fmla="*/ 863567 h 2731240"/>
                <a:gd name="connsiteX132" fmla="*/ 2506012 w 4001708"/>
                <a:gd name="connsiteY132" fmla="*/ 906413 h 2731240"/>
                <a:gd name="connsiteX133" fmla="*/ 2403767 w 4001708"/>
                <a:gd name="connsiteY133" fmla="*/ 966786 h 2731240"/>
                <a:gd name="connsiteX134" fmla="*/ 2331708 w 4001708"/>
                <a:gd name="connsiteY134" fmla="*/ 980419 h 2731240"/>
                <a:gd name="connsiteX135" fmla="*/ 2278152 w 4001708"/>
                <a:gd name="connsiteY135" fmla="*/ 954127 h 2731240"/>
                <a:gd name="connsiteX136" fmla="*/ 2262571 w 4001708"/>
                <a:gd name="connsiteY136" fmla="*/ 997946 h 2731240"/>
                <a:gd name="connsiteX137" fmla="*/ 2212910 w 4001708"/>
                <a:gd name="connsiteY137" fmla="*/ 1070004 h 2731240"/>
                <a:gd name="connsiteX138" fmla="*/ 2197329 w 4001708"/>
                <a:gd name="connsiteY138" fmla="*/ 1107008 h 2731240"/>
                <a:gd name="connsiteX139" fmla="*/ 2136957 w 4001708"/>
                <a:gd name="connsiteY139" fmla="*/ 1163485 h 2731240"/>
                <a:gd name="connsiteX140" fmla="*/ 2062950 w 4001708"/>
                <a:gd name="connsiteY140" fmla="*/ 1169329 h 2731240"/>
                <a:gd name="connsiteX141" fmla="*/ 2022053 w 4001708"/>
                <a:gd name="connsiteY141" fmla="*/ 1204383 h 2731240"/>
                <a:gd name="connsiteX142" fmla="*/ 2019132 w 4001708"/>
                <a:gd name="connsiteY142" fmla="*/ 1257941 h 2731240"/>
                <a:gd name="connsiteX143" fmla="*/ 1958759 w 4001708"/>
                <a:gd name="connsiteY143" fmla="*/ 1267679 h 2731240"/>
                <a:gd name="connsiteX144" fmla="*/ 1894490 w 4001708"/>
                <a:gd name="connsiteY144" fmla="*/ 1332920 h 2731240"/>
                <a:gd name="connsiteX145" fmla="*/ 1838011 w 4001708"/>
                <a:gd name="connsiteY145" fmla="*/ 1422505 h 2731240"/>
                <a:gd name="connsiteX146" fmla="*/ 1817563 w 4001708"/>
                <a:gd name="connsiteY146" fmla="*/ 1483853 h 2731240"/>
                <a:gd name="connsiteX147" fmla="*/ 1814641 w 4001708"/>
                <a:gd name="connsiteY147" fmla="*/ 1573438 h 2731240"/>
                <a:gd name="connsiteX148" fmla="*/ 1890595 w 4001708"/>
                <a:gd name="connsiteY148" fmla="*/ 1586099 h 2731240"/>
                <a:gd name="connsiteX149" fmla="*/ 1913965 w 4001708"/>
                <a:gd name="connsiteY149" fmla="*/ 1657182 h 2731240"/>
                <a:gd name="connsiteX150" fmla="*/ 1938309 w 4001708"/>
                <a:gd name="connsiteY150" fmla="*/ 1713661 h 2731240"/>
                <a:gd name="connsiteX151" fmla="*/ 2011340 w 4001708"/>
                <a:gd name="connsiteY151" fmla="*/ 1699055 h 2731240"/>
                <a:gd name="connsiteX152" fmla="*/ 2107744 w 4001708"/>
                <a:gd name="connsiteY152" fmla="*/ 1731188 h 2731240"/>
                <a:gd name="connsiteX153" fmla="*/ 2159352 w 4001708"/>
                <a:gd name="connsiteY153" fmla="*/ 1759428 h 2731240"/>
                <a:gd name="connsiteX154" fmla="*/ 2196356 w 4001708"/>
                <a:gd name="connsiteY154" fmla="*/ 1794484 h 2731240"/>
                <a:gd name="connsiteX155" fmla="*/ 2261598 w 4001708"/>
                <a:gd name="connsiteY155" fmla="*/ 1814932 h 2731240"/>
                <a:gd name="connsiteX156" fmla="*/ 2317102 w 4001708"/>
                <a:gd name="connsiteY156" fmla="*/ 1845119 h 2731240"/>
                <a:gd name="connsiteX157" fmla="*/ 2402793 w 4001708"/>
                <a:gd name="connsiteY157" fmla="*/ 1849013 h 2731240"/>
                <a:gd name="connsiteX158" fmla="*/ 2459270 w 4001708"/>
                <a:gd name="connsiteY158" fmla="*/ 1855829 h 2731240"/>
                <a:gd name="connsiteX159" fmla="*/ 2450508 w 4001708"/>
                <a:gd name="connsiteY159" fmla="*/ 1918150 h 2731240"/>
                <a:gd name="connsiteX160" fmla="*/ 2467062 w 4001708"/>
                <a:gd name="connsiteY160" fmla="*/ 1989235 h 2731240"/>
                <a:gd name="connsiteX161" fmla="*/ 2505037 w 4001708"/>
                <a:gd name="connsiteY161" fmla="*/ 2068110 h 2731240"/>
                <a:gd name="connsiteX162" fmla="*/ 2581966 w 4001708"/>
                <a:gd name="connsiteY162" fmla="*/ 2133352 h 2731240"/>
                <a:gd name="connsiteX163" fmla="*/ 2621889 w 4001708"/>
                <a:gd name="connsiteY163" fmla="*/ 2110956 h 2731240"/>
                <a:gd name="connsiteX164" fmla="*/ 2650128 w 4001708"/>
                <a:gd name="connsiteY164" fmla="*/ 2039871 h 2731240"/>
                <a:gd name="connsiteX165" fmla="*/ 2622864 w 4001708"/>
                <a:gd name="connsiteY165" fmla="*/ 1928863 h 2731240"/>
                <a:gd name="connsiteX166" fmla="*/ 2585860 w 4001708"/>
                <a:gd name="connsiteY166" fmla="*/ 1890886 h 2731240"/>
                <a:gd name="connsiteX167" fmla="*/ 2669603 w 4001708"/>
                <a:gd name="connsiteY167" fmla="*/ 1856804 h 2731240"/>
                <a:gd name="connsiteX168" fmla="*/ 2729003 w 4001708"/>
                <a:gd name="connsiteY168" fmla="*/ 1806167 h 2731240"/>
                <a:gd name="connsiteX169" fmla="*/ 2758215 w 4001708"/>
                <a:gd name="connsiteY169" fmla="*/ 1755532 h 2731240"/>
                <a:gd name="connsiteX170" fmla="*/ 2754321 w 4001708"/>
                <a:gd name="connsiteY170" fmla="*/ 1705871 h 2731240"/>
                <a:gd name="connsiteX171" fmla="*/ 2719265 w 4001708"/>
                <a:gd name="connsiteY171" fmla="*/ 1642576 h 2731240"/>
                <a:gd name="connsiteX172" fmla="*/ 2655970 w 4001708"/>
                <a:gd name="connsiteY172" fmla="*/ 1586099 h 2731240"/>
                <a:gd name="connsiteX173" fmla="*/ 2717318 w 4001708"/>
                <a:gd name="connsiteY173" fmla="*/ 1505276 h 2731240"/>
                <a:gd name="connsiteX174" fmla="*/ 2694922 w 4001708"/>
                <a:gd name="connsiteY174" fmla="*/ 1434191 h 2731240"/>
                <a:gd name="connsiteX175" fmla="*/ 2677393 w 4001708"/>
                <a:gd name="connsiteY175" fmla="*/ 1310522 h 2731240"/>
                <a:gd name="connsiteX176" fmla="*/ 2713424 w 4001708"/>
                <a:gd name="connsiteY176" fmla="*/ 1292022 h 2731240"/>
                <a:gd name="connsiteX177" fmla="*/ 2803009 w 4001708"/>
                <a:gd name="connsiteY177" fmla="*/ 1314418 h 2731240"/>
                <a:gd name="connsiteX178" fmla="*/ 2856565 w 4001708"/>
                <a:gd name="connsiteY178" fmla="*/ 1322208 h 2731240"/>
                <a:gd name="connsiteX179" fmla="*/ 2899411 w 4001708"/>
                <a:gd name="connsiteY179" fmla="*/ 1300785 h 2731240"/>
                <a:gd name="connsiteX180" fmla="*/ 2948098 w 4001708"/>
                <a:gd name="connsiteY180" fmla="*/ 1328051 h 2731240"/>
                <a:gd name="connsiteX181" fmla="*/ 3012367 w 4001708"/>
                <a:gd name="connsiteY181" fmla="*/ 1374791 h 2731240"/>
                <a:gd name="connsiteX182" fmla="*/ 3027948 w 4001708"/>
                <a:gd name="connsiteY182" fmla="*/ 1404978 h 2731240"/>
                <a:gd name="connsiteX183" fmla="*/ 3120454 w 4001708"/>
                <a:gd name="connsiteY183" fmla="*/ 1410820 h 2731240"/>
                <a:gd name="connsiteX184" fmla="*/ 3118506 w 4001708"/>
                <a:gd name="connsiteY184" fmla="*/ 1477037 h 2731240"/>
                <a:gd name="connsiteX185" fmla="*/ 3136035 w 4001708"/>
                <a:gd name="connsiteY185" fmla="*/ 1574413 h 2731240"/>
                <a:gd name="connsiteX186" fmla="*/ 3183749 w 4001708"/>
                <a:gd name="connsiteY186" fmla="*/ 1586099 h 2731240"/>
                <a:gd name="connsiteX187" fmla="*/ 3221727 w 4001708"/>
                <a:gd name="connsiteY187" fmla="*/ 1630890 h 2731240"/>
                <a:gd name="connsiteX188" fmla="*/ 3296705 w 4001708"/>
                <a:gd name="connsiteY188" fmla="*/ 1589020 h 2731240"/>
                <a:gd name="connsiteX189" fmla="*/ 3346368 w 4001708"/>
                <a:gd name="connsiteY189" fmla="*/ 1504301 h 2731240"/>
                <a:gd name="connsiteX190" fmla="*/ 3380449 w 4001708"/>
                <a:gd name="connsiteY190" fmla="*/ 1468272 h 2731240"/>
                <a:gd name="connsiteX191" fmla="*/ 3421347 w 4001708"/>
                <a:gd name="connsiteY191" fmla="*/ 1537409 h 2731240"/>
                <a:gd name="connsiteX192" fmla="*/ 3489511 w 4001708"/>
                <a:gd name="connsiteY192" fmla="*/ 1634786 h 2731240"/>
                <a:gd name="connsiteX193" fmla="*/ 3546961 w 4001708"/>
                <a:gd name="connsiteY193" fmla="*/ 1724371 h 2731240"/>
                <a:gd name="connsiteX194" fmla="*/ 3525539 w 4001708"/>
                <a:gd name="connsiteY194" fmla="*/ 1771113 h 2731240"/>
                <a:gd name="connsiteX195" fmla="*/ 3594676 w 4001708"/>
                <a:gd name="connsiteY195" fmla="*/ 1812011 h 2731240"/>
                <a:gd name="connsiteX196" fmla="*/ 3641417 w 4001708"/>
                <a:gd name="connsiteY196" fmla="*/ 1852909 h 2731240"/>
                <a:gd name="connsiteX197" fmla="*/ 3724186 w 4001708"/>
                <a:gd name="connsiteY197" fmla="*/ 1871411 h 2731240"/>
                <a:gd name="connsiteX198" fmla="*/ 3757294 w 4001708"/>
                <a:gd name="connsiteY198" fmla="*/ 1894779 h 2731240"/>
                <a:gd name="connsiteX199" fmla="*/ 3777744 w 4001708"/>
                <a:gd name="connsiteY199" fmla="*/ 1955154 h 2731240"/>
                <a:gd name="connsiteX200" fmla="*/ 3818641 w 4001708"/>
                <a:gd name="connsiteY200" fmla="*/ 1964892 h 2731240"/>
                <a:gd name="connsiteX201" fmla="*/ 3839089 w 4001708"/>
                <a:gd name="connsiteY201" fmla="*/ 1991183 h 2731240"/>
                <a:gd name="connsiteX202" fmla="*/ 3842985 w 4001708"/>
                <a:gd name="connsiteY202" fmla="*/ 2070056 h 2731240"/>
                <a:gd name="connsiteX203" fmla="*/ 3805009 w 4001708"/>
                <a:gd name="connsiteY203" fmla="*/ 2096350 h 2731240"/>
                <a:gd name="connsiteX204" fmla="*/ 3768007 w 4001708"/>
                <a:gd name="connsiteY204" fmla="*/ 2120693 h 2731240"/>
                <a:gd name="connsiteX205" fmla="*/ 3682315 w 4001708"/>
                <a:gd name="connsiteY205" fmla="*/ 2145037 h 2731240"/>
                <a:gd name="connsiteX206" fmla="*/ 3617073 w 4001708"/>
                <a:gd name="connsiteY206" fmla="*/ 2201514 h 2731240"/>
                <a:gd name="connsiteX207" fmla="*/ 3529434 w 4001708"/>
                <a:gd name="connsiteY207" fmla="*/ 2212227 h 2731240"/>
                <a:gd name="connsiteX208" fmla="*/ 3416478 w 4001708"/>
                <a:gd name="connsiteY208" fmla="*/ 2198593 h 2731240"/>
                <a:gd name="connsiteX209" fmla="*/ 3338578 w 4001708"/>
                <a:gd name="connsiteY209" fmla="*/ 2198593 h 2731240"/>
                <a:gd name="connsiteX210" fmla="*/ 3285020 w 4001708"/>
                <a:gd name="connsiteY210" fmla="*/ 2203462 h 2731240"/>
                <a:gd name="connsiteX211" fmla="*/ 3241201 w 4001708"/>
                <a:gd name="connsiteY211" fmla="*/ 2252151 h 2731240"/>
                <a:gd name="connsiteX212" fmla="*/ 3174985 w 4001708"/>
                <a:gd name="connsiteY212" fmla="*/ 2281364 h 2731240"/>
                <a:gd name="connsiteX213" fmla="*/ 3100006 w 4001708"/>
                <a:gd name="connsiteY213" fmla="*/ 2369001 h 2731240"/>
                <a:gd name="connsiteX214" fmla="*/ 3040606 w 4001708"/>
                <a:gd name="connsiteY214" fmla="*/ 2429374 h 2731240"/>
                <a:gd name="connsiteX215" fmla="*/ 3084425 w 4001708"/>
                <a:gd name="connsiteY215" fmla="*/ 2418664 h 2731240"/>
                <a:gd name="connsiteX216" fmla="*/ 3168169 w 4001708"/>
                <a:gd name="connsiteY216" fmla="*/ 2331999 h 2731240"/>
                <a:gd name="connsiteX217" fmla="*/ 3277231 w 4001708"/>
                <a:gd name="connsiteY217" fmla="*/ 2276495 h 2731240"/>
                <a:gd name="connsiteX218" fmla="*/ 3355131 w 4001708"/>
                <a:gd name="connsiteY218" fmla="*/ 2269678 h 2731240"/>
                <a:gd name="connsiteX219" fmla="*/ 3400897 w 4001708"/>
                <a:gd name="connsiteY219" fmla="*/ 2302787 h 2731240"/>
                <a:gd name="connsiteX220" fmla="*/ 3352209 w 4001708"/>
                <a:gd name="connsiteY220" fmla="*/ 2347578 h 2731240"/>
                <a:gd name="connsiteX221" fmla="*/ 3368764 w 4001708"/>
                <a:gd name="connsiteY221" fmla="*/ 2418664 h 2731240"/>
                <a:gd name="connsiteX222" fmla="*/ 3385318 w 4001708"/>
                <a:gd name="connsiteY222" fmla="*/ 2467351 h 2731240"/>
                <a:gd name="connsiteX223" fmla="*/ 3453482 w 4001708"/>
                <a:gd name="connsiteY223" fmla="*/ 2499486 h 2731240"/>
                <a:gd name="connsiteX224" fmla="*/ 3539172 w 4001708"/>
                <a:gd name="connsiteY224" fmla="*/ 2489749 h 2731240"/>
                <a:gd name="connsiteX225" fmla="*/ 3591755 w 4001708"/>
                <a:gd name="connsiteY225" fmla="*/ 2416716 h 2731240"/>
                <a:gd name="connsiteX226" fmla="*/ 3592730 w 4001708"/>
                <a:gd name="connsiteY226" fmla="*/ 2460534 h 2731240"/>
                <a:gd name="connsiteX227" fmla="*/ 3625838 w 4001708"/>
                <a:gd name="connsiteY227" fmla="*/ 2483905 h 2731240"/>
                <a:gd name="connsiteX228" fmla="*/ 3561567 w 4001708"/>
                <a:gd name="connsiteY228" fmla="*/ 2525778 h 2731240"/>
                <a:gd name="connsiteX229" fmla="*/ 3446665 w 4001708"/>
                <a:gd name="connsiteY229" fmla="*/ 2563755 h 2731240"/>
                <a:gd name="connsiteX230" fmla="*/ 3395055 w 4001708"/>
                <a:gd name="connsiteY230" fmla="*/ 2589072 h 2731240"/>
                <a:gd name="connsiteX231" fmla="*/ 3336630 w 4001708"/>
                <a:gd name="connsiteY231" fmla="*/ 2634838 h 2731240"/>
                <a:gd name="connsiteX232" fmla="*/ 3296705 w 4001708"/>
                <a:gd name="connsiteY232" fmla="*/ 2629969 h 2731240"/>
                <a:gd name="connsiteX233" fmla="*/ 3294758 w 4001708"/>
                <a:gd name="connsiteY233" fmla="*/ 2576413 h 2731240"/>
                <a:gd name="connsiteX234" fmla="*/ 3385318 w 4001708"/>
                <a:gd name="connsiteY234" fmla="*/ 2523830 h 2731240"/>
                <a:gd name="connsiteX235" fmla="*/ 3302549 w 4001708"/>
                <a:gd name="connsiteY235" fmla="*/ 2525778 h 2731240"/>
                <a:gd name="connsiteX236" fmla="*/ 3245095 w 4001708"/>
                <a:gd name="connsiteY236" fmla="*/ 2533568 h 2731240"/>
                <a:gd name="connsiteX237" fmla="*/ 3211014 w 4001708"/>
                <a:gd name="connsiteY237" fmla="*/ 2497538 h 2731240"/>
                <a:gd name="connsiteX238" fmla="*/ 3211014 w 4001708"/>
                <a:gd name="connsiteY238" fmla="*/ 2408926 h 2731240"/>
                <a:gd name="connsiteX239" fmla="*/ 3187645 w 4001708"/>
                <a:gd name="connsiteY239" fmla="*/ 2390424 h 2731240"/>
                <a:gd name="connsiteX240" fmla="*/ 3152589 w 4001708"/>
                <a:gd name="connsiteY240" fmla="*/ 2402110 h 2731240"/>
                <a:gd name="connsiteX241" fmla="*/ 3135060 w 4001708"/>
                <a:gd name="connsiteY241" fmla="*/ 2384582 h 2731240"/>
                <a:gd name="connsiteX242" fmla="*/ 3095137 w 4001708"/>
                <a:gd name="connsiteY242" fmla="*/ 2434243 h 2731240"/>
                <a:gd name="connsiteX243" fmla="*/ 3079556 w 4001708"/>
                <a:gd name="connsiteY243" fmla="*/ 2484880 h 2731240"/>
                <a:gd name="connsiteX244" fmla="*/ 3061056 w 4001708"/>
                <a:gd name="connsiteY244" fmla="*/ 2514093 h 2731240"/>
                <a:gd name="connsiteX245" fmla="*/ 3038658 w 4001708"/>
                <a:gd name="connsiteY245" fmla="*/ 2523830 h 2731240"/>
                <a:gd name="connsiteX246" fmla="*/ 3022104 w 4001708"/>
                <a:gd name="connsiteY246" fmla="*/ 2526751 h 2731240"/>
                <a:gd name="connsiteX247" fmla="*/ 3017235 w 4001708"/>
                <a:gd name="connsiteY247" fmla="*/ 2542332 h 2731240"/>
                <a:gd name="connsiteX248" fmla="*/ 2921807 w 4001708"/>
                <a:gd name="connsiteY248" fmla="*/ 2542332 h 2731240"/>
                <a:gd name="connsiteX249" fmla="*/ 2842934 w 4001708"/>
                <a:gd name="connsiteY249" fmla="*/ 2542332 h 2731240"/>
                <a:gd name="connsiteX250" fmla="*/ 2819563 w 4001708"/>
                <a:gd name="connsiteY250" fmla="*/ 2554017 h 2731240"/>
                <a:gd name="connsiteX251" fmla="*/ 2766005 w 4001708"/>
                <a:gd name="connsiteY251" fmla="*/ 2598809 h 2731240"/>
                <a:gd name="connsiteX252" fmla="*/ 2765032 w 4001708"/>
                <a:gd name="connsiteY252" fmla="*/ 2597836 h 2731240"/>
                <a:gd name="connsiteX253" fmla="*/ 2754321 w 4001708"/>
                <a:gd name="connsiteY253" fmla="*/ 2592967 h 2731240"/>
                <a:gd name="connsiteX254" fmla="*/ 2737767 w 4001708"/>
                <a:gd name="connsiteY254" fmla="*/ 2601730 h 2731240"/>
                <a:gd name="connsiteX255" fmla="*/ 2723161 w 4001708"/>
                <a:gd name="connsiteY255" fmla="*/ 2615363 h 2731240"/>
                <a:gd name="connsiteX256" fmla="*/ 2699790 w 4001708"/>
                <a:gd name="connsiteY256" fmla="*/ 2603678 h 2731240"/>
                <a:gd name="connsiteX257" fmla="*/ 2655970 w 4001708"/>
                <a:gd name="connsiteY257" fmla="*/ 2612442 h 2731240"/>
                <a:gd name="connsiteX258" fmla="*/ 2618968 w 4001708"/>
                <a:gd name="connsiteY258" fmla="*/ 2622180 h 2731240"/>
                <a:gd name="connsiteX259" fmla="*/ 2603389 w 4001708"/>
                <a:gd name="connsiteY259" fmla="*/ 2629969 h 2731240"/>
                <a:gd name="connsiteX260" fmla="*/ 2587807 w 4001708"/>
                <a:gd name="connsiteY260" fmla="*/ 2651392 h 2731240"/>
                <a:gd name="connsiteX261" fmla="*/ 2608257 w 4001708"/>
                <a:gd name="connsiteY261" fmla="*/ 2657236 h 2731240"/>
                <a:gd name="connsiteX262" fmla="*/ 2623837 w 4001708"/>
                <a:gd name="connsiteY262" fmla="*/ 2654313 h 2731240"/>
                <a:gd name="connsiteX263" fmla="*/ 2625784 w 4001708"/>
                <a:gd name="connsiteY263" fmla="*/ 2653340 h 2731240"/>
                <a:gd name="connsiteX264" fmla="*/ 2630653 w 4001708"/>
                <a:gd name="connsiteY264" fmla="*/ 2671842 h 2731240"/>
                <a:gd name="connsiteX265" fmla="*/ 2585860 w 4001708"/>
                <a:gd name="connsiteY265" fmla="*/ 2679632 h 2731240"/>
                <a:gd name="connsiteX266" fmla="*/ 2560543 w 4001708"/>
                <a:gd name="connsiteY266" fmla="*/ 2687421 h 2731240"/>
                <a:gd name="connsiteX267" fmla="*/ 2546910 w 4001708"/>
                <a:gd name="connsiteY267" fmla="*/ 2697159 h 2731240"/>
                <a:gd name="connsiteX268" fmla="*/ 2517697 w 4001708"/>
                <a:gd name="connsiteY268" fmla="*/ 2691317 h 2731240"/>
                <a:gd name="connsiteX269" fmla="*/ 2502117 w 4001708"/>
                <a:gd name="connsiteY269" fmla="*/ 2694238 h 2731240"/>
                <a:gd name="connsiteX270" fmla="*/ 2479720 w 4001708"/>
                <a:gd name="connsiteY270" fmla="*/ 2711765 h 2731240"/>
                <a:gd name="connsiteX271" fmla="*/ 2440771 w 4001708"/>
                <a:gd name="connsiteY271" fmla="*/ 2731240 h 2731240"/>
                <a:gd name="connsiteX272" fmla="*/ 2412531 w 4001708"/>
                <a:gd name="connsiteY272" fmla="*/ 2727346 h 2731240"/>
                <a:gd name="connsiteX273" fmla="*/ 2424216 w 4001708"/>
                <a:gd name="connsiteY273" fmla="*/ 2705923 h 2731240"/>
                <a:gd name="connsiteX274" fmla="*/ 2448560 w 4001708"/>
                <a:gd name="connsiteY274" fmla="*/ 2671842 h 2731240"/>
                <a:gd name="connsiteX275" fmla="*/ 2482641 w 4001708"/>
                <a:gd name="connsiteY275" fmla="*/ 2651392 h 2731240"/>
                <a:gd name="connsiteX276" fmla="*/ 2486537 w 4001708"/>
                <a:gd name="connsiteY276" fmla="*/ 2633865 h 2731240"/>
                <a:gd name="connsiteX277" fmla="*/ 2483616 w 4001708"/>
                <a:gd name="connsiteY277" fmla="*/ 2603678 h 2731240"/>
                <a:gd name="connsiteX278" fmla="*/ 2508933 w 4001708"/>
                <a:gd name="connsiteY278" fmla="*/ 2568624 h 2731240"/>
                <a:gd name="connsiteX279" fmla="*/ 2502117 w 4001708"/>
                <a:gd name="connsiteY279" fmla="*/ 2528699 h 2731240"/>
                <a:gd name="connsiteX280" fmla="*/ 2528408 w 4001708"/>
                <a:gd name="connsiteY280" fmla="*/ 2568624 h 2731240"/>
                <a:gd name="connsiteX281" fmla="*/ 2570280 w 4001708"/>
                <a:gd name="connsiteY281" fmla="*/ 2577386 h 2731240"/>
                <a:gd name="connsiteX282" fmla="*/ 2586834 w 4001708"/>
                <a:gd name="connsiteY282" fmla="*/ 2555963 h 2731240"/>
                <a:gd name="connsiteX283" fmla="*/ 2552751 w 4001708"/>
                <a:gd name="connsiteY283" fmla="*/ 2507276 h 2731240"/>
                <a:gd name="connsiteX284" fmla="*/ 2536199 w 4001708"/>
                <a:gd name="connsiteY284" fmla="*/ 2486828 h 2731240"/>
                <a:gd name="connsiteX285" fmla="*/ 2489458 w 4001708"/>
                <a:gd name="connsiteY285" fmla="*/ 2474168 h 2731240"/>
                <a:gd name="connsiteX286" fmla="*/ 2447587 w 4001708"/>
                <a:gd name="connsiteY286" fmla="*/ 2467351 h 2731240"/>
                <a:gd name="connsiteX287" fmla="*/ 2407662 w 4001708"/>
                <a:gd name="connsiteY287" fmla="*/ 2466378 h 2731240"/>
                <a:gd name="connsiteX288" fmla="*/ 2368712 w 4001708"/>
                <a:gd name="connsiteY288" fmla="*/ 2458588 h 2731240"/>
                <a:gd name="connsiteX289" fmla="*/ 2358973 w 4001708"/>
                <a:gd name="connsiteY289" fmla="*/ 2443982 h 2731240"/>
                <a:gd name="connsiteX290" fmla="*/ 2349235 w 4001708"/>
                <a:gd name="connsiteY290" fmla="*/ 2453720 h 2731240"/>
                <a:gd name="connsiteX291" fmla="*/ 2335604 w 4001708"/>
                <a:gd name="connsiteY291" fmla="*/ 2451772 h 2731240"/>
                <a:gd name="connsiteX292" fmla="*/ 2346314 w 4001708"/>
                <a:gd name="connsiteY292" fmla="*/ 2430349 h 2731240"/>
                <a:gd name="connsiteX293" fmla="*/ 2324892 w 4001708"/>
                <a:gd name="connsiteY293" fmla="*/ 2422559 h 2731240"/>
                <a:gd name="connsiteX294" fmla="*/ 2333657 w 4001708"/>
                <a:gd name="connsiteY294" fmla="*/ 2397241 h 2731240"/>
                <a:gd name="connsiteX295" fmla="*/ 2313206 w 4001708"/>
                <a:gd name="connsiteY295" fmla="*/ 2377766 h 2731240"/>
                <a:gd name="connsiteX296" fmla="*/ 2322945 w 4001708"/>
                <a:gd name="connsiteY296" fmla="*/ 2359264 h 2731240"/>
                <a:gd name="connsiteX297" fmla="*/ 2264519 w 4001708"/>
                <a:gd name="connsiteY297" fmla="*/ 2349526 h 2731240"/>
                <a:gd name="connsiteX298" fmla="*/ 2246992 w 4001708"/>
                <a:gd name="connsiteY298" fmla="*/ 2311549 h 2731240"/>
                <a:gd name="connsiteX299" fmla="*/ 2234333 w 4001708"/>
                <a:gd name="connsiteY299" fmla="*/ 2302787 h 2731240"/>
                <a:gd name="connsiteX300" fmla="*/ 2198303 w 4001708"/>
                <a:gd name="connsiteY300" fmla="*/ 2300839 h 2731240"/>
                <a:gd name="connsiteX301" fmla="*/ 2149615 w 4001708"/>
                <a:gd name="connsiteY301" fmla="*/ 2287206 h 2731240"/>
                <a:gd name="connsiteX302" fmla="*/ 2137929 w 4001708"/>
                <a:gd name="connsiteY302" fmla="*/ 2295970 h 2731240"/>
                <a:gd name="connsiteX303" fmla="*/ 2126244 w 4001708"/>
                <a:gd name="connsiteY303" fmla="*/ 2312524 h 2731240"/>
                <a:gd name="connsiteX304" fmla="*/ 2097032 w 4001708"/>
                <a:gd name="connsiteY304" fmla="*/ 2323235 h 2731240"/>
                <a:gd name="connsiteX305" fmla="*/ 2075609 w 4001708"/>
                <a:gd name="connsiteY305" fmla="*/ 2349526 h 2731240"/>
                <a:gd name="connsiteX306" fmla="*/ 2011340 w 4001708"/>
                <a:gd name="connsiteY306" fmla="*/ 2331999 h 2731240"/>
                <a:gd name="connsiteX307" fmla="*/ 1969469 w 4001708"/>
                <a:gd name="connsiteY307" fmla="*/ 2340764 h 2731240"/>
                <a:gd name="connsiteX308" fmla="*/ 1918834 w 4001708"/>
                <a:gd name="connsiteY308" fmla="*/ 2320314 h 2731240"/>
                <a:gd name="connsiteX309" fmla="*/ 1865278 w 4001708"/>
                <a:gd name="connsiteY309" fmla="*/ 2309601 h 2731240"/>
                <a:gd name="connsiteX310" fmla="*/ 1829247 w 4001708"/>
                <a:gd name="connsiteY310" fmla="*/ 2305708 h 2731240"/>
                <a:gd name="connsiteX311" fmla="*/ 1812695 w 4001708"/>
                <a:gd name="connsiteY311" fmla="*/ 2294022 h 2731240"/>
                <a:gd name="connsiteX312" fmla="*/ 1803930 w 4001708"/>
                <a:gd name="connsiteY312" fmla="*/ 2257020 h 2731240"/>
                <a:gd name="connsiteX313" fmla="*/ 1786403 w 4001708"/>
                <a:gd name="connsiteY313" fmla="*/ 2257020 h 2731240"/>
                <a:gd name="connsiteX314" fmla="*/ 1786403 w 4001708"/>
                <a:gd name="connsiteY314" fmla="*/ 2282337 h 2731240"/>
                <a:gd name="connsiteX315" fmla="*/ 1679289 w 4001708"/>
                <a:gd name="connsiteY315" fmla="*/ 2282337 h 2731240"/>
                <a:gd name="connsiteX316" fmla="*/ 1501091 w 4001708"/>
                <a:gd name="connsiteY316" fmla="*/ 2282337 h 2731240"/>
                <a:gd name="connsiteX317" fmla="*/ 1324840 w 4001708"/>
                <a:gd name="connsiteY317" fmla="*/ 2282337 h 2731240"/>
                <a:gd name="connsiteX318" fmla="*/ 1169038 w 4001708"/>
                <a:gd name="connsiteY318" fmla="*/ 2282337 h 2731240"/>
                <a:gd name="connsiteX319" fmla="*/ 1013237 w 4001708"/>
                <a:gd name="connsiteY319" fmla="*/ 2282337 h 2731240"/>
                <a:gd name="connsiteX320" fmla="*/ 860356 w 4001708"/>
                <a:gd name="connsiteY320" fmla="*/ 2282337 h 2731240"/>
                <a:gd name="connsiteX321" fmla="*/ 701633 w 4001708"/>
                <a:gd name="connsiteY321" fmla="*/ 2282337 h 2731240"/>
                <a:gd name="connsiteX322" fmla="*/ 650023 w 4001708"/>
                <a:gd name="connsiteY322" fmla="*/ 2282337 h 2731240"/>
                <a:gd name="connsiteX323" fmla="*/ 496170 w 4001708"/>
                <a:gd name="connsiteY323" fmla="*/ 2282337 h 2731240"/>
                <a:gd name="connsiteX324" fmla="*/ 348157 w 4001708"/>
                <a:gd name="connsiteY324" fmla="*/ 2282337 h 2731240"/>
                <a:gd name="connsiteX325" fmla="*/ 341340 w 4001708"/>
                <a:gd name="connsiteY325" fmla="*/ 2282337 h 2731240"/>
                <a:gd name="connsiteX326" fmla="*/ 241045 w 4001708"/>
                <a:gd name="connsiteY326" fmla="*/ 2216120 h 2731240"/>
                <a:gd name="connsiteX327" fmla="*/ 204041 w 4001708"/>
                <a:gd name="connsiteY327" fmla="*/ 2186908 h 2731240"/>
                <a:gd name="connsiteX328" fmla="*/ 109587 w 4001708"/>
                <a:gd name="connsiteY328" fmla="*/ 2158668 h 2731240"/>
                <a:gd name="connsiteX329" fmla="*/ 80372 w 4001708"/>
                <a:gd name="connsiteY329" fmla="*/ 2098296 h 2731240"/>
                <a:gd name="connsiteX330" fmla="*/ 88164 w 4001708"/>
                <a:gd name="connsiteY330" fmla="*/ 2055450 h 2731240"/>
                <a:gd name="connsiteX331" fmla="*/ 21947 w 4001708"/>
                <a:gd name="connsiteY331" fmla="*/ 2026237 h 2731240"/>
                <a:gd name="connsiteX332" fmla="*/ 13183 w 4001708"/>
                <a:gd name="connsiteY332" fmla="*/ 1969760 h 2731240"/>
                <a:gd name="connsiteX333" fmla="*/ 0 w 4001708"/>
                <a:gd name="connsiteY333" fmla="*/ 1959011 h 2731240"/>
                <a:gd name="connsiteX334" fmla="*/ 0 w 4001708"/>
                <a:gd name="connsiteY334" fmla="*/ 645088 h 2731240"/>
                <a:gd name="connsiteX335" fmla="*/ 21947 w 4001708"/>
                <a:gd name="connsiteY335" fmla="*/ 668815 h 2731240"/>
                <a:gd name="connsiteX336" fmla="*/ 60897 w 4001708"/>
                <a:gd name="connsiteY336" fmla="*/ 647392 h 2731240"/>
                <a:gd name="connsiteX337" fmla="*/ 72583 w 4001708"/>
                <a:gd name="connsiteY337" fmla="*/ 603572 h 2731240"/>
                <a:gd name="connsiteX338" fmla="*/ 108612 w 4001708"/>
                <a:gd name="connsiteY338" fmla="*/ 613311 h 2731240"/>
                <a:gd name="connsiteX339" fmla="*/ 196251 w 4001708"/>
                <a:gd name="connsiteY339" fmla="*/ 696080 h 2731240"/>
                <a:gd name="connsiteX340" fmla="*/ 265389 w 4001708"/>
                <a:gd name="connsiteY340" fmla="*/ 633759 h 2731240"/>
                <a:gd name="connsiteX341" fmla="*/ 272205 w 4001708"/>
                <a:gd name="connsiteY341" fmla="*/ 703870 h 2731240"/>
                <a:gd name="connsiteX342" fmla="*/ 336472 w 4001708"/>
                <a:gd name="connsiteY342" fmla="*/ 689263 h 2731240"/>
                <a:gd name="connsiteX343" fmla="*/ 355948 w 4001708"/>
                <a:gd name="connsiteY343" fmla="*/ 661999 h 2731240"/>
                <a:gd name="connsiteX344" fmla="*/ 419242 w 4001708"/>
                <a:gd name="connsiteY344" fmla="*/ 666867 h 2731240"/>
                <a:gd name="connsiteX345" fmla="*/ 499090 w 4001708"/>
                <a:gd name="connsiteY345" fmla="*/ 705817 h 2731240"/>
                <a:gd name="connsiteX346" fmla="*/ 620810 w 4001708"/>
                <a:gd name="connsiteY346" fmla="*/ 738926 h 2731240"/>
                <a:gd name="connsiteX347" fmla="*/ 692869 w 4001708"/>
                <a:gd name="connsiteY347" fmla="*/ 754505 h 2731240"/>
                <a:gd name="connsiteX348" fmla="*/ 743504 w 4001708"/>
                <a:gd name="connsiteY348" fmla="*/ 748663 h 2731240"/>
                <a:gd name="connsiteX349" fmla="*/ 813616 w 4001708"/>
                <a:gd name="connsiteY349" fmla="*/ 794430 h 2731240"/>
                <a:gd name="connsiteX350" fmla="*/ 740583 w 4001708"/>
                <a:gd name="connsiteY350" fmla="*/ 839223 h 2731240"/>
                <a:gd name="connsiteX351" fmla="*/ 834064 w 4001708"/>
                <a:gd name="connsiteY351" fmla="*/ 858698 h 2731240"/>
                <a:gd name="connsiteX352" fmla="*/ 974286 w 4001708"/>
                <a:gd name="connsiteY352" fmla="*/ 847986 h 2731240"/>
                <a:gd name="connsiteX353" fmla="*/ 1019078 w 4001708"/>
                <a:gd name="connsiteY353" fmla="*/ 832407 h 2731240"/>
                <a:gd name="connsiteX354" fmla="*/ 1074583 w 4001708"/>
                <a:gd name="connsiteY354" fmla="*/ 884990 h 2731240"/>
                <a:gd name="connsiteX355" fmla="*/ 1131061 w 4001708"/>
                <a:gd name="connsiteY355" fmla="*/ 840196 h 2731240"/>
                <a:gd name="connsiteX356" fmla="*/ 1078478 w 4001708"/>
                <a:gd name="connsiteY356" fmla="*/ 802219 h 2731240"/>
                <a:gd name="connsiteX357" fmla="*/ 1111587 w 4001708"/>
                <a:gd name="connsiteY357" fmla="*/ 771059 h 2731240"/>
                <a:gd name="connsiteX358" fmla="*/ 1174880 w 4001708"/>
                <a:gd name="connsiteY358" fmla="*/ 767165 h 2731240"/>
                <a:gd name="connsiteX359" fmla="*/ 1216753 w 4001708"/>
                <a:gd name="connsiteY359" fmla="*/ 758401 h 2731240"/>
                <a:gd name="connsiteX360" fmla="*/ 1258623 w 4001708"/>
                <a:gd name="connsiteY360" fmla="*/ 779823 h 2731240"/>
                <a:gd name="connsiteX361" fmla="*/ 1311207 w 4001708"/>
                <a:gd name="connsiteY361" fmla="*/ 828511 h 2731240"/>
                <a:gd name="connsiteX362" fmla="*/ 1369633 w 4001708"/>
                <a:gd name="connsiteY362" fmla="*/ 821694 h 2731240"/>
                <a:gd name="connsiteX363" fmla="*/ 1461167 w 4001708"/>
                <a:gd name="connsiteY363" fmla="*/ 861619 h 2731240"/>
                <a:gd name="connsiteX364" fmla="*/ 1541989 w 4001708"/>
                <a:gd name="connsiteY364" fmla="*/ 847986 h 2731240"/>
                <a:gd name="connsiteX365" fmla="*/ 1617941 w 4001708"/>
                <a:gd name="connsiteY365" fmla="*/ 849934 h 2731240"/>
                <a:gd name="connsiteX366" fmla="*/ 1612099 w 4001708"/>
                <a:gd name="connsiteY366" fmla="*/ 794430 h 2731240"/>
                <a:gd name="connsiteX367" fmla="*/ 1657866 w 4001708"/>
                <a:gd name="connsiteY367" fmla="*/ 778850 h 2731240"/>
                <a:gd name="connsiteX368" fmla="*/ 1738689 w 4001708"/>
                <a:gd name="connsiteY368" fmla="*/ 809036 h 2731240"/>
                <a:gd name="connsiteX369" fmla="*/ 1738689 w 4001708"/>
                <a:gd name="connsiteY369" fmla="*/ 892779 h 2731240"/>
                <a:gd name="connsiteX370" fmla="*/ 1771795 w 4001708"/>
                <a:gd name="connsiteY370" fmla="*/ 821694 h 2731240"/>
                <a:gd name="connsiteX371" fmla="*/ 1813668 w 4001708"/>
                <a:gd name="connsiteY371" fmla="*/ 823642 h 2731240"/>
                <a:gd name="connsiteX372" fmla="*/ 1837038 w 4001708"/>
                <a:gd name="connsiteY372" fmla="*/ 733084 h 2731240"/>
                <a:gd name="connsiteX373" fmla="*/ 1781534 w 4001708"/>
                <a:gd name="connsiteY373" fmla="*/ 676605 h 2731240"/>
                <a:gd name="connsiteX374" fmla="*/ 1721160 w 4001708"/>
                <a:gd name="connsiteY374" fmla="*/ 639601 h 2731240"/>
                <a:gd name="connsiteX375" fmla="*/ 1725055 w 4001708"/>
                <a:gd name="connsiteY375" fmla="*/ 535409 h 2731240"/>
                <a:gd name="connsiteX376" fmla="*/ 748373 w 4001708"/>
                <a:gd name="connsiteY376" fmla="*/ 330920 h 2731240"/>
                <a:gd name="connsiteX377" fmla="*/ 801931 w 4001708"/>
                <a:gd name="connsiteY377" fmla="*/ 350395 h 2731240"/>
                <a:gd name="connsiteX378" fmla="*/ 775639 w 4001708"/>
                <a:gd name="connsiteY378" fmla="*/ 397135 h 2731240"/>
                <a:gd name="connsiteX379" fmla="*/ 891516 w 4001708"/>
                <a:gd name="connsiteY379" fmla="*/ 366949 h 2731240"/>
                <a:gd name="connsiteX380" fmla="*/ 963574 w 4001708"/>
                <a:gd name="connsiteY380" fmla="*/ 416610 h 2731240"/>
                <a:gd name="connsiteX381" fmla="*/ 1021999 w 4001708"/>
                <a:gd name="connsiteY381" fmla="*/ 365974 h 2731240"/>
                <a:gd name="connsiteX382" fmla="*/ 1069713 w 4001708"/>
                <a:gd name="connsiteY382" fmla="*/ 398110 h 2731240"/>
                <a:gd name="connsiteX383" fmla="*/ 1112559 w 4001708"/>
                <a:gd name="connsiteY383" fmla="*/ 493539 h 2731240"/>
                <a:gd name="connsiteX384" fmla="*/ 1138851 w 4001708"/>
                <a:gd name="connsiteY384" fmla="*/ 453614 h 2731240"/>
                <a:gd name="connsiteX385" fmla="*/ 1101849 w 4001708"/>
                <a:gd name="connsiteY385" fmla="*/ 353316 h 2731240"/>
                <a:gd name="connsiteX386" fmla="*/ 1147616 w 4001708"/>
                <a:gd name="connsiteY386" fmla="*/ 338710 h 2731240"/>
                <a:gd name="connsiteX387" fmla="*/ 1199225 w 4001708"/>
                <a:gd name="connsiteY387" fmla="*/ 354289 h 2731240"/>
                <a:gd name="connsiteX388" fmla="*/ 1257650 w 4001708"/>
                <a:gd name="connsiteY388" fmla="*/ 394214 h 2731240"/>
                <a:gd name="connsiteX389" fmla="*/ 1290759 w 4001708"/>
                <a:gd name="connsiteY389" fmla="*/ 488668 h 2731240"/>
                <a:gd name="connsiteX390" fmla="*/ 1307313 w 4001708"/>
                <a:gd name="connsiteY390" fmla="*/ 555857 h 2731240"/>
                <a:gd name="connsiteX391" fmla="*/ 1394950 w 4001708"/>
                <a:gd name="connsiteY391" fmla="*/ 602599 h 2731240"/>
                <a:gd name="connsiteX392" fmla="*/ 1488431 w 4001708"/>
                <a:gd name="connsiteY392" fmla="*/ 646418 h 2731240"/>
                <a:gd name="connsiteX393" fmla="*/ 1481615 w 4001708"/>
                <a:gd name="connsiteY393" fmla="*/ 689263 h 2731240"/>
                <a:gd name="connsiteX394" fmla="*/ 1395925 w 4001708"/>
                <a:gd name="connsiteY394" fmla="*/ 696080 h 2731240"/>
                <a:gd name="connsiteX395" fmla="*/ 1429031 w 4001708"/>
                <a:gd name="connsiteY395" fmla="*/ 731136 h 2731240"/>
                <a:gd name="connsiteX396" fmla="*/ 1411504 w 4001708"/>
                <a:gd name="connsiteY396" fmla="*/ 764244 h 2731240"/>
                <a:gd name="connsiteX397" fmla="*/ 1317051 w 4001708"/>
                <a:gd name="connsiteY397" fmla="*/ 749636 h 2731240"/>
                <a:gd name="connsiteX398" fmla="*/ 1227463 w 4001708"/>
                <a:gd name="connsiteY398" fmla="*/ 725292 h 2731240"/>
                <a:gd name="connsiteX399" fmla="*/ 1167090 w 4001708"/>
                <a:gd name="connsiteY399" fmla="*/ 731136 h 2731240"/>
                <a:gd name="connsiteX400" fmla="*/ 1069713 w 4001708"/>
                <a:gd name="connsiteY400" fmla="*/ 762296 h 2731240"/>
                <a:gd name="connsiteX401" fmla="*/ 938257 w 4001708"/>
                <a:gd name="connsiteY401" fmla="*/ 775928 h 2731240"/>
                <a:gd name="connsiteX402" fmla="*/ 845749 w 4001708"/>
                <a:gd name="connsiteY402" fmla="*/ 784692 h 2731240"/>
                <a:gd name="connsiteX403" fmla="*/ 817510 w 4001708"/>
                <a:gd name="connsiteY403" fmla="*/ 741847 h 2731240"/>
                <a:gd name="connsiteX404" fmla="*/ 746427 w 4001708"/>
                <a:gd name="connsiteY404" fmla="*/ 716530 h 2731240"/>
                <a:gd name="connsiteX405" fmla="*/ 700659 w 4001708"/>
                <a:gd name="connsiteY405" fmla="*/ 726267 h 2731240"/>
                <a:gd name="connsiteX406" fmla="*/ 636391 w 4001708"/>
                <a:gd name="connsiteY406" fmla="*/ 653234 h 2731240"/>
                <a:gd name="connsiteX407" fmla="*/ 670473 w 4001708"/>
                <a:gd name="connsiteY407" fmla="*/ 643497 h 2731240"/>
                <a:gd name="connsiteX408" fmla="*/ 750320 w 4001708"/>
                <a:gd name="connsiteY408" fmla="*/ 627917 h 2731240"/>
                <a:gd name="connsiteX409" fmla="*/ 823353 w 4001708"/>
                <a:gd name="connsiteY409" fmla="*/ 631811 h 2731240"/>
                <a:gd name="connsiteX410" fmla="*/ 891516 w 4001708"/>
                <a:gd name="connsiteY410" fmla="*/ 615257 h 2731240"/>
                <a:gd name="connsiteX411" fmla="*/ 791218 w 4001708"/>
                <a:gd name="connsiteY411" fmla="*/ 593834 h 2731240"/>
                <a:gd name="connsiteX412" fmla="*/ 680210 w 4001708"/>
                <a:gd name="connsiteY412" fmla="*/ 601626 h 2731240"/>
                <a:gd name="connsiteX413" fmla="*/ 606204 w 4001708"/>
                <a:gd name="connsiteY413" fmla="*/ 599678 h 2731240"/>
                <a:gd name="connsiteX414" fmla="*/ 578939 w 4001708"/>
                <a:gd name="connsiteY414" fmla="*/ 564622 h 2731240"/>
                <a:gd name="connsiteX415" fmla="*/ 699685 w 4001708"/>
                <a:gd name="connsiteY415" fmla="*/ 526645 h 2731240"/>
                <a:gd name="connsiteX416" fmla="*/ 619837 w 4001708"/>
                <a:gd name="connsiteY416" fmla="*/ 527620 h 2731240"/>
                <a:gd name="connsiteX417" fmla="*/ 529277 w 4001708"/>
                <a:gd name="connsiteY417" fmla="*/ 502301 h 2731240"/>
                <a:gd name="connsiteX418" fmla="*/ 573096 w 4001708"/>
                <a:gd name="connsiteY418" fmla="*/ 430243 h 2731240"/>
                <a:gd name="connsiteX419" fmla="*/ 609125 w 4001708"/>
                <a:gd name="connsiteY419" fmla="*/ 391293 h 2731240"/>
                <a:gd name="connsiteX420" fmla="*/ 1265440 w 4001708"/>
                <a:gd name="connsiteY420" fmla="*/ 296837 h 2731240"/>
                <a:gd name="connsiteX421" fmla="*/ 1305365 w 4001708"/>
                <a:gd name="connsiteY421" fmla="*/ 319235 h 2731240"/>
                <a:gd name="connsiteX422" fmla="*/ 1258623 w 4001708"/>
                <a:gd name="connsiteY422" fmla="*/ 383503 h 2731240"/>
                <a:gd name="connsiteX423" fmla="*/ 1177803 w 4001708"/>
                <a:gd name="connsiteY423" fmla="*/ 314366 h 2731240"/>
                <a:gd name="connsiteX424" fmla="*/ 1195330 w 4001708"/>
                <a:gd name="connsiteY424" fmla="*/ 300733 h 2731240"/>
                <a:gd name="connsiteX425" fmla="*/ 2561516 w 4001708"/>
                <a:gd name="connsiteY425" fmla="*/ 285154 h 2731240"/>
                <a:gd name="connsiteX426" fmla="*/ 2680315 w 4001708"/>
                <a:gd name="connsiteY426" fmla="*/ 295864 h 2731240"/>
                <a:gd name="connsiteX427" fmla="*/ 2769901 w 4001708"/>
                <a:gd name="connsiteY427" fmla="*/ 350395 h 2731240"/>
                <a:gd name="connsiteX428" fmla="*/ 2774769 w 4001708"/>
                <a:gd name="connsiteY428" fmla="*/ 377660 h 2731240"/>
                <a:gd name="connsiteX429" fmla="*/ 2719265 w 4001708"/>
                <a:gd name="connsiteY429" fmla="*/ 374739 h 2731240"/>
                <a:gd name="connsiteX430" fmla="*/ 2662787 w 4001708"/>
                <a:gd name="connsiteY430" fmla="*/ 372791 h 2731240"/>
                <a:gd name="connsiteX431" fmla="*/ 2606309 w 4001708"/>
                <a:gd name="connsiteY431" fmla="*/ 386424 h 2731240"/>
                <a:gd name="connsiteX432" fmla="*/ 2590728 w 4001708"/>
                <a:gd name="connsiteY432" fmla="*/ 380581 h 2731240"/>
                <a:gd name="connsiteX433" fmla="*/ 2533276 w 4001708"/>
                <a:gd name="connsiteY433" fmla="*/ 327997 h 2731240"/>
                <a:gd name="connsiteX434" fmla="*/ 2536199 w 4001708"/>
                <a:gd name="connsiteY434" fmla="*/ 291968 h 2731240"/>
                <a:gd name="connsiteX435" fmla="*/ 2277177 w 4001708"/>
                <a:gd name="connsiteY435" fmla="*/ 281258 h 2731240"/>
                <a:gd name="connsiteX436" fmla="*/ 2239202 w 4001708"/>
                <a:gd name="connsiteY436" fmla="*/ 345526 h 2731240"/>
                <a:gd name="connsiteX437" fmla="*/ 2280100 w 4001708"/>
                <a:gd name="connsiteY437" fmla="*/ 406872 h 2731240"/>
                <a:gd name="connsiteX438" fmla="*/ 2328787 w 4001708"/>
                <a:gd name="connsiteY438" fmla="*/ 327024 h 2731240"/>
                <a:gd name="connsiteX439" fmla="*/ 2460245 w 4001708"/>
                <a:gd name="connsiteY439" fmla="*/ 286127 h 2731240"/>
                <a:gd name="connsiteX440" fmla="*/ 2549830 w 4001708"/>
                <a:gd name="connsiteY440" fmla="*/ 389345 h 2731240"/>
                <a:gd name="connsiteX441" fmla="*/ 2542041 w 4001708"/>
                <a:gd name="connsiteY441" fmla="*/ 453614 h 2731240"/>
                <a:gd name="connsiteX442" fmla="*/ 2644286 w 4001708"/>
                <a:gd name="connsiteY442" fmla="*/ 425374 h 2731240"/>
                <a:gd name="connsiteX443" fmla="*/ 2692974 w 4001708"/>
                <a:gd name="connsiteY443" fmla="*/ 386424 h 2731240"/>
                <a:gd name="connsiteX444" fmla="*/ 2807878 w 4001708"/>
                <a:gd name="connsiteY444" fmla="*/ 436087 h 2731240"/>
                <a:gd name="connsiteX445" fmla="*/ 2879936 w 4001708"/>
                <a:gd name="connsiteY445" fmla="*/ 481853 h 2731240"/>
                <a:gd name="connsiteX446" fmla="*/ 2886752 w 4001708"/>
                <a:gd name="connsiteY446" fmla="*/ 523724 h 2731240"/>
                <a:gd name="connsiteX447" fmla="*/ 2983154 w 4001708"/>
                <a:gd name="connsiteY447" fmla="*/ 502301 h 2731240"/>
                <a:gd name="connsiteX448" fmla="*/ 3037685 w 4001708"/>
                <a:gd name="connsiteY448" fmla="*/ 562674 h 2731240"/>
                <a:gd name="connsiteX449" fmla="*/ 3163300 w 4001708"/>
                <a:gd name="connsiteY449" fmla="*/ 599678 h 2731240"/>
                <a:gd name="connsiteX450" fmla="*/ 3208093 w 4001708"/>
                <a:gd name="connsiteY450" fmla="*/ 637655 h 2731240"/>
                <a:gd name="connsiteX451" fmla="*/ 3256781 w 4001708"/>
                <a:gd name="connsiteY451" fmla="*/ 724319 h 2731240"/>
                <a:gd name="connsiteX452" fmla="*/ 3161354 w 4001708"/>
                <a:gd name="connsiteY452" fmla="*/ 767165 h 2731240"/>
                <a:gd name="connsiteX453" fmla="*/ 3284047 w 4001708"/>
                <a:gd name="connsiteY453" fmla="*/ 825590 h 2731240"/>
                <a:gd name="connsiteX454" fmla="*/ 3366816 w 4001708"/>
                <a:gd name="connsiteY454" fmla="*/ 845065 h 2731240"/>
                <a:gd name="connsiteX455" fmla="*/ 3441797 w 4001708"/>
                <a:gd name="connsiteY455" fmla="*/ 925888 h 2731240"/>
                <a:gd name="connsiteX456" fmla="*/ 3523592 w 4001708"/>
                <a:gd name="connsiteY456" fmla="*/ 931729 h 2731240"/>
                <a:gd name="connsiteX457" fmla="*/ 3507038 w 4001708"/>
                <a:gd name="connsiteY457" fmla="*/ 992104 h 2731240"/>
                <a:gd name="connsiteX458" fmla="*/ 3415505 w 4001708"/>
                <a:gd name="connsiteY458" fmla="*/ 1091427 h 2731240"/>
                <a:gd name="connsiteX459" fmla="*/ 3351237 w 4001708"/>
                <a:gd name="connsiteY459" fmla="*/ 1055398 h 2731240"/>
                <a:gd name="connsiteX460" fmla="*/ 3269441 w 4001708"/>
                <a:gd name="connsiteY460" fmla="*/ 972627 h 2731240"/>
                <a:gd name="connsiteX461" fmla="*/ 3203225 w 4001708"/>
                <a:gd name="connsiteY461" fmla="*/ 980419 h 2731240"/>
                <a:gd name="connsiteX462" fmla="*/ 3196408 w 4001708"/>
                <a:gd name="connsiteY462" fmla="*/ 1030079 h 2731240"/>
                <a:gd name="connsiteX463" fmla="*/ 3250939 w 4001708"/>
                <a:gd name="connsiteY463" fmla="*/ 1079742 h 2731240"/>
                <a:gd name="connsiteX464" fmla="*/ 3322024 w 4001708"/>
                <a:gd name="connsiteY464" fmla="*/ 1118692 h 2731240"/>
                <a:gd name="connsiteX465" fmla="*/ 3343447 w 4001708"/>
                <a:gd name="connsiteY465" fmla="*/ 1141089 h 2731240"/>
                <a:gd name="connsiteX466" fmla="*/ 3377528 w 4001708"/>
                <a:gd name="connsiteY466" fmla="*/ 1222885 h 2731240"/>
                <a:gd name="connsiteX467" fmla="*/ 3359999 w 4001708"/>
                <a:gd name="connsiteY467" fmla="*/ 1281310 h 2731240"/>
                <a:gd name="connsiteX468" fmla="*/ 3294758 w 4001708"/>
                <a:gd name="connsiteY468" fmla="*/ 1258914 h 2731240"/>
                <a:gd name="connsiteX469" fmla="*/ 3164275 w 4001708"/>
                <a:gd name="connsiteY469" fmla="*/ 1193672 h 2731240"/>
                <a:gd name="connsiteX470" fmla="*/ 3238279 w 4001708"/>
                <a:gd name="connsiteY470" fmla="*/ 1264756 h 2731240"/>
                <a:gd name="connsiteX471" fmla="*/ 3292810 w 4001708"/>
                <a:gd name="connsiteY471" fmla="*/ 1313445 h 2731240"/>
                <a:gd name="connsiteX472" fmla="*/ 3301574 w 4001708"/>
                <a:gd name="connsiteY472" fmla="*/ 1341685 h 2731240"/>
                <a:gd name="connsiteX473" fmla="*/ 3160379 w 4001708"/>
                <a:gd name="connsiteY473" fmla="*/ 1309549 h 2731240"/>
                <a:gd name="connsiteX474" fmla="*/ 3048396 w 4001708"/>
                <a:gd name="connsiteY474" fmla="*/ 1262810 h 2731240"/>
                <a:gd name="connsiteX475" fmla="*/ 2985102 w 4001708"/>
                <a:gd name="connsiteY475" fmla="*/ 1222885 h 2731240"/>
                <a:gd name="connsiteX476" fmla="*/ 3003604 w 4001708"/>
                <a:gd name="connsiteY476" fmla="*/ 1199514 h 2731240"/>
                <a:gd name="connsiteX477" fmla="*/ 2925702 w 4001708"/>
                <a:gd name="connsiteY477" fmla="*/ 1156669 h 2731240"/>
                <a:gd name="connsiteX478" fmla="*/ 2849749 w 4001708"/>
                <a:gd name="connsiteY478" fmla="*/ 1115771 h 2731240"/>
                <a:gd name="connsiteX479" fmla="*/ 2850723 w 4001708"/>
                <a:gd name="connsiteY479" fmla="*/ 1140114 h 2731240"/>
                <a:gd name="connsiteX480" fmla="*/ 2700763 w 4001708"/>
                <a:gd name="connsiteY480" fmla="*/ 1153748 h 2731240"/>
                <a:gd name="connsiteX481" fmla="*/ 2656945 w 4001708"/>
                <a:gd name="connsiteY481" fmla="*/ 1125508 h 2731240"/>
                <a:gd name="connsiteX482" fmla="*/ 2691026 w 4001708"/>
                <a:gd name="connsiteY482" fmla="*/ 1063187 h 2731240"/>
                <a:gd name="connsiteX483" fmla="*/ 2788403 w 4001708"/>
                <a:gd name="connsiteY483" fmla="*/ 1061240 h 2731240"/>
                <a:gd name="connsiteX484" fmla="*/ 2895515 w 4001708"/>
                <a:gd name="connsiteY484" fmla="*/ 1050529 h 2731240"/>
                <a:gd name="connsiteX485" fmla="*/ 2877988 w 4001708"/>
                <a:gd name="connsiteY485" fmla="*/ 1020342 h 2731240"/>
                <a:gd name="connsiteX486" fmla="*/ 2896490 w 4001708"/>
                <a:gd name="connsiteY486" fmla="*/ 977496 h 2731240"/>
                <a:gd name="connsiteX487" fmla="*/ 2963679 w 4001708"/>
                <a:gd name="connsiteY487" fmla="*/ 892779 h 2731240"/>
                <a:gd name="connsiteX488" fmla="*/ 2949073 w 4001708"/>
                <a:gd name="connsiteY488" fmla="*/ 853830 h 2731240"/>
                <a:gd name="connsiteX489" fmla="*/ 2928623 w 4001708"/>
                <a:gd name="connsiteY489" fmla="*/ 823642 h 2731240"/>
                <a:gd name="connsiteX490" fmla="*/ 2848775 w 4001708"/>
                <a:gd name="connsiteY490" fmla="*/ 779823 h 2731240"/>
                <a:gd name="connsiteX491" fmla="*/ 2743610 w 4001708"/>
                <a:gd name="connsiteY491" fmla="*/ 749636 h 2731240"/>
                <a:gd name="connsiteX492" fmla="*/ 2776717 w 4001708"/>
                <a:gd name="connsiteY492" fmla="*/ 726267 h 2731240"/>
                <a:gd name="connsiteX493" fmla="*/ 2721213 w 4001708"/>
                <a:gd name="connsiteY493" fmla="*/ 669788 h 2731240"/>
                <a:gd name="connsiteX494" fmla="*/ 2675447 w 4001708"/>
                <a:gd name="connsiteY494" fmla="*/ 663947 h 2731240"/>
                <a:gd name="connsiteX495" fmla="*/ 2634549 w 4001708"/>
                <a:gd name="connsiteY495" fmla="*/ 632786 h 2731240"/>
                <a:gd name="connsiteX496" fmla="*/ 2606309 w 4001708"/>
                <a:gd name="connsiteY496" fmla="*/ 660051 h 2731240"/>
                <a:gd name="connsiteX497" fmla="*/ 2511854 w 4001708"/>
                <a:gd name="connsiteY497" fmla="*/ 671736 h 2731240"/>
                <a:gd name="connsiteX498" fmla="*/ 2322945 w 4001708"/>
                <a:gd name="connsiteY498" fmla="*/ 651286 h 2731240"/>
                <a:gd name="connsiteX499" fmla="*/ 2212910 w 4001708"/>
                <a:gd name="connsiteY499" fmla="*/ 624022 h 2731240"/>
                <a:gd name="connsiteX500" fmla="*/ 2128193 w 4001708"/>
                <a:gd name="connsiteY500" fmla="*/ 610388 h 2731240"/>
                <a:gd name="connsiteX501" fmla="*/ 2085346 w 4001708"/>
                <a:gd name="connsiteY501" fmla="*/ 577280 h 2731240"/>
                <a:gd name="connsiteX502" fmla="*/ 2139877 w 4001708"/>
                <a:gd name="connsiteY502" fmla="*/ 534436 h 2731240"/>
                <a:gd name="connsiteX503" fmla="*/ 2065872 w 4001708"/>
                <a:gd name="connsiteY503" fmla="*/ 533462 h 2731240"/>
                <a:gd name="connsiteX504" fmla="*/ 2049317 w 4001708"/>
                <a:gd name="connsiteY504" fmla="*/ 436087 h 2731240"/>
                <a:gd name="connsiteX505" fmla="*/ 2089242 w 4001708"/>
                <a:gd name="connsiteY505" fmla="*/ 348447 h 2731240"/>
                <a:gd name="connsiteX506" fmla="*/ 2142798 w 4001708"/>
                <a:gd name="connsiteY506" fmla="*/ 307549 h 2731240"/>
                <a:gd name="connsiteX507" fmla="*/ 1520566 w 4001708"/>
                <a:gd name="connsiteY507" fmla="*/ 276389 h 2731240"/>
                <a:gd name="connsiteX508" fmla="*/ 1582887 w 4001708"/>
                <a:gd name="connsiteY508" fmla="*/ 297812 h 2731240"/>
                <a:gd name="connsiteX509" fmla="*/ 1675393 w 4001708"/>
                <a:gd name="connsiteY509" fmla="*/ 285154 h 2731240"/>
                <a:gd name="connsiteX510" fmla="*/ 1689026 w 4001708"/>
                <a:gd name="connsiteY510" fmla="*/ 314366 h 2731240"/>
                <a:gd name="connsiteX511" fmla="*/ 1640339 w 4001708"/>
                <a:gd name="connsiteY511" fmla="*/ 362081 h 2731240"/>
                <a:gd name="connsiteX512" fmla="*/ 1720187 w 4001708"/>
                <a:gd name="connsiteY512" fmla="*/ 403951 h 2731240"/>
                <a:gd name="connsiteX513" fmla="*/ 1710449 w 4001708"/>
                <a:gd name="connsiteY513" fmla="*/ 491591 h 2731240"/>
                <a:gd name="connsiteX514" fmla="*/ 1624758 w 4001708"/>
                <a:gd name="connsiteY514" fmla="*/ 528593 h 2731240"/>
                <a:gd name="connsiteX515" fmla="*/ 1575095 w 4001708"/>
                <a:gd name="connsiteY515" fmla="*/ 520803 h 2731240"/>
                <a:gd name="connsiteX516" fmla="*/ 1539066 w 4001708"/>
                <a:gd name="connsiteY516" fmla="*/ 483799 h 2731240"/>
                <a:gd name="connsiteX517" fmla="*/ 1409556 w 4001708"/>
                <a:gd name="connsiteY517" fmla="*/ 408820 h 2731240"/>
                <a:gd name="connsiteX518" fmla="*/ 1410531 w 4001708"/>
                <a:gd name="connsiteY518" fmla="*/ 377660 h 2731240"/>
                <a:gd name="connsiteX519" fmla="*/ 1516671 w 4001708"/>
                <a:gd name="connsiteY519" fmla="*/ 390318 h 2731240"/>
                <a:gd name="connsiteX520" fmla="*/ 1459219 w 4001708"/>
                <a:gd name="connsiteY520" fmla="*/ 325077 h 2731240"/>
                <a:gd name="connsiteX521" fmla="*/ 1825354 w 4001708"/>
                <a:gd name="connsiteY521" fmla="*/ 247177 h 2731240"/>
                <a:gd name="connsiteX522" fmla="*/ 1933440 w 4001708"/>
                <a:gd name="connsiteY522" fmla="*/ 251071 h 2731240"/>
                <a:gd name="connsiteX523" fmla="*/ 2032763 w 4001708"/>
                <a:gd name="connsiteY523" fmla="*/ 275414 h 2731240"/>
                <a:gd name="connsiteX524" fmla="*/ 1954863 w 4001708"/>
                <a:gd name="connsiteY524" fmla="*/ 364027 h 2731240"/>
                <a:gd name="connsiteX525" fmla="*/ 1892542 w 4001708"/>
                <a:gd name="connsiteY525" fmla="*/ 383503 h 2731240"/>
                <a:gd name="connsiteX526" fmla="*/ 1837038 w 4001708"/>
                <a:gd name="connsiteY526" fmla="*/ 456535 h 2731240"/>
                <a:gd name="connsiteX527" fmla="*/ 1777639 w 4001708"/>
                <a:gd name="connsiteY527" fmla="*/ 452639 h 2731240"/>
                <a:gd name="connsiteX528" fmla="*/ 1745503 w 4001708"/>
                <a:gd name="connsiteY528" fmla="*/ 366949 h 2731240"/>
                <a:gd name="connsiteX529" fmla="*/ 1746478 w 4001708"/>
                <a:gd name="connsiteY529" fmla="*/ 317287 h 2731240"/>
                <a:gd name="connsiteX530" fmla="*/ 1773743 w 4001708"/>
                <a:gd name="connsiteY530" fmla="*/ 274441 h 2731240"/>
                <a:gd name="connsiteX531" fmla="*/ 420215 w 4001708"/>
                <a:gd name="connsiteY531" fmla="*/ 216016 h 2731240"/>
                <a:gd name="connsiteX532" fmla="*/ 494221 w 4001708"/>
                <a:gd name="connsiteY532" fmla="*/ 237439 h 2731240"/>
                <a:gd name="connsiteX533" fmla="*/ 626652 w 4001708"/>
                <a:gd name="connsiteY533" fmla="*/ 243281 h 2731240"/>
                <a:gd name="connsiteX534" fmla="*/ 677289 w 4001708"/>
                <a:gd name="connsiteY534" fmla="*/ 272493 h 2731240"/>
                <a:gd name="connsiteX535" fmla="*/ 732793 w 4001708"/>
                <a:gd name="connsiteY535" fmla="*/ 314366 h 2731240"/>
                <a:gd name="connsiteX536" fmla="*/ 667552 w 4001708"/>
                <a:gd name="connsiteY536" fmla="*/ 339683 h 2731240"/>
                <a:gd name="connsiteX537" fmla="*/ 539988 w 4001708"/>
                <a:gd name="connsiteY537" fmla="*/ 408820 h 2731240"/>
                <a:gd name="connsiteX538" fmla="*/ 475719 w 4001708"/>
                <a:gd name="connsiteY538" fmla="*/ 476984 h 2731240"/>
                <a:gd name="connsiteX539" fmla="*/ 475719 w 4001708"/>
                <a:gd name="connsiteY539" fmla="*/ 518855 h 2731240"/>
                <a:gd name="connsiteX540" fmla="*/ 338419 w 4001708"/>
                <a:gd name="connsiteY540" fmla="*/ 564622 h 2731240"/>
                <a:gd name="connsiteX541" fmla="*/ 311155 w 4001708"/>
                <a:gd name="connsiteY541" fmla="*/ 522751 h 2731240"/>
                <a:gd name="connsiteX542" fmla="*/ 191382 w 4001708"/>
                <a:gd name="connsiteY542" fmla="*/ 472116 h 2731240"/>
                <a:gd name="connsiteX543" fmla="*/ 213778 w 4001708"/>
                <a:gd name="connsiteY543" fmla="*/ 431218 h 2731240"/>
                <a:gd name="connsiteX544" fmla="*/ 249807 w 4001708"/>
                <a:gd name="connsiteY544" fmla="*/ 359158 h 2731240"/>
                <a:gd name="connsiteX545" fmla="*/ 294601 w 4001708"/>
                <a:gd name="connsiteY545" fmla="*/ 293916 h 2731240"/>
                <a:gd name="connsiteX546" fmla="*/ 243965 w 4001708"/>
                <a:gd name="connsiteY546" fmla="*/ 231596 h 2731240"/>
                <a:gd name="connsiteX547" fmla="*/ 1806851 w 4001708"/>
                <a:gd name="connsiteY547" fmla="*/ 90400 h 2731240"/>
                <a:gd name="connsiteX548" fmla="*/ 1851645 w 4001708"/>
                <a:gd name="connsiteY548" fmla="*/ 127404 h 2731240"/>
                <a:gd name="connsiteX549" fmla="*/ 1871120 w 4001708"/>
                <a:gd name="connsiteY549" fmla="*/ 160512 h 2731240"/>
                <a:gd name="connsiteX550" fmla="*/ 1842880 w 4001708"/>
                <a:gd name="connsiteY550" fmla="*/ 200435 h 2731240"/>
                <a:gd name="connsiteX551" fmla="*/ 1767901 w 4001708"/>
                <a:gd name="connsiteY551" fmla="*/ 192646 h 2731240"/>
                <a:gd name="connsiteX552" fmla="*/ 1704606 w 4001708"/>
                <a:gd name="connsiteY552" fmla="*/ 165381 h 2731240"/>
                <a:gd name="connsiteX553" fmla="*/ 1731872 w 4001708"/>
                <a:gd name="connsiteY553" fmla="*/ 118639 h 2731240"/>
                <a:gd name="connsiteX554" fmla="*/ 2083751 w 4001708"/>
                <a:gd name="connsiteY554" fmla="*/ 0 h 2731240"/>
                <a:gd name="connsiteX555" fmla="*/ 2626575 w 4001708"/>
                <a:gd name="connsiteY555" fmla="*/ 0 h 2731240"/>
                <a:gd name="connsiteX556" fmla="*/ 2548857 w 4001708"/>
                <a:gd name="connsiteY556" fmla="*/ 35869 h 2731240"/>
                <a:gd name="connsiteX557" fmla="*/ 2412531 w 4001708"/>
                <a:gd name="connsiteY557" fmla="*/ 6656 h 2731240"/>
                <a:gd name="connsiteX558" fmla="*/ 2259650 w 4001708"/>
                <a:gd name="connsiteY558" fmla="*/ 23211 h 2731240"/>
                <a:gd name="connsiteX559" fmla="*/ 2182723 w 4001708"/>
                <a:gd name="connsiteY559" fmla="*/ 10552 h 2731240"/>
                <a:gd name="connsiteX560" fmla="*/ 2084373 w 4001708"/>
                <a:gd name="connsiteY560" fmla="*/ 4710 h 2731240"/>
                <a:gd name="connsiteX561" fmla="*/ 1742588 w 4001708"/>
                <a:gd name="connsiteY561" fmla="*/ 0 h 2731240"/>
                <a:gd name="connsiteX562" fmla="*/ 2015461 w 4001708"/>
                <a:gd name="connsiteY562" fmla="*/ 0 h 2731240"/>
                <a:gd name="connsiteX563" fmla="*/ 2020105 w 4001708"/>
                <a:gd name="connsiteY563" fmla="*/ 3736 h 2731240"/>
                <a:gd name="connsiteX564" fmla="*/ 2008419 w 4001708"/>
                <a:gd name="connsiteY564" fmla="*/ 43660 h 2731240"/>
                <a:gd name="connsiteX565" fmla="*/ 2067819 w 4001708"/>
                <a:gd name="connsiteY565" fmla="*/ 68004 h 2731240"/>
                <a:gd name="connsiteX566" fmla="*/ 2100928 w 4001708"/>
                <a:gd name="connsiteY566" fmla="*/ 93321 h 2731240"/>
                <a:gd name="connsiteX567" fmla="*/ 2171038 w 4001708"/>
                <a:gd name="connsiteY567" fmla="*/ 98192 h 2731240"/>
                <a:gd name="connsiteX568" fmla="*/ 2246992 w 4001708"/>
                <a:gd name="connsiteY568" fmla="*/ 106954 h 2731240"/>
                <a:gd name="connsiteX569" fmla="*/ 2329760 w 4001708"/>
                <a:gd name="connsiteY569" fmla="*/ 84558 h 2731240"/>
                <a:gd name="connsiteX570" fmla="*/ 2435901 w 4001708"/>
                <a:gd name="connsiteY570" fmla="*/ 75794 h 2731240"/>
                <a:gd name="connsiteX571" fmla="*/ 2520618 w 4001708"/>
                <a:gd name="connsiteY571" fmla="*/ 83583 h 2731240"/>
                <a:gd name="connsiteX572" fmla="*/ 2576122 w 4001708"/>
                <a:gd name="connsiteY572" fmla="*/ 123508 h 2731240"/>
                <a:gd name="connsiteX573" fmla="*/ 2587807 w 4001708"/>
                <a:gd name="connsiteY573" fmla="*/ 166354 h 2731240"/>
                <a:gd name="connsiteX574" fmla="*/ 2555674 w 4001708"/>
                <a:gd name="connsiteY574" fmla="*/ 193619 h 2731240"/>
                <a:gd name="connsiteX575" fmla="*/ 2477772 w 4001708"/>
                <a:gd name="connsiteY575" fmla="*/ 216016 h 2731240"/>
                <a:gd name="connsiteX576" fmla="*/ 2411558 w 4001708"/>
                <a:gd name="connsiteY576" fmla="*/ 203356 h 2731240"/>
                <a:gd name="connsiteX577" fmla="*/ 2262571 w 4001708"/>
                <a:gd name="connsiteY577" fmla="*/ 218937 h 2731240"/>
                <a:gd name="connsiteX578" fmla="*/ 2155458 w 4001708"/>
                <a:gd name="connsiteY578" fmla="*/ 220885 h 2731240"/>
                <a:gd name="connsiteX579" fmla="*/ 2070740 w 4001708"/>
                <a:gd name="connsiteY579" fmla="*/ 206279 h 2731240"/>
                <a:gd name="connsiteX580" fmla="*/ 1932468 w 4001708"/>
                <a:gd name="connsiteY580" fmla="*/ 173171 h 2731240"/>
                <a:gd name="connsiteX581" fmla="*/ 1914938 w 4001708"/>
                <a:gd name="connsiteY581" fmla="*/ 115719 h 2731240"/>
                <a:gd name="connsiteX582" fmla="*/ 1909097 w 4001708"/>
                <a:gd name="connsiteY582" fmla="*/ 63135 h 2731240"/>
                <a:gd name="connsiteX583" fmla="*/ 1856513 w 4001708"/>
                <a:gd name="connsiteY583" fmla="*/ 16394 h 2731240"/>
                <a:gd name="connsiteX584" fmla="*/ 1749399 w 4001708"/>
                <a:gd name="connsiteY584" fmla="*/ 3736 h 2731240"/>
                <a:gd name="connsiteX585" fmla="*/ 1505931 w 4001708"/>
                <a:gd name="connsiteY585" fmla="*/ 0 h 2731240"/>
                <a:gd name="connsiteX586" fmla="*/ 1634910 w 4001708"/>
                <a:gd name="connsiteY586" fmla="*/ 0 h 2731240"/>
                <a:gd name="connsiteX587" fmla="*/ 1655919 w 4001708"/>
                <a:gd name="connsiteY587" fmla="*/ 26132 h 2731240"/>
                <a:gd name="connsiteX588" fmla="*/ 1657866 w 4001708"/>
                <a:gd name="connsiteY588" fmla="*/ 80663 h 2731240"/>
                <a:gd name="connsiteX589" fmla="*/ 1634495 w 4001708"/>
                <a:gd name="connsiteY589" fmla="*/ 158564 h 2731240"/>
                <a:gd name="connsiteX590" fmla="*/ 1548805 w 4001708"/>
                <a:gd name="connsiteY590" fmla="*/ 169275 h 2731240"/>
                <a:gd name="connsiteX591" fmla="*/ 1492327 w 4001708"/>
                <a:gd name="connsiteY591" fmla="*/ 153696 h 2731240"/>
                <a:gd name="connsiteX592" fmla="*/ 1493300 w 4001708"/>
                <a:gd name="connsiteY592" fmla="*/ 92348 h 2731240"/>
                <a:gd name="connsiteX593" fmla="*/ 1407610 w 4001708"/>
                <a:gd name="connsiteY593" fmla="*/ 100138 h 2731240"/>
                <a:gd name="connsiteX594" fmla="*/ 1404688 w 4001708"/>
                <a:gd name="connsiteY594" fmla="*/ 18342 h 2731240"/>
                <a:gd name="connsiteX595" fmla="*/ 1461167 w 4001708"/>
                <a:gd name="connsiteY595" fmla="*/ 21263 h 2731240"/>
                <a:gd name="connsiteX596" fmla="*/ 738377 w 4001708"/>
                <a:gd name="connsiteY596" fmla="*/ 0 h 2731240"/>
                <a:gd name="connsiteX597" fmla="*/ 739285 w 4001708"/>
                <a:gd name="connsiteY597" fmla="*/ 0 h 2731240"/>
                <a:gd name="connsiteX598" fmla="*/ 884699 w 4001708"/>
                <a:gd name="connsiteY598" fmla="*/ 35869 h 2731240"/>
                <a:gd name="connsiteX599" fmla="*/ 977207 w 4001708"/>
                <a:gd name="connsiteY599" fmla="*/ 99165 h 2731240"/>
                <a:gd name="connsiteX600" fmla="*/ 1067767 w 4001708"/>
                <a:gd name="connsiteY600" fmla="*/ 106954 h 2731240"/>
                <a:gd name="connsiteX601" fmla="*/ 993761 w 4001708"/>
                <a:gd name="connsiteY601" fmla="*/ 5684 h 2731240"/>
                <a:gd name="connsiteX602" fmla="*/ 1000554 w 4001708"/>
                <a:gd name="connsiteY602" fmla="*/ 0 h 2731240"/>
                <a:gd name="connsiteX603" fmla="*/ 1102362 w 4001708"/>
                <a:gd name="connsiteY603" fmla="*/ 0 h 2731240"/>
                <a:gd name="connsiteX604" fmla="*/ 1112559 w 4001708"/>
                <a:gd name="connsiteY604" fmla="*/ 30027 h 2731240"/>
                <a:gd name="connsiteX605" fmla="*/ 1133009 w 4001708"/>
                <a:gd name="connsiteY605" fmla="*/ 68004 h 2731240"/>
                <a:gd name="connsiteX606" fmla="*/ 1179749 w 4001708"/>
                <a:gd name="connsiteY606" fmla="*/ 50477 h 2731240"/>
                <a:gd name="connsiteX607" fmla="*/ 1234280 w 4001708"/>
                <a:gd name="connsiteY607" fmla="*/ 55346 h 2731240"/>
                <a:gd name="connsiteX608" fmla="*/ 1243044 w 4001708"/>
                <a:gd name="connsiteY608" fmla="*/ 106954 h 2731240"/>
                <a:gd name="connsiteX609" fmla="*/ 1210909 w 4001708"/>
                <a:gd name="connsiteY609" fmla="*/ 156616 h 2731240"/>
                <a:gd name="connsiteX610" fmla="*/ 1034659 w 4001708"/>
                <a:gd name="connsiteY610" fmla="*/ 173171 h 2731240"/>
                <a:gd name="connsiteX611" fmla="*/ 903201 w 4001708"/>
                <a:gd name="connsiteY611" fmla="*/ 217962 h 2731240"/>
                <a:gd name="connsiteX612" fmla="*/ 824326 w 4001708"/>
                <a:gd name="connsiteY612" fmla="*/ 219910 h 2731240"/>
                <a:gd name="connsiteX613" fmla="*/ 817510 w 4001708"/>
                <a:gd name="connsiteY613" fmla="*/ 186802 h 2731240"/>
                <a:gd name="connsiteX614" fmla="*/ 925597 w 4001708"/>
                <a:gd name="connsiteY614" fmla="*/ 141035 h 2731240"/>
                <a:gd name="connsiteX615" fmla="*/ 690921 w 4001708"/>
                <a:gd name="connsiteY615" fmla="*/ 153696 h 2731240"/>
                <a:gd name="connsiteX616" fmla="*/ 617889 w 4001708"/>
                <a:gd name="connsiteY616" fmla="*/ 135194 h 2731240"/>
                <a:gd name="connsiteX617" fmla="*/ 689948 w 4001708"/>
                <a:gd name="connsiteY617" fmla="*/ 30027 h 2731240"/>
                <a:gd name="connsiteX618" fmla="*/ 394771 w 4001708"/>
                <a:gd name="connsiteY618" fmla="*/ 0 h 2731240"/>
                <a:gd name="connsiteX619" fmla="*/ 615262 w 4001708"/>
                <a:gd name="connsiteY619" fmla="*/ 0 h 2731240"/>
                <a:gd name="connsiteX620" fmla="*/ 600362 w 4001708"/>
                <a:gd name="connsiteY620" fmla="*/ 1788 h 2731240"/>
                <a:gd name="connsiteX621" fmla="*/ 503959 w 4001708"/>
                <a:gd name="connsiteY621" fmla="*/ 47554 h 2731240"/>
                <a:gd name="connsiteX622" fmla="*/ 420215 w 4001708"/>
                <a:gd name="connsiteY622" fmla="*/ 64108 h 2731240"/>
                <a:gd name="connsiteX623" fmla="*/ 350105 w 4001708"/>
                <a:gd name="connsiteY623" fmla="*/ 40740 h 273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4001708" h="2731240">
                  <a:moveTo>
                    <a:pt x="3409661" y="2414768"/>
                  </a:moveTo>
                  <a:lnTo>
                    <a:pt x="3428163" y="2446903"/>
                  </a:lnTo>
                  <a:lnTo>
                    <a:pt x="3465165" y="2455666"/>
                  </a:lnTo>
                  <a:lnTo>
                    <a:pt x="3513855" y="2453720"/>
                  </a:lnTo>
                  <a:lnTo>
                    <a:pt x="3488536" y="2480011"/>
                  </a:lnTo>
                  <a:lnTo>
                    <a:pt x="3469061" y="2483905"/>
                  </a:lnTo>
                  <a:lnTo>
                    <a:pt x="3402845" y="2456641"/>
                  </a:lnTo>
                  <a:lnTo>
                    <a:pt x="3390187" y="2435218"/>
                  </a:lnTo>
                  <a:close/>
                  <a:moveTo>
                    <a:pt x="3402845" y="2220016"/>
                  </a:moveTo>
                  <a:lnTo>
                    <a:pt x="3471009" y="2237543"/>
                  </a:lnTo>
                  <a:lnTo>
                    <a:pt x="3523592" y="2265783"/>
                  </a:lnTo>
                  <a:lnTo>
                    <a:pt x="3526513" y="2278441"/>
                  </a:lnTo>
                  <a:lnTo>
                    <a:pt x="3501195" y="2279416"/>
                  </a:lnTo>
                  <a:lnTo>
                    <a:pt x="3434005" y="2257993"/>
                  </a:lnTo>
                  <a:lnTo>
                    <a:pt x="3385318" y="2225860"/>
                  </a:lnTo>
                  <a:close/>
                  <a:moveTo>
                    <a:pt x="65766" y="2165485"/>
                  </a:moveTo>
                  <a:lnTo>
                    <a:pt x="120297" y="2180093"/>
                  </a:lnTo>
                  <a:lnTo>
                    <a:pt x="152432" y="2190804"/>
                  </a:lnTo>
                  <a:lnTo>
                    <a:pt x="201120" y="2197620"/>
                  </a:lnTo>
                  <a:lnTo>
                    <a:pt x="218647" y="2220989"/>
                  </a:lnTo>
                  <a:lnTo>
                    <a:pt x="243965" y="2253124"/>
                  </a:lnTo>
                  <a:lnTo>
                    <a:pt x="295574" y="2280389"/>
                  </a:lnTo>
                  <a:lnTo>
                    <a:pt x="316997" y="2317393"/>
                  </a:lnTo>
                  <a:lnTo>
                    <a:pt x="292653" y="2327130"/>
                  </a:lnTo>
                  <a:lnTo>
                    <a:pt x="206961" y="2296943"/>
                  </a:lnTo>
                  <a:lnTo>
                    <a:pt x="191382" y="2273572"/>
                  </a:lnTo>
                  <a:lnTo>
                    <a:pt x="144641" y="2250203"/>
                  </a:lnTo>
                  <a:lnTo>
                    <a:pt x="134903" y="2230728"/>
                  </a:lnTo>
                  <a:lnTo>
                    <a:pt x="81347" y="2218068"/>
                  </a:lnTo>
                  <a:lnTo>
                    <a:pt x="60897" y="2181066"/>
                  </a:lnTo>
                  <a:close/>
                  <a:moveTo>
                    <a:pt x="3833248" y="2107060"/>
                  </a:moveTo>
                  <a:lnTo>
                    <a:pt x="3857591" y="2109981"/>
                  </a:lnTo>
                  <a:lnTo>
                    <a:pt x="3847854" y="2128483"/>
                  </a:lnTo>
                  <a:lnTo>
                    <a:pt x="3819615" y="2171329"/>
                  </a:lnTo>
                  <a:lnTo>
                    <a:pt x="3785533" y="2230728"/>
                  </a:lnTo>
                  <a:lnTo>
                    <a:pt x="3819615" y="2208331"/>
                  </a:lnTo>
                  <a:lnTo>
                    <a:pt x="3854671" y="2222937"/>
                  </a:lnTo>
                  <a:lnTo>
                    <a:pt x="3836169" y="2246308"/>
                  </a:lnTo>
                  <a:lnTo>
                    <a:pt x="3881935" y="2264810"/>
                  </a:lnTo>
                  <a:lnTo>
                    <a:pt x="3906279" y="2248256"/>
                  </a:lnTo>
                  <a:lnTo>
                    <a:pt x="3957889" y="2268704"/>
                  </a:lnTo>
                  <a:lnTo>
                    <a:pt x="3942310" y="2317393"/>
                  </a:lnTo>
                  <a:lnTo>
                    <a:pt x="3978337" y="2305708"/>
                  </a:lnTo>
                  <a:lnTo>
                    <a:pt x="3985154" y="2340764"/>
                  </a:lnTo>
                  <a:lnTo>
                    <a:pt x="4001708" y="2384582"/>
                  </a:lnTo>
                  <a:lnTo>
                    <a:pt x="3980285" y="2442034"/>
                  </a:lnTo>
                  <a:lnTo>
                    <a:pt x="3956917" y="2443982"/>
                  </a:lnTo>
                  <a:lnTo>
                    <a:pt x="3922833" y="2431322"/>
                  </a:lnTo>
                  <a:lnTo>
                    <a:pt x="3933545" y="2377766"/>
                  </a:lnTo>
                  <a:lnTo>
                    <a:pt x="3918939" y="2369001"/>
                  </a:lnTo>
                  <a:lnTo>
                    <a:pt x="3858565" y="2425480"/>
                  </a:lnTo>
                  <a:lnTo>
                    <a:pt x="3827405" y="2423532"/>
                  </a:lnTo>
                  <a:lnTo>
                    <a:pt x="3864409" y="2392372"/>
                  </a:lnTo>
                  <a:lnTo>
                    <a:pt x="3814746" y="2376791"/>
                  </a:lnTo>
                  <a:lnTo>
                    <a:pt x="3758269" y="2380687"/>
                  </a:lnTo>
                  <a:lnTo>
                    <a:pt x="3656997" y="2378739"/>
                  </a:lnTo>
                  <a:lnTo>
                    <a:pt x="3649207" y="2359264"/>
                  </a:lnTo>
                  <a:lnTo>
                    <a:pt x="3681340" y="2335895"/>
                  </a:lnTo>
                  <a:lnTo>
                    <a:pt x="3658945" y="2317393"/>
                  </a:lnTo>
                  <a:lnTo>
                    <a:pt x="3702763" y="2277468"/>
                  </a:lnTo>
                  <a:lnTo>
                    <a:pt x="3756321" y="2169381"/>
                  </a:lnTo>
                  <a:lnTo>
                    <a:pt x="3788455" y="2130431"/>
                  </a:lnTo>
                  <a:close/>
                  <a:moveTo>
                    <a:pt x="2581966" y="1305654"/>
                  </a:moveTo>
                  <a:lnTo>
                    <a:pt x="2603389" y="1307602"/>
                  </a:lnTo>
                  <a:lnTo>
                    <a:pt x="2617020" y="1324156"/>
                  </a:lnTo>
                  <a:lnTo>
                    <a:pt x="2596572" y="1366028"/>
                  </a:lnTo>
                  <a:lnTo>
                    <a:pt x="2573202" y="1360185"/>
                  </a:lnTo>
                  <a:lnTo>
                    <a:pt x="2559568" y="1335841"/>
                  </a:lnTo>
                  <a:lnTo>
                    <a:pt x="2561516" y="1329999"/>
                  </a:lnTo>
                  <a:close/>
                  <a:moveTo>
                    <a:pt x="2410583" y="1262810"/>
                  </a:moveTo>
                  <a:lnTo>
                    <a:pt x="2481668" y="1263783"/>
                  </a:lnTo>
                  <a:lnTo>
                    <a:pt x="2480693" y="1279362"/>
                  </a:lnTo>
                  <a:lnTo>
                    <a:pt x="2420320" y="1324156"/>
                  </a:lnTo>
                  <a:lnTo>
                    <a:pt x="2383318" y="1322208"/>
                  </a:lnTo>
                  <a:lnTo>
                    <a:pt x="2371633" y="1300785"/>
                  </a:lnTo>
                  <a:close/>
                  <a:moveTo>
                    <a:pt x="2274256" y="1027158"/>
                  </a:moveTo>
                  <a:lnTo>
                    <a:pt x="2311260" y="1033975"/>
                  </a:lnTo>
                  <a:lnTo>
                    <a:pt x="2320998" y="1070979"/>
                  </a:lnTo>
                  <a:lnTo>
                    <a:pt x="2347289" y="1058319"/>
                  </a:lnTo>
                  <a:lnTo>
                    <a:pt x="2377475" y="1080716"/>
                  </a:lnTo>
                  <a:lnTo>
                    <a:pt x="2433954" y="1109929"/>
                  </a:lnTo>
                  <a:lnTo>
                    <a:pt x="2493353" y="1136221"/>
                  </a:lnTo>
                  <a:lnTo>
                    <a:pt x="2498222" y="1176144"/>
                  </a:lnTo>
                  <a:lnTo>
                    <a:pt x="2536199" y="1169329"/>
                  </a:lnTo>
                  <a:lnTo>
                    <a:pt x="2573202" y="1196593"/>
                  </a:lnTo>
                  <a:lnTo>
                    <a:pt x="2529382" y="1220937"/>
                  </a:lnTo>
                  <a:lnTo>
                    <a:pt x="2448560" y="1201462"/>
                  </a:lnTo>
                  <a:lnTo>
                    <a:pt x="2419347" y="1164460"/>
                  </a:lnTo>
                  <a:lnTo>
                    <a:pt x="2367738" y="1208279"/>
                  </a:lnTo>
                  <a:lnTo>
                    <a:pt x="2293731" y="1251124"/>
                  </a:lnTo>
                  <a:lnTo>
                    <a:pt x="2276204" y="1203410"/>
                  </a:lnTo>
                  <a:lnTo>
                    <a:pt x="2205119" y="1211200"/>
                  </a:lnTo>
                  <a:lnTo>
                    <a:pt x="2249912" y="1170302"/>
                  </a:lnTo>
                  <a:lnTo>
                    <a:pt x="2256729" y="1105060"/>
                  </a:lnTo>
                  <a:close/>
                  <a:moveTo>
                    <a:pt x="2791324" y="804167"/>
                  </a:moveTo>
                  <a:lnTo>
                    <a:pt x="2832221" y="829486"/>
                  </a:lnTo>
                  <a:lnTo>
                    <a:pt x="2833194" y="867463"/>
                  </a:lnTo>
                  <a:lnTo>
                    <a:pt x="2827353" y="880121"/>
                  </a:lnTo>
                  <a:lnTo>
                    <a:pt x="2792297" y="905438"/>
                  </a:lnTo>
                  <a:lnTo>
                    <a:pt x="2733872" y="909334"/>
                  </a:lnTo>
                  <a:lnTo>
                    <a:pt x="2721213" y="866488"/>
                  </a:lnTo>
                  <a:lnTo>
                    <a:pt x="2743610" y="816826"/>
                  </a:lnTo>
                  <a:close/>
                  <a:moveTo>
                    <a:pt x="1631574" y="635707"/>
                  </a:moveTo>
                  <a:lnTo>
                    <a:pt x="1687078" y="661024"/>
                  </a:lnTo>
                  <a:lnTo>
                    <a:pt x="1718240" y="677578"/>
                  </a:lnTo>
                  <a:lnTo>
                    <a:pt x="1733820" y="695107"/>
                  </a:lnTo>
                  <a:lnTo>
                    <a:pt x="1765953" y="730161"/>
                  </a:lnTo>
                  <a:lnTo>
                    <a:pt x="1733820" y="762296"/>
                  </a:lnTo>
                  <a:lnTo>
                    <a:pt x="1663708" y="735030"/>
                  </a:lnTo>
                  <a:lnTo>
                    <a:pt x="1620862" y="744767"/>
                  </a:lnTo>
                  <a:lnTo>
                    <a:pt x="1549779" y="703870"/>
                  </a:lnTo>
                  <a:lnTo>
                    <a:pt x="1595545" y="675630"/>
                  </a:lnTo>
                  <a:close/>
                  <a:moveTo>
                    <a:pt x="1786403" y="465299"/>
                  </a:moveTo>
                  <a:lnTo>
                    <a:pt x="1854566" y="480878"/>
                  </a:lnTo>
                  <a:lnTo>
                    <a:pt x="1907149" y="522751"/>
                  </a:lnTo>
                  <a:lnTo>
                    <a:pt x="1978234" y="628890"/>
                  </a:lnTo>
                  <a:lnTo>
                    <a:pt x="1932468" y="674657"/>
                  </a:lnTo>
                  <a:lnTo>
                    <a:pt x="2028869" y="693159"/>
                  </a:lnTo>
                  <a:lnTo>
                    <a:pt x="2028869" y="786640"/>
                  </a:lnTo>
                  <a:lnTo>
                    <a:pt x="2098006" y="715555"/>
                  </a:lnTo>
                  <a:lnTo>
                    <a:pt x="2160327" y="773982"/>
                  </a:lnTo>
                  <a:lnTo>
                    <a:pt x="2144746" y="840196"/>
                  </a:lnTo>
                  <a:lnTo>
                    <a:pt x="2195381" y="899596"/>
                  </a:lnTo>
                  <a:lnTo>
                    <a:pt x="2249912" y="835328"/>
                  </a:lnTo>
                  <a:lnTo>
                    <a:pt x="2287889" y="757428"/>
                  </a:lnTo>
                  <a:lnTo>
                    <a:pt x="2290810" y="657130"/>
                  </a:lnTo>
                  <a:lnTo>
                    <a:pt x="2364816" y="663947"/>
                  </a:lnTo>
                  <a:lnTo>
                    <a:pt x="2441743" y="677578"/>
                  </a:lnTo>
                  <a:lnTo>
                    <a:pt x="2511854" y="723345"/>
                  </a:lnTo>
                  <a:lnTo>
                    <a:pt x="2514776" y="768138"/>
                  </a:lnTo>
                  <a:lnTo>
                    <a:pt x="2475824" y="815853"/>
                  </a:lnTo>
                  <a:lnTo>
                    <a:pt x="2512828" y="863567"/>
                  </a:lnTo>
                  <a:lnTo>
                    <a:pt x="2506012" y="906413"/>
                  </a:lnTo>
                  <a:lnTo>
                    <a:pt x="2403767" y="966786"/>
                  </a:lnTo>
                  <a:lnTo>
                    <a:pt x="2331708" y="980419"/>
                  </a:lnTo>
                  <a:lnTo>
                    <a:pt x="2278152" y="954127"/>
                  </a:lnTo>
                  <a:lnTo>
                    <a:pt x="2262571" y="997946"/>
                  </a:lnTo>
                  <a:lnTo>
                    <a:pt x="2212910" y="1070004"/>
                  </a:lnTo>
                  <a:lnTo>
                    <a:pt x="2197329" y="1107008"/>
                  </a:lnTo>
                  <a:lnTo>
                    <a:pt x="2136957" y="1163485"/>
                  </a:lnTo>
                  <a:lnTo>
                    <a:pt x="2062950" y="1169329"/>
                  </a:lnTo>
                  <a:lnTo>
                    <a:pt x="2022053" y="1204383"/>
                  </a:lnTo>
                  <a:lnTo>
                    <a:pt x="2019132" y="1257941"/>
                  </a:lnTo>
                  <a:lnTo>
                    <a:pt x="1958759" y="1267679"/>
                  </a:lnTo>
                  <a:lnTo>
                    <a:pt x="1894490" y="1332920"/>
                  </a:lnTo>
                  <a:lnTo>
                    <a:pt x="1838011" y="1422505"/>
                  </a:lnTo>
                  <a:lnTo>
                    <a:pt x="1817563" y="1483853"/>
                  </a:lnTo>
                  <a:lnTo>
                    <a:pt x="1814641" y="1573438"/>
                  </a:lnTo>
                  <a:lnTo>
                    <a:pt x="1890595" y="1586099"/>
                  </a:lnTo>
                  <a:lnTo>
                    <a:pt x="1913965" y="1657182"/>
                  </a:lnTo>
                  <a:lnTo>
                    <a:pt x="1938309" y="1713661"/>
                  </a:lnTo>
                  <a:lnTo>
                    <a:pt x="2011340" y="1699055"/>
                  </a:lnTo>
                  <a:lnTo>
                    <a:pt x="2107744" y="1731188"/>
                  </a:lnTo>
                  <a:lnTo>
                    <a:pt x="2159352" y="1759428"/>
                  </a:lnTo>
                  <a:lnTo>
                    <a:pt x="2196356" y="1794484"/>
                  </a:lnTo>
                  <a:lnTo>
                    <a:pt x="2261598" y="1814932"/>
                  </a:lnTo>
                  <a:lnTo>
                    <a:pt x="2317102" y="1845119"/>
                  </a:lnTo>
                  <a:lnTo>
                    <a:pt x="2402793" y="1849013"/>
                  </a:lnTo>
                  <a:lnTo>
                    <a:pt x="2459270" y="1855829"/>
                  </a:lnTo>
                  <a:lnTo>
                    <a:pt x="2450508" y="1918150"/>
                  </a:lnTo>
                  <a:lnTo>
                    <a:pt x="2467062" y="1989235"/>
                  </a:lnTo>
                  <a:lnTo>
                    <a:pt x="2505037" y="2068110"/>
                  </a:lnTo>
                  <a:lnTo>
                    <a:pt x="2581966" y="2133352"/>
                  </a:lnTo>
                  <a:lnTo>
                    <a:pt x="2621889" y="2110956"/>
                  </a:lnTo>
                  <a:lnTo>
                    <a:pt x="2650128" y="2039871"/>
                  </a:lnTo>
                  <a:lnTo>
                    <a:pt x="2622864" y="1928863"/>
                  </a:lnTo>
                  <a:lnTo>
                    <a:pt x="2585860" y="1890886"/>
                  </a:lnTo>
                  <a:lnTo>
                    <a:pt x="2669603" y="1856804"/>
                  </a:lnTo>
                  <a:lnTo>
                    <a:pt x="2729003" y="1806167"/>
                  </a:lnTo>
                  <a:lnTo>
                    <a:pt x="2758215" y="1755532"/>
                  </a:lnTo>
                  <a:lnTo>
                    <a:pt x="2754321" y="1705871"/>
                  </a:lnTo>
                  <a:lnTo>
                    <a:pt x="2719265" y="1642576"/>
                  </a:lnTo>
                  <a:lnTo>
                    <a:pt x="2655970" y="1586099"/>
                  </a:lnTo>
                  <a:lnTo>
                    <a:pt x="2717318" y="1505276"/>
                  </a:lnTo>
                  <a:lnTo>
                    <a:pt x="2694922" y="1434191"/>
                  </a:lnTo>
                  <a:lnTo>
                    <a:pt x="2677393" y="1310522"/>
                  </a:lnTo>
                  <a:lnTo>
                    <a:pt x="2713424" y="1292022"/>
                  </a:lnTo>
                  <a:lnTo>
                    <a:pt x="2803009" y="1314418"/>
                  </a:lnTo>
                  <a:lnTo>
                    <a:pt x="2856565" y="1322208"/>
                  </a:lnTo>
                  <a:lnTo>
                    <a:pt x="2899411" y="1300785"/>
                  </a:lnTo>
                  <a:lnTo>
                    <a:pt x="2948098" y="1328051"/>
                  </a:lnTo>
                  <a:lnTo>
                    <a:pt x="3012367" y="1374791"/>
                  </a:lnTo>
                  <a:lnTo>
                    <a:pt x="3027948" y="1404978"/>
                  </a:lnTo>
                  <a:lnTo>
                    <a:pt x="3120454" y="1410820"/>
                  </a:lnTo>
                  <a:lnTo>
                    <a:pt x="3118506" y="1477037"/>
                  </a:lnTo>
                  <a:lnTo>
                    <a:pt x="3136035" y="1574413"/>
                  </a:lnTo>
                  <a:lnTo>
                    <a:pt x="3183749" y="1586099"/>
                  </a:lnTo>
                  <a:lnTo>
                    <a:pt x="3221727" y="1630890"/>
                  </a:lnTo>
                  <a:lnTo>
                    <a:pt x="3296705" y="1589020"/>
                  </a:lnTo>
                  <a:lnTo>
                    <a:pt x="3346368" y="1504301"/>
                  </a:lnTo>
                  <a:lnTo>
                    <a:pt x="3380449" y="1468272"/>
                  </a:lnTo>
                  <a:lnTo>
                    <a:pt x="3421347" y="1537409"/>
                  </a:lnTo>
                  <a:lnTo>
                    <a:pt x="3489511" y="1634786"/>
                  </a:lnTo>
                  <a:lnTo>
                    <a:pt x="3546961" y="1724371"/>
                  </a:lnTo>
                  <a:lnTo>
                    <a:pt x="3525539" y="1771113"/>
                  </a:lnTo>
                  <a:lnTo>
                    <a:pt x="3594676" y="1812011"/>
                  </a:lnTo>
                  <a:lnTo>
                    <a:pt x="3641417" y="1852909"/>
                  </a:lnTo>
                  <a:lnTo>
                    <a:pt x="3724186" y="1871411"/>
                  </a:lnTo>
                  <a:lnTo>
                    <a:pt x="3757294" y="1894779"/>
                  </a:lnTo>
                  <a:lnTo>
                    <a:pt x="3777744" y="1955154"/>
                  </a:lnTo>
                  <a:lnTo>
                    <a:pt x="3818641" y="1964892"/>
                  </a:lnTo>
                  <a:lnTo>
                    <a:pt x="3839089" y="1991183"/>
                  </a:lnTo>
                  <a:lnTo>
                    <a:pt x="3842985" y="2070056"/>
                  </a:lnTo>
                  <a:lnTo>
                    <a:pt x="3805009" y="2096350"/>
                  </a:lnTo>
                  <a:lnTo>
                    <a:pt x="3768007" y="2120693"/>
                  </a:lnTo>
                  <a:lnTo>
                    <a:pt x="3682315" y="2145037"/>
                  </a:lnTo>
                  <a:lnTo>
                    <a:pt x="3617073" y="2201514"/>
                  </a:lnTo>
                  <a:lnTo>
                    <a:pt x="3529434" y="2212227"/>
                  </a:lnTo>
                  <a:lnTo>
                    <a:pt x="3416478" y="2198593"/>
                  </a:lnTo>
                  <a:lnTo>
                    <a:pt x="3338578" y="2198593"/>
                  </a:lnTo>
                  <a:lnTo>
                    <a:pt x="3285020" y="2203462"/>
                  </a:lnTo>
                  <a:lnTo>
                    <a:pt x="3241201" y="2252151"/>
                  </a:lnTo>
                  <a:lnTo>
                    <a:pt x="3174985" y="2281364"/>
                  </a:lnTo>
                  <a:lnTo>
                    <a:pt x="3100006" y="2369001"/>
                  </a:lnTo>
                  <a:lnTo>
                    <a:pt x="3040606" y="2429374"/>
                  </a:lnTo>
                  <a:lnTo>
                    <a:pt x="3084425" y="2418664"/>
                  </a:lnTo>
                  <a:lnTo>
                    <a:pt x="3168169" y="2331999"/>
                  </a:lnTo>
                  <a:lnTo>
                    <a:pt x="3277231" y="2276495"/>
                  </a:lnTo>
                  <a:lnTo>
                    <a:pt x="3355131" y="2269678"/>
                  </a:lnTo>
                  <a:lnTo>
                    <a:pt x="3400897" y="2302787"/>
                  </a:lnTo>
                  <a:lnTo>
                    <a:pt x="3352209" y="2347578"/>
                  </a:lnTo>
                  <a:lnTo>
                    <a:pt x="3368764" y="2418664"/>
                  </a:lnTo>
                  <a:lnTo>
                    <a:pt x="3385318" y="2467351"/>
                  </a:lnTo>
                  <a:lnTo>
                    <a:pt x="3453482" y="2499486"/>
                  </a:lnTo>
                  <a:lnTo>
                    <a:pt x="3539172" y="2489749"/>
                  </a:lnTo>
                  <a:lnTo>
                    <a:pt x="3591755" y="2416716"/>
                  </a:lnTo>
                  <a:lnTo>
                    <a:pt x="3592730" y="2460534"/>
                  </a:lnTo>
                  <a:lnTo>
                    <a:pt x="3625838" y="2483905"/>
                  </a:lnTo>
                  <a:lnTo>
                    <a:pt x="3561567" y="2525778"/>
                  </a:lnTo>
                  <a:lnTo>
                    <a:pt x="3446665" y="2563755"/>
                  </a:lnTo>
                  <a:lnTo>
                    <a:pt x="3395055" y="2589072"/>
                  </a:lnTo>
                  <a:lnTo>
                    <a:pt x="3336630" y="2634838"/>
                  </a:lnTo>
                  <a:lnTo>
                    <a:pt x="3296705" y="2629969"/>
                  </a:lnTo>
                  <a:lnTo>
                    <a:pt x="3294758" y="2576413"/>
                  </a:lnTo>
                  <a:lnTo>
                    <a:pt x="3385318" y="2523830"/>
                  </a:lnTo>
                  <a:lnTo>
                    <a:pt x="3302549" y="2525778"/>
                  </a:lnTo>
                  <a:lnTo>
                    <a:pt x="3245095" y="2533568"/>
                  </a:lnTo>
                  <a:lnTo>
                    <a:pt x="3211014" y="2497538"/>
                  </a:lnTo>
                  <a:lnTo>
                    <a:pt x="3211014" y="2408926"/>
                  </a:lnTo>
                  <a:lnTo>
                    <a:pt x="3187645" y="2390424"/>
                  </a:lnTo>
                  <a:lnTo>
                    <a:pt x="3152589" y="2402110"/>
                  </a:lnTo>
                  <a:lnTo>
                    <a:pt x="3135060" y="2384582"/>
                  </a:lnTo>
                  <a:lnTo>
                    <a:pt x="3095137" y="2434243"/>
                  </a:lnTo>
                  <a:lnTo>
                    <a:pt x="3079556" y="2484880"/>
                  </a:lnTo>
                  <a:lnTo>
                    <a:pt x="3061056" y="2514093"/>
                  </a:lnTo>
                  <a:lnTo>
                    <a:pt x="3038658" y="2523830"/>
                  </a:lnTo>
                  <a:lnTo>
                    <a:pt x="3022104" y="2526751"/>
                  </a:lnTo>
                  <a:lnTo>
                    <a:pt x="3017235" y="2542332"/>
                  </a:lnTo>
                  <a:lnTo>
                    <a:pt x="2921807" y="2542332"/>
                  </a:lnTo>
                  <a:lnTo>
                    <a:pt x="2842934" y="2542332"/>
                  </a:lnTo>
                  <a:lnTo>
                    <a:pt x="2819563" y="2554017"/>
                  </a:lnTo>
                  <a:lnTo>
                    <a:pt x="2766005" y="2598809"/>
                  </a:lnTo>
                  <a:lnTo>
                    <a:pt x="2765032" y="2597836"/>
                  </a:lnTo>
                  <a:lnTo>
                    <a:pt x="2754321" y="2592967"/>
                  </a:lnTo>
                  <a:lnTo>
                    <a:pt x="2737767" y="2601730"/>
                  </a:lnTo>
                  <a:lnTo>
                    <a:pt x="2723161" y="2615363"/>
                  </a:lnTo>
                  <a:lnTo>
                    <a:pt x="2699790" y="2603678"/>
                  </a:lnTo>
                  <a:lnTo>
                    <a:pt x="2655970" y="2612442"/>
                  </a:lnTo>
                  <a:lnTo>
                    <a:pt x="2618968" y="2622180"/>
                  </a:lnTo>
                  <a:lnTo>
                    <a:pt x="2603389" y="2629969"/>
                  </a:lnTo>
                  <a:lnTo>
                    <a:pt x="2587807" y="2651392"/>
                  </a:lnTo>
                  <a:lnTo>
                    <a:pt x="2608257" y="2657236"/>
                  </a:lnTo>
                  <a:lnTo>
                    <a:pt x="2623837" y="2654313"/>
                  </a:lnTo>
                  <a:lnTo>
                    <a:pt x="2625784" y="2653340"/>
                  </a:lnTo>
                  <a:lnTo>
                    <a:pt x="2630653" y="2671842"/>
                  </a:lnTo>
                  <a:lnTo>
                    <a:pt x="2585860" y="2679632"/>
                  </a:lnTo>
                  <a:lnTo>
                    <a:pt x="2560543" y="2687421"/>
                  </a:lnTo>
                  <a:lnTo>
                    <a:pt x="2546910" y="2697159"/>
                  </a:lnTo>
                  <a:lnTo>
                    <a:pt x="2517697" y="2691317"/>
                  </a:lnTo>
                  <a:lnTo>
                    <a:pt x="2502117" y="2694238"/>
                  </a:lnTo>
                  <a:lnTo>
                    <a:pt x="2479720" y="2711765"/>
                  </a:lnTo>
                  <a:lnTo>
                    <a:pt x="2440771" y="2731240"/>
                  </a:lnTo>
                  <a:lnTo>
                    <a:pt x="2412531" y="2727346"/>
                  </a:lnTo>
                  <a:lnTo>
                    <a:pt x="2424216" y="2705923"/>
                  </a:lnTo>
                  <a:lnTo>
                    <a:pt x="2448560" y="2671842"/>
                  </a:lnTo>
                  <a:lnTo>
                    <a:pt x="2482641" y="2651392"/>
                  </a:lnTo>
                  <a:lnTo>
                    <a:pt x="2486537" y="2633865"/>
                  </a:lnTo>
                  <a:lnTo>
                    <a:pt x="2483616" y="2603678"/>
                  </a:lnTo>
                  <a:lnTo>
                    <a:pt x="2508933" y="2568624"/>
                  </a:lnTo>
                  <a:lnTo>
                    <a:pt x="2502117" y="2528699"/>
                  </a:lnTo>
                  <a:lnTo>
                    <a:pt x="2528408" y="2568624"/>
                  </a:lnTo>
                  <a:lnTo>
                    <a:pt x="2570280" y="2577386"/>
                  </a:lnTo>
                  <a:lnTo>
                    <a:pt x="2586834" y="2555963"/>
                  </a:lnTo>
                  <a:lnTo>
                    <a:pt x="2552751" y="2507276"/>
                  </a:lnTo>
                  <a:lnTo>
                    <a:pt x="2536199" y="2486828"/>
                  </a:lnTo>
                  <a:lnTo>
                    <a:pt x="2489458" y="2474168"/>
                  </a:lnTo>
                  <a:lnTo>
                    <a:pt x="2447587" y="2467351"/>
                  </a:lnTo>
                  <a:lnTo>
                    <a:pt x="2407662" y="2466378"/>
                  </a:lnTo>
                  <a:lnTo>
                    <a:pt x="2368712" y="2458588"/>
                  </a:lnTo>
                  <a:lnTo>
                    <a:pt x="2358973" y="2443982"/>
                  </a:lnTo>
                  <a:lnTo>
                    <a:pt x="2349235" y="2453720"/>
                  </a:lnTo>
                  <a:lnTo>
                    <a:pt x="2335604" y="2451772"/>
                  </a:lnTo>
                  <a:lnTo>
                    <a:pt x="2346314" y="2430349"/>
                  </a:lnTo>
                  <a:lnTo>
                    <a:pt x="2324892" y="2422559"/>
                  </a:lnTo>
                  <a:lnTo>
                    <a:pt x="2333657" y="2397241"/>
                  </a:lnTo>
                  <a:lnTo>
                    <a:pt x="2313206" y="2377766"/>
                  </a:lnTo>
                  <a:lnTo>
                    <a:pt x="2322945" y="2359264"/>
                  </a:lnTo>
                  <a:lnTo>
                    <a:pt x="2264519" y="2349526"/>
                  </a:lnTo>
                  <a:lnTo>
                    <a:pt x="2246992" y="2311549"/>
                  </a:lnTo>
                  <a:lnTo>
                    <a:pt x="2234333" y="2302787"/>
                  </a:lnTo>
                  <a:lnTo>
                    <a:pt x="2198303" y="2300839"/>
                  </a:lnTo>
                  <a:lnTo>
                    <a:pt x="2149615" y="2287206"/>
                  </a:lnTo>
                  <a:lnTo>
                    <a:pt x="2137929" y="2295970"/>
                  </a:lnTo>
                  <a:lnTo>
                    <a:pt x="2126244" y="2312524"/>
                  </a:lnTo>
                  <a:lnTo>
                    <a:pt x="2097032" y="2323235"/>
                  </a:lnTo>
                  <a:lnTo>
                    <a:pt x="2075609" y="2349526"/>
                  </a:lnTo>
                  <a:lnTo>
                    <a:pt x="2011340" y="2331999"/>
                  </a:lnTo>
                  <a:lnTo>
                    <a:pt x="1969469" y="2340764"/>
                  </a:lnTo>
                  <a:lnTo>
                    <a:pt x="1918834" y="2320314"/>
                  </a:lnTo>
                  <a:lnTo>
                    <a:pt x="1865278" y="2309601"/>
                  </a:lnTo>
                  <a:lnTo>
                    <a:pt x="1829247" y="2305708"/>
                  </a:lnTo>
                  <a:lnTo>
                    <a:pt x="1812695" y="2294022"/>
                  </a:lnTo>
                  <a:lnTo>
                    <a:pt x="1803930" y="2257020"/>
                  </a:lnTo>
                  <a:lnTo>
                    <a:pt x="1786403" y="2257020"/>
                  </a:lnTo>
                  <a:lnTo>
                    <a:pt x="1786403" y="2282337"/>
                  </a:lnTo>
                  <a:lnTo>
                    <a:pt x="1679289" y="2282337"/>
                  </a:lnTo>
                  <a:lnTo>
                    <a:pt x="1501091" y="2282337"/>
                  </a:lnTo>
                  <a:lnTo>
                    <a:pt x="1324840" y="2282337"/>
                  </a:lnTo>
                  <a:lnTo>
                    <a:pt x="1169038" y="2282337"/>
                  </a:lnTo>
                  <a:lnTo>
                    <a:pt x="1013237" y="2282337"/>
                  </a:lnTo>
                  <a:lnTo>
                    <a:pt x="860356" y="2282337"/>
                  </a:lnTo>
                  <a:lnTo>
                    <a:pt x="701633" y="2282337"/>
                  </a:lnTo>
                  <a:lnTo>
                    <a:pt x="650023" y="2282337"/>
                  </a:lnTo>
                  <a:lnTo>
                    <a:pt x="496170" y="2282337"/>
                  </a:lnTo>
                  <a:lnTo>
                    <a:pt x="348157" y="2282337"/>
                  </a:lnTo>
                  <a:lnTo>
                    <a:pt x="341340" y="2282337"/>
                  </a:lnTo>
                  <a:lnTo>
                    <a:pt x="241045" y="2216120"/>
                  </a:lnTo>
                  <a:lnTo>
                    <a:pt x="204041" y="2186908"/>
                  </a:lnTo>
                  <a:lnTo>
                    <a:pt x="109587" y="2158668"/>
                  </a:lnTo>
                  <a:lnTo>
                    <a:pt x="80372" y="2098296"/>
                  </a:lnTo>
                  <a:lnTo>
                    <a:pt x="88164" y="2055450"/>
                  </a:lnTo>
                  <a:lnTo>
                    <a:pt x="21947" y="2026237"/>
                  </a:lnTo>
                  <a:lnTo>
                    <a:pt x="13183" y="1969760"/>
                  </a:lnTo>
                  <a:lnTo>
                    <a:pt x="0" y="1959011"/>
                  </a:lnTo>
                  <a:lnTo>
                    <a:pt x="0" y="645088"/>
                  </a:lnTo>
                  <a:lnTo>
                    <a:pt x="21947" y="668815"/>
                  </a:lnTo>
                  <a:lnTo>
                    <a:pt x="60897" y="647392"/>
                  </a:lnTo>
                  <a:lnTo>
                    <a:pt x="72583" y="603572"/>
                  </a:lnTo>
                  <a:lnTo>
                    <a:pt x="108612" y="613311"/>
                  </a:lnTo>
                  <a:lnTo>
                    <a:pt x="196251" y="696080"/>
                  </a:lnTo>
                  <a:lnTo>
                    <a:pt x="265389" y="633759"/>
                  </a:lnTo>
                  <a:lnTo>
                    <a:pt x="272205" y="703870"/>
                  </a:lnTo>
                  <a:lnTo>
                    <a:pt x="336472" y="689263"/>
                  </a:lnTo>
                  <a:lnTo>
                    <a:pt x="355948" y="661999"/>
                  </a:lnTo>
                  <a:lnTo>
                    <a:pt x="419242" y="666867"/>
                  </a:lnTo>
                  <a:lnTo>
                    <a:pt x="499090" y="705817"/>
                  </a:lnTo>
                  <a:lnTo>
                    <a:pt x="620810" y="738926"/>
                  </a:lnTo>
                  <a:lnTo>
                    <a:pt x="692869" y="754505"/>
                  </a:lnTo>
                  <a:lnTo>
                    <a:pt x="743504" y="748663"/>
                  </a:lnTo>
                  <a:lnTo>
                    <a:pt x="813616" y="794430"/>
                  </a:lnTo>
                  <a:lnTo>
                    <a:pt x="740583" y="839223"/>
                  </a:lnTo>
                  <a:lnTo>
                    <a:pt x="834064" y="858698"/>
                  </a:lnTo>
                  <a:lnTo>
                    <a:pt x="974286" y="847986"/>
                  </a:lnTo>
                  <a:lnTo>
                    <a:pt x="1019078" y="832407"/>
                  </a:lnTo>
                  <a:lnTo>
                    <a:pt x="1074583" y="884990"/>
                  </a:lnTo>
                  <a:lnTo>
                    <a:pt x="1131061" y="840196"/>
                  </a:lnTo>
                  <a:lnTo>
                    <a:pt x="1078478" y="802219"/>
                  </a:lnTo>
                  <a:lnTo>
                    <a:pt x="1111587" y="771059"/>
                  </a:lnTo>
                  <a:lnTo>
                    <a:pt x="1174880" y="767165"/>
                  </a:lnTo>
                  <a:lnTo>
                    <a:pt x="1216753" y="758401"/>
                  </a:lnTo>
                  <a:lnTo>
                    <a:pt x="1258623" y="779823"/>
                  </a:lnTo>
                  <a:lnTo>
                    <a:pt x="1311207" y="828511"/>
                  </a:lnTo>
                  <a:lnTo>
                    <a:pt x="1369633" y="821694"/>
                  </a:lnTo>
                  <a:lnTo>
                    <a:pt x="1461167" y="861619"/>
                  </a:lnTo>
                  <a:lnTo>
                    <a:pt x="1541989" y="847986"/>
                  </a:lnTo>
                  <a:lnTo>
                    <a:pt x="1617941" y="849934"/>
                  </a:lnTo>
                  <a:lnTo>
                    <a:pt x="1612099" y="794430"/>
                  </a:lnTo>
                  <a:lnTo>
                    <a:pt x="1657866" y="778850"/>
                  </a:lnTo>
                  <a:lnTo>
                    <a:pt x="1738689" y="809036"/>
                  </a:lnTo>
                  <a:lnTo>
                    <a:pt x="1738689" y="892779"/>
                  </a:lnTo>
                  <a:lnTo>
                    <a:pt x="1771795" y="821694"/>
                  </a:lnTo>
                  <a:lnTo>
                    <a:pt x="1813668" y="823642"/>
                  </a:lnTo>
                  <a:lnTo>
                    <a:pt x="1837038" y="733084"/>
                  </a:lnTo>
                  <a:lnTo>
                    <a:pt x="1781534" y="676605"/>
                  </a:lnTo>
                  <a:lnTo>
                    <a:pt x="1721160" y="639601"/>
                  </a:lnTo>
                  <a:lnTo>
                    <a:pt x="1725055" y="535409"/>
                  </a:lnTo>
                  <a:close/>
                  <a:moveTo>
                    <a:pt x="748373" y="330920"/>
                  </a:moveTo>
                  <a:lnTo>
                    <a:pt x="801931" y="350395"/>
                  </a:lnTo>
                  <a:lnTo>
                    <a:pt x="775639" y="397135"/>
                  </a:lnTo>
                  <a:lnTo>
                    <a:pt x="891516" y="366949"/>
                  </a:lnTo>
                  <a:lnTo>
                    <a:pt x="963574" y="416610"/>
                  </a:lnTo>
                  <a:lnTo>
                    <a:pt x="1021999" y="365974"/>
                  </a:lnTo>
                  <a:lnTo>
                    <a:pt x="1069713" y="398110"/>
                  </a:lnTo>
                  <a:lnTo>
                    <a:pt x="1112559" y="493539"/>
                  </a:lnTo>
                  <a:lnTo>
                    <a:pt x="1138851" y="453614"/>
                  </a:lnTo>
                  <a:lnTo>
                    <a:pt x="1101849" y="353316"/>
                  </a:lnTo>
                  <a:lnTo>
                    <a:pt x="1147616" y="338710"/>
                  </a:lnTo>
                  <a:lnTo>
                    <a:pt x="1199225" y="354289"/>
                  </a:lnTo>
                  <a:lnTo>
                    <a:pt x="1257650" y="394214"/>
                  </a:lnTo>
                  <a:lnTo>
                    <a:pt x="1290759" y="488668"/>
                  </a:lnTo>
                  <a:lnTo>
                    <a:pt x="1307313" y="555857"/>
                  </a:lnTo>
                  <a:lnTo>
                    <a:pt x="1394950" y="602599"/>
                  </a:lnTo>
                  <a:lnTo>
                    <a:pt x="1488431" y="646418"/>
                  </a:lnTo>
                  <a:lnTo>
                    <a:pt x="1481615" y="689263"/>
                  </a:lnTo>
                  <a:lnTo>
                    <a:pt x="1395925" y="696080"/>
                  </a:lnTo>
                  <a:lnTo>
                    <a:pt x="1429031" y="731136"/>
                  </a:lnTo>
                  <a:lnTo>
                    <a:pt x="1411504" y="764244"/>
                  </a:lnTo>
                  <a:lnTo>
                    <a:pt x="1317051" y="749636"/>
                  </a:lnTo>
                  <a:lnTo>
                    <a:pt x="1227463" y="725292"/>
                  </a:lnTo>
                  <a:lnTo>
                    <a:pt x="1167090" y="731136"/>
                  </a:lnTo>
                  <a:lnTo>
                    <a:pt x="1069713" y="762296"/>
                  </a:lnTo>
                  <a:lnTo>
                    <a:pt x="938257" y="775928"/>
                  </a:lnTo>
                  <a:lnTo>
                    <a:pt x="845749" y="784692"/>
                  </a:lnTo>
                  <a:lnTo>
                    <a:pt x="817510" y="741847"/>
                  </a:lnTo>
                  <a:lnTo>
                    <a:pt x="746427" y="716530"/>
                  </a:lnTo>
                  <a:lnTo>
                    <a:pt x="700659" y="726267"/>
                  </a:lnTo>
                  <a:lnTo>
                    <a:pt x="636391" y="653234"/>
                  </a:lnTo>
                  <a:lnTo>
                    <a:pt x="670473" y="643497"/>
                  </a:lnTo>
                  <a:lnTo>
                    <a:pt x="750320" y="627917"/>
                  </a:lnTo>
                  <a:lnTo>
                    <a:pt x="823353" y="631811"/>
                  </a:lnTo>
                  <a:lnTo>
                    <a:pt x="891516" y="615257"/>
                  </a:lnTo>
                  <a:lnTo>
                    <a:pt x="791218" y="593834"/>
                  </a:lnTo>
                  <a:lnTo>
                    <a:pt x="680210" y="601626"/>
                  </a:lnTo>
                  <a:lnTo>
                    <a:pt x="606204" y="599678"/>
                  </a:lnTo>
                  <a:lnTo>
                    <a:pt x="578939" y="564622"/>
                  </a:lnTo>
                  <a:lnTo>
                    <a:pt x="699685" y="526645"/>
                  </a:lnTo>
                  <a:lnTo>
                    <a:pt x="619837" y="527620"/>
                  </a:lnTo>
                  <a:lnTo>
                    <a:pt x="529277" y="502301"/>
                  </a:lnTo>
                  <a:lnTo>
                    <a:pt x="573096" y="430243"/>
                  </a:lnTo>
                  <a:lnTo>
                    <a:pt x="609125" y="391293"/>
                  </a:lnTo>
                  <a:close/>
                  <a:moveTo>
                    <a:pt x="1265440" y="296837"/>
                  </a:moveTo>
                  <a:lnTo>
                    <a:pt x="1305365" y="319235"/>
                  </a:lnTo>
                  <a:lnTo>
                    <a:pt x="1258623" y="383503"/>
                  </a:lnTo>
                  <a:lnTo>
                    <a:pt x="1177803" y="314366"/>
                  </a:lnTo>
                  <a:lnTo>
                    <a:pt x="1195330" y="300733"/>
                  </a:lnTo>
                  <a:close/>
                  <a:moveTo>
                    <a:pt x="2561516" y="285154"/>
                  </a:moveTo>
                  <a:lnTo>
                    <a:pt x="2680315" y="295864"/>
                  </a:lnTo>
                  <a:lnTo>
                    <a:pt x="2769901" y="350395"/>
                  </a:lnTo>
                  <a:lnTo>
                    <a:pt x="2774769" y="377660"/>
                  </a:lnTo>
                  <a:lnTo>
                    <a:pt x="2719265" y="374739"/>
                  </a:lnTo>
                  <a:lnTo>
                    <a:pt x="2662787" y="372791"/>
                  </a:lnTo>
                  <a:lnTo>
                    <a:pt x="2606309" y="386424"/>
                  </a:lnTo>
                  <a:lnTo>
                    <a:pt x="2590728" y="380581"/>
                  </a:lnTo>
                  <a:lnTo>
                    <a:pt x="2533276" y="327997"/>
                  </a:lnTo>
                  <a:lnTo>
                    <a:pt x="2536199" y="291968"/>
                  </a:lnTo>
                  <a:close/>
                  <a:moveTo>
                    <a:pt x="2277177" y="281258"/>
                  </a:moveTo>
                  <a:lnTo>
                    <a:pt x="2239202" y="345526"/>
                  </a:lnTo>
                  <a:lnTo>
                    <a:pt x="2280100" y="406872"/>
                  </a:lnTo>
                  <a:lnTo>
                    <a:pt x="2328787" y="327024"/>
                  </a:lnTo>
                  <a:lnTo>
                    <a:pt x="2460245" y="286127"/>
                  </a:lnTo>
                  <a:lnTo>
                    <a:pt x="2549830" y="389345"/>
                  </a:lnTo>
                  <a:lnTo>
                    <a:pt x="2542041" y="453614"/>
                  </a:lnTo>
                  <a:lnTo>
                    <a:pt x="2644286" y="425374"/>
                  </a:lnTo>
                  <a:lnTo>
                    <a:pt x="2692974" y="386424"/>
                  </a:lnTo>
                  <a:lnTo>
                    <a:pt x="2807878" y="436087"/>
                  </a:lnTo>
                  <a:lnTo>
                    <a:pt x="2879936" y="481853"/>
                  </a:lnTo>
                  <a:lnTo>
                    <a:pt x="2886752" y="523724"/>
                  </a:lnTo>
                  <a:lnTo>
                    <a:pt x="2983154" y="502301"/>
                  </a:lnTo>
                  <a:lnTo>
                    <a:pt x="3037685" y="562674"/>
                  </a:lnTo>
                  <a:lnTo>
                    <a:pt x="3163300" y="599678"/>
                  </a:lnTo>
                  <a:lnTo>
                    <a:pt x="3208093" y="637655"/>
                  </a:lnTo>
                  <a:lnTo>
                    <a:pt x="3256781" y="724319"/>
                  </a:lnTo>
                  <a:lnTo>
                    <a:pt x="3161354" y="767165"/>
                  </a:lnTo>
                  <a:lnTo>
                    <a:pt x="3284047" y="825590"/>
                  </a:lnTo>
                  <a:lnTo>
                    <a:pt x="3366816" y="845065"/>
                  </a:lnTo>
                  <a:lnTo>
                    <a:pt x="3441797" y="925888"/>
                  </a:lnTo>
                  <a:lnTo>
                    <a:pt x="3523592" y="931729"/>
                  </a:lnTo>
                  <a:lnTo>
                    <a:pt x="3507038" y="992104"/>
                  </a:lnTo>
                  <a:lnTo>
                    <a:pt x="3415505" y="1091427"/>
                  </a:lnTo>
                  <a:lnTo>
                    <a:pt x="3351237" y="1055398"/>
                  </a:lnTo>
                  <a:lnTo>
                    <a:pt x="3269441" y="972627"/>
                  </a:lnTo>
                  <a:lnTo>
                    <a:pt x="3203225" y="980419"/>
                  </a:lnTo>
                  <a:lnTo>
                    <a:pt x="3196408" y="1030079"/>
                  </a:lnTo>
                  <a:lnTo>
                    <a:pt x="3250939" y="1079742"/>
                  </a:lnTo>
                  <a:lnTo>
                    <a:pt x="3322024" y="1118692"/>
                  </a:lnTo>
                  <a:lnTo>
                    <a:pt x="3343447" y="1141089"/>
                  </a:lnTo>
                  <a:lnTo>
                    <a:pt x="3377528" y="1222885"/>
                  </a:lnTo>
                  <a:lnTo>
                    <a:pt x="3359999" y="1281310"/>
                  </a:lnTo>
                  <a:lnTo>
                    <a:pt x="3294758" y="1258914"/>
                  </a:lnTo>
                  <a:lnTo>
                    <a:pt x="3164275" y="1193672"/>
                  </a:lnTo>
                  <a:lnTo>
                    <a:pt x="3238279" y="1264756"/>
                  </a:lnTo>
                  <a:lnTo>
                    <a:pt x="3292810" y="1313445"/>
                  </a:lnTo>
                  <a:lnTo>
                    <a:pt x="3301574" y="1341685"/>
                  </a:lnTo>
                  <a:lnTo>
                    <a:pt x="3160379" y="1309549"/>
                  </a:lnTo>
                  <a:lnTo>
                    <a:pt x="3048396" y="1262810"/>
                  </a:lnTo>
                  <a:lnTo>
                    <a:pt x="2985102" y="1222885"/>
                  </a:lnTo>
                  <a:lnTo>
                    <a:pt x="3003604" y="1199514"/>
                  </a:lnTo>
                  <a:lnTo>
                    <a:pt x="2925702" y="1156669"/>
                  </a:lnTo>
                  <a:lnTo>
                    <a:pt x="2849749" y="1115771"/>
                  </a:lnTo>
                  <a:lnTo>
                    <a:pt x="2850723" y="1140114"/>
                  </a:lnTo>
                  <a:lnTo>
                    <a:pt x="2700763" y="1153748"/>
                  </a:lnTo>
                  <a:lnTo>
                    <a:pt x="2656945" y="1125508"/>
                  </a:lnTo>
                  <a:lnTo>
                    <a:pt x="2691026" y="1063187"/>
                  </a:lnTo>
                  <a:lnTo>
                    <a:pt x="2788403" y="1061240"/>
                  </a:lnTo>
                  <a:lnTo>
                    <a:pt x="2895515" y="1050529"/>
                  </a:lnTo>
                  <a:lnTo>
                    <a:pt x="2877988" y="1020342"/>
                  </a:lnTo>
                  <a:lnTo>
                    <a:pt x="2896490" y="977496"/>
                  </a:lnTo>
                  <a:lnTo>
                    <a:pt x="2963679" y="892779"/>
                  </a:lnTo>
                  <a:lnTo>
                    <a:pt x="2949073" y="853830"/>
                  </a:lnTo>
                  <a:lnTo>
                    <a:pt x="2928623" y="823642"/>
                  </a:lnTo>
                  <a:lnTo>
                    <a:pt x="2848775" y="779823"/>
                  </a:lnTo>
                  <a:lnTo>
                    <a:pt x="2743610" y="749636"/>
                  </a:lnTo>
                  <a:lnTo>
                    <a:pt x="2776717" y="726267"/>
                  </a:lnTo>
                  <a:lnTo>
                    <a:pt x="2721213" y="669788"/>
                  </a:lnTo>
                  <a:lnTo>
                    <a:pt x="2675447" y="663947"/>
                  </a:lnTo>
                  <a:lnTo>
                    <a:pt x="2634549" y="632786"/>
                  </a:lnTo>
                  <a:lnTo>
                    <a:pt x="2606309" y="660051"/>
                  </a:lnTo>
                  <a:lnTo>
                    <a:pt x="2511854" y="671736"/>
                  </a:lnTo>
                  <a:lnTo>
                    <a:pt x="2322945" y="651286"/>
                  </a:lnTo>
                  <a:lnTo>
                    <a:pt x="2212910" y="624022"/>
                  </a:lnTo>
                  <a:lnTo>
                    <a:pt x="2128193" y="610388"/>
                  </a:lnTo>
                  <a:lnTo>
                    <a:pt x="2085346" y="577280"/>
                  </a:lnTo>
                  <a:lnTo>
                    <a:pt x="2139877" y="534436"/>
                  </a:lnTo>
                  <a:lnTo>
                    <a:pt x="2065872" y="533462"/>
                  </a:lnTo>
                  <a:lnTo>
                    <a:pt x="2049317" y="436087"/>
                  </a:lnTo>
                  <a:lnTo>
                    <a:pt x="2089242" y="348447"/>
                  </a:lnTo>
                  <a:lnTo>
                    <a:pt x="2142798" y="307549"/>
                  </a:lnTo>
                  <a:close/>
                  <a:moveTo>
                    <a:pt x="1520566" y="276389"/>
                  </a:moveTo>
                  <a:lnTo>
                    <a:pt x="1582887" y="297812"/>
                  </a:lnTo>
                  <a:lnTo>
                    <a:pt x="1675393" y="285154"/>
                  </a:lnTo>
                  <a:lnTo>
                    <a:pt x="1689026" y="314366"/>
                  </a:lnTo>
                  <a:lnTo>
                    <a:pt x="1640339" y="362081"/>
                  </a:lnTo>
                  <a:lnTo>
                    <a:pt x="1720187" y="403951"/>
                  </a:lnTo>
                  <a:lnTo>
                    <a:pt x="1710449" y="491591"/>
                  </a:lnTo>
                  <a:lnTo>
                    <a:pt x="1624758" y="528593"/>
                  </a:lnTo>
                  <a:lnTo>
                    <a:pt x="1575095" y="520803"/>
                  </a:lnTo>
                  <a:lnTo>
                    <a:pt x="1539066" y="483799"/>
                  </a:lnTo>
                  <a:lnTo>
                    <a:pt x="1409556" y="408820"/>
                  </a:lnTo>
                  <a:lnTo>
                    <a:pt x="1410531" y="377660"/>
                  </a:lnTo>
                  <a:lnTo>
                    <a:pt x="1516671" y="390318"/>
                  </a:lnTo>
                  <a:lnTo>
                    <a:pt x="1459219" y="325077"/>
                  </a:lnTo>
                  <a:close/>
                  <a:moveTo>
                    <a:pt x="1825354" y="247177"/>
                  </a:moveTo>
                  <a:lnTo>
                    <a:pt x="1933440" y="251071"/>
                  </a:lnTo>
                  <a:lnTo>
                    <a:pt x="2032763" y="275414"/>
                  </a:lnTo>
                  <a:lnTo>
                    <a:pt x="1954863" y="364027"/>
                  </a:lnTo>
                  <a:lnTo>
                    <a:pt x="1892542" y="383503"/>
                  </a:lnTo>
                  <a:lnTo>
                    <a:pt x="1837038" y="456535"/>
                  </a:lnTo>
                  <a:lnTo>
                    <a:pt x="1777639" y="452639"/>
                  </a:lnTo>
                  <a:lnTo>
                    <a:pt x="1745503" y="366949"/>
                  </a:lnTo>
                  <a:lnTo>
                    <a:pt x="1746478" y="317287"/>
                  </a:lnTo>
                  <a:lnTo>
                    <a:pt x="1773743" y="274441"/>
                  </a:lnTo>
                  <a:close/>
                  <a:moveTo>
                    <a:pt x="420215" y="216016"/>
                  </a:moveTo>
                  <a:lnTo>
                    <a:pt x="494221" y="237439"/>
                  </a:lnTo>
                  <a:lnTo>
                    <a:pt x="626652" y="243281"/>
                  </a:lnTo>
                  <a:lnTo>
                    <a:pt x="677289" y="272493"/>
                  </a:lnTo>
                  <a:lnTo>
                    <a:pt x="732793" y="314366"/>
                  </a:lnTo>
                  <a:lnTo>
                    <a:pt x="667552" y="339683"/>
                  </a:lnTo>
                  <a:lnTo>
                    <a:pt x="539988" y="408820"/>
                  </a:lnTo>
                  <a:lnTo>
                    <a:pt x="475719" y="476984"/>
                  </a:lnTo>
                  <a:lnTo>
                    <a:pt x="475719" y="518855"/>
                  </a:lnTo>
                  <a:lnTo>
                    <a:pt x="338419" y="564622"/>
                  </a:lnTo>
                  <a:lnTo>
                    <a:pt x="311155" y="522751"/>
                  </a:lnTo>
                  <a:lnTo>
                    <a:pt x="191382" y="472116"/>
                  </a:lnTo>
                  <a:lnTo>
                    <a:pt x="213778" y="431218"/>
                  </a:lnTo>
                  <a:lnTo>
                    <a:pt x="249807" y="359158"/>
                  </a:lnTo>
                  <a:lnTo>
                    <a:pt x="294601" y="293916"/>
                  </a:lnTo>
                  <a:lnTo>
                    <a:pt x="243965" y="231596"/>
                  </a:lnTo>
                  <a:close/>
                  <a:moveTo>
                    <a:pt x="1806851" y="90400"/>
                  </a:moveTo>
                  <a:lnTo>
                    <a:pt x="1851645" y="127404"/>
                  </a:lnTo>
                  <a:lnTo>
                    <a:pt x="1871120" y="160512"/>
                  </a:lnTo>
                  <a:lnTo>
                    <a:pt x="1842880" y="200435"/>
                  </a:lnTo>
                  <a:lnTo>
                    <a:pt x="1767901" y="192646"/>
                  </a:lnTo>
                  <a:lnTo>
                    <a:pt x="1704606" y="165381"/>
                  </a:lnTo>
                  <a:lnTo>
                    <a:pt x="1731872" y="118639"/>
                  </a:lnTo>
                  <a:close/>
                  <a:moveTo>
                    <a:pt x="2083751" y="0"/>
                  </a:moveTo>
                  <a:lnTo>
                    <a:pt x="2626575" y="0"/>
                  </a:lnTo>
                  <a:lnTo>
                    <a:pt x="2548857" y="35869"/>
                  </a:lnTo>
                  <a:lnTo>
                    <a:pt x="2412531" y="6656"/>
                  </a:lnTo>
                  <a:lnTo>
                    <a:pt x="2259650" y="23211"/>
                  </a:lnTo>
                  <a:lnTo>
                    <a:pt x="2182723" y="10552"/>
                  </a:lnTo>
                  <a:lnTo>
                    <a:pt x="2084373" y="4710"/>
                  </a:lnTo>
                  <a:close/>
                  <a:moveTo>
                    <a:pt x="1742588" y="0"/>
                  </a:moveTo>
                  <a:lnTo>
                    <a:pt x="2015461" y="0"/>
                  </a:lnTo>
                  <a:lnTo>
                    <a:pt x="2020105" y="3736"/>
                  </a:lnTo>
                  <a:lnTo>
                    <a:pt x="2008419" y="43660"/>
                  </a:lnTo>
                  <a:lnTo>
                    <a:pt x="2067819" y="68004"/>
                  </a:lnTo>
                  <a:lnTo>
                    <a:pt x="2100928" y="93321"/>
                  </a:lnTo>
                  <a:lnTo>
                    <a:pt x="2171038" y="98192"/>
                  </a:lnTo>
                  <a:lnTo>
                    <a:pt x="2246992" y="106954"/>
                  </a:lnTo>
                  <a:lnTo>
                    <a:pt x="2329760" y="84558"/>
                  </a:lnTo>
                  <a:lnTo>
                    <a:pt x="2435901" y="75794"/>
                  </a:lnTo>
                  <a:lnTo>
                    <a:pt x="2520618" y="83583"/>
                  </a:lnTo>
                  <a:lnTo>
                    <a:pt x="2576122" y="123508"/>
                  </a:lnTo>
                  <a:lnTo>
                    <a:pt x="2587807" y="166354"/>
                  </a:lnTo>
                  <a:lnTo>
                    <a:pt x="2555674" y="193619"/>
                  </a:lnTo>
                  <a:lnTo>
                    <a:pt x="2477772" y="216016"/>
                  </a:lnTo>
                  <a:lnTo>
                    <a:pt x="2411558" y="203356"/>
                  </a:lnTo>
                  <a:lnTo>
                    <a:pt x="2262571" y="218937"/>
                  </a:lnTo>
                  <a:lnTo>
                    <a:pt x="2155458" y="220885"/>
                  </a:lnTo>
                  <a:lnTo>
                    <a:pt x="2070740" y="206279"/>
                  </a:lnTo>
                  <a:lnTo>
                    <a:pt x="1932468" y="173171"/>
                  </a:lnTo>
                  <a:lnTo>
                    <a:pt x="1914938" y="115719"/>
                  </a:lnTo>
                  <a:lnTo>
                    <a:pt x="1909097" y="63135"/>
                  </a:lnTo>
                  <a:lnTo>
                    <a:pt x="1856513" y="16394"/>
                  </a:lnTo>
                  <a:lnTo>
                    <a:pt x="1749399" y="3736"/>
                  </a:lnTo>
                  <a:close/>
                  <a:moveTo>
                    <a:pt x="1505931" y="0"/>
                  </a:moveTo>
                  <a:lnTo>
                    <a:pt x="1634910" y="0"/>
                  </a:lnTo>
                  <a:lnTo>
                    <a:pt x="1655919" y="26132"/>
                  </a:lnTo>
                  <a:lnTo>
                    <a:pt x="1657866" y="80663"/>
                  </a:lnTo>
                  <a:lnTo>
                    <a:pt x="1634495" y="158564"/>
                  </a:lnTo>
                  <a:lnTo>
                    <a:pt x="1548805" y="169275"/>
                  </a:lnTo>
                  <a:lnTo>
                    <a:pt x="1492327" y="153696"/>
                  </a:lnTo>
                  <a:lnTo>
                    <a:pt x="1493300" y="92348"/>
                  </a:lnTo>
                  <a:lnTo>
                    <a:pt x="1407610" y="100138"/>
                  </a:lnTo>
                  <a:lnTo>
                    <a:pt x="1404688" y="18342"/>
                  </a:lnTo>
                  <a:lnTo>
                    <a:pt x="1461167" y="21263"/>
                  </a:lnTo>
                  <a:close/>
                  <a:moveTo>
                    <a:pt x="738377" y="0"/>
                  </a:moveTo>
                  <a:lnTo>
                    <a:pt x="739285" y="0"/>
                  </a:lnTo>
                  <a:lnTo>
                    <a:pt x="884699" y="35869"/>
                  </a:lnTo>
                  <a:lnTo>
                    <a:pt x="977207" y="99165"/>
                  </a:lnTo>
                  <a:lnTo>
                    <a:pt x="1067767" y="106954"/>
                  </a:lnTo>
                  <a:lnTo>
                    <a:pt x="993761" y="5684"/>
                  </a:lnTo>
                  <a:lnTo>
                    <a:pt x="1000554" y="0"/>
                  </a:lnTo>
                  <a:lnTo>
                    <a:pt x="1102362" y="0"/>
                  </a:lnTo>
                  <a:lnTo>
                    <a:pt x="1112559" y="30027"/>
                  </a:lnTo>
                  <a:lnTo>
                    <a:pt x="1133009" y="68004"/>
                  </a:lnTo>
                  <a:lnTo>
                    <a:pt x="1179749" y="50477"/>
                  </a:lnTo>
                  <a:lnTo>
                    <a:pt x="1234280" y="55346"/>
                  </a:lnTo>
                  <a:lnTo>
                    <a:pt x="1243044" y="106954"/>
                  </a:lnTo>
                  <a:lnTo>
                    <a:pt x="1210909" y="156616"/>
                  </a:lnTo>
                  <a:lnTo>
                    <a:pt x="1034659" y="173171"/>
                  </a:lnTo>
                  <a:lnTo>
                    <a:pt x="903201" y="217962"/>
                  </a:lnTo>
                  <a:lnTo>
                    <a:pt x="824326" y="219910"/>
                  </a:lnTo>
                  <a:lnTo>
                    <a:pt x="817510" y="186802"/>
                  </a:lnTo>
                  <a:lnTo>
                    <a:pt x="925597" y="141035"/>
                  </a:lnTo>
                  <a:lnTo>
                    <a:pt x="690921" y="153696"/>
                  </a:lnTo>
                  <a:lnTo>
                    <a:pt x="617889" y="135194"/>
                  </a:lnTo>
                  <a:lnTo>
                    <a:pt x="689948" y="30027"/>
                  </a:lnTo>
                  <a:close/>
                  <a:moveTo>
                    <a:pt x="394771" y="0"/>
                  </a:moveTo>
                  <a:lnTo>
                    <a:pt x="615262" y="0"/>
                  </a:lnTo>
                  <a:lnTo>
                    <a:pt x="600362" y="1788"/>
                  </a:lnTo>
                  <a:lnTo>
                    <a:pt x="503959" y="47554"/>
                  </a:lnTo>
                  <a:lnTo>
                    <a:pt x="420215" y="64108"/>
                  </a:lnTo>
                  <a:lnTo>
                    <a:pt x="350105" y="40740"/>
                  </a:lnTo>
                  <a:close/>
                </a:path>
              </a:pathLst>
            </a:custGeom>
            <a:solidFill>
              <a:srgbClr val="D65D72"/>
            </a:solidFill>
            <a:ln w="6350" cap="flat">
              <a:solidFill>
                <a:srgbClr val="F4B7C8"/>
              </a:solidFill>
              <a:prstDash val="solid"/>
              <a:miter/>
            </a:ln>
          </p:spPr>
          <p:txBody>
            <a:bodyPr wrap="square" rtlCol="0" anchor="ctr">
              <a:noAutofit/>
            </a:bodyPr>
            <a:lstStyle/>
            <a:p>
              <a:endParaRPr lang="en-GB" sz="1350"/>
            </a:p>
          </p:txBody>
        </p:sp>
        <p:sp>
          <p:nvSpPr>
            <p:cNvPr id="272" name="Freeform: Shape 179">
              <a:extLst>
                <a:ext uri="{FF2B5EF4-FFF2-40B4-BE49-F238E27FC236}">
                  <a16:creationId xmlns:a16="http://schemas.microsoft.com/office/drawing/2014/main" id="{008A5DA9-D55C-EB4A-83BB-90E0DE8BCB8B}"/>
                </a:ext>
              </a:extLst>
            </p:cNvPr>
            <p:cNvSpPr/>
            <p:nvPr userDrawn="1"/>
          </p:nvSpPr>
          <p:spPr>
            <a:xfrm>
              <a:off x="8338136" y="3620142"/>
              <a:ext cx="103219" cy="183066"/>
            </a:xfrm>
            <a:custGeom>
              <a:avLst/>
              <a:gdLst>
                <a:gd name="connsiteX0" fmla="*/ 41918 w 56965"/>
                <a:gd name="connsiteY0" fmla="*/ 99420 h 101032"/>
                <a:gd name="connsiteX1" fmla="*/ 34931 w 56965"/>
                <a:gd name="connsiteY1" fmla="*/ 101033 h 101032"/>
                <a:gd name="connsiteX2" fmla="*/ 27408 w 56965"/>
                <a:gd name="connsiteY2" fmla="*/ 83835 h 101032"/>
                <a:gd name="connsiteX3" fmla="*/ 16660 w 56965"/>
                <a:gd name="connsiteY3" fmla="*/ 75237 h 101032"/>
                <a:gd name="connsiteX4" fmla="*/ 23109 w 56965"/>
                <a:gd name="connsiteY4" fmla="*/ 55890 h 101032"/>
                <a:gd name="connsiteX5" fmla="*/ 31707 w 56965"/>
                <a:gd name="connsiteY5" fmla="*/ 56965 h 101032"/>
                <a:gd name="connsiteX6" fmla="*/ 41918 w 56965"/>
                <a:gd name="connsiteY6" fmla="*/ 82223 h 101032"/>
                <a:gd name="connsiteX7" fmla="*/ 41918 w 56965"/>
                <a:gd name="connsiteY7" fmla="*/ 99420 h 101032"/>
                <a:gd name="connsiteX8" fmla="*/ 33319 w 56965"/>
                <a:gd name="connsiteY8" fmla="*/ 13435 h 101032"/>
                <a:gd name="connsiteX9" fmla="*/ 2150 w 56965"/>
                <a:gd name="connsiteY9" fmla="*/ 18272 h 101032"/>
                <a:gd name="connsiteX10" fmla="*/ 0 w 56965"/>
                <a:gd name="connsiteY10" fmla="*/ 6986 h 101032"/>
                <a:gd name="connsiteX11" fmla="*/ 13435 w 56965"/>
                <a:gd name="connsiteY11" fmla="*/ 4299 h 101032"/>
                <a:gd name="connsiteX12" fmla="*/ 32244 w 56965"/>
                <a:gd name="connsiteY12" fmla="*/ 5374 h 101032"/>
                <a:gd name="connsiteX13" fmla="*/ 33319 w 56965"/>
                <a:gd name="connsiteY13" fmla="*/ 13435 h 101032"/>
                <a:gd name="connsiteX14" fmla="*/ 56965 w 56965"/>
                <a:gd name="connsiteY14" fmla="*/ 12898 h 101032"/>
                <a:gd name="connsiteX15" fmla="*/ 52128 w 56965"/>
                <a:gd name="connsiteY15" fmla="*/ 34931 h 101032"/>
                <a:gd name="connsiteX16" fmla="*/ 46754 w 56965"/>
                <a:gd name="connsiteY16" fmla="*/ 31170 h 101032"/>
                <a:gd name="connsiteX17" fmla="*/ 47292 w 56965"/>
                <a:gd name="connsiteY17" fmla="*/ 15047 h 101032"/>
                <a:gd name="connsiteX18" fmla="*/ 34394 w 56965"/>
                <a:gd name="connsiteY18" fmla="*/ 3224 h 101032"/>
                <a:gd name="connsiteX19" fmla="*/ 34394 w 56965"/>
                <a:gd name="connsiteY19" fmla="*/ 0 h 101032"/>
                <a:gd name="connsiteX20" fmla="*/ 56965 w 56965"/>
                <a:gd name="connsiteY20" fmla="*/ 12898 h 10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65" h="101032">
                  <a:moveTo>
                    <a:pt x="41918" y="99420"/>
                  </a:moveTo>
                  <a:lnTo>
                    <a:pt x="34931" y="101033"/>
                  </a:lnTo>
                  <a:lnTo>
                    <a:pt x="27408" y="83835"/>
                  </a:lnTo>
                  <a:lnTo>
                    <a:pt x="16660" y="75237"/>
                  </a:lnTo>
                  <a:lnTo>
                    <a:pt x="23109" y="55890"/>
                  </a:lnTo>
                  <a:lnTo>
                    <a:pt x="31707" y="56965"/>
                  </a:lnTo>
                  <a:lnTo>
                    <a:pt x="41918" y="82223"/>
                  </a:lnTo>
                  <a:lnTo>
                    <a:pt x="41918" y="99420"/>
                  </a:lnTo>
                  <a:close/>
                  <a:moveTo>
                    <a:pt x="33319" y="13435"/>
                  </a:moveTo>
                  <a:lnTo>
                    <a:pt x="2150" y="18272"/>
                  </a:lnTo>
                  <a:lnTo>
                    <a:pt x="0" y="6986"/>
                  </a:lnTo>
                  <a:lnTo>
                    <a:pt x="13435" y="4299"/>
                  </a:lnTo>
                  <a:lnTo>
                    <a:pt x="32244" y="5374"/>
                  </a:lnTo>
                  <a:lnTo>
                    <a:pt x="33319" y="13435"/>
                  </a:lnTo>
                  <a:close/>
                  <a:moveTo>
                    <a:pt x="56965" y="12898"/>
                  </a:moveTo>
                  <a:lnTo>
                    <a:pt x="52128" y="34931"/>
                  </a:lnTo>
                  <a:lnTo>
                    <a:pt x="46754" y="31170"/>
                  </a:lnTo>
                  <a:lnTo>
                    <a:pt x="47292" y="15047"/>
                  </a:lnTo>
                  <a:lnTo>
                    <a:pt x="34394" y="3224"/>
                  </a:lnTo>
                  <a:lnTo>
                    <a:pt x="34394" y="0"/>
                  </a:lnTo>
                  <a:lnTo>
                    <a:pt x="56965" y="1289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73" name="Freeform: Shape 267">
              <a:extLst>
                <a:ext uri="{FF2B5EF4-FFF2-40B4-BE49-F238E27FC236}">
                  <a16:creationId xmlns:a16="http://schemas.microsoft.com/office/drawing/2014/main" id="{AE4290A8-C487-FF46-80B2-685A84685BDA}"/>
                </a:ext>
              </a:extLst>
            </p:cNvPr>
            <p:cNvSpPr/>
            <p:nvPr userDrawn="1"/>
          </p:nvSpPr>
          <p:spPr>
            <a:xfrm>
              <a:off x="9413016" y="6655356"/>
              <a:ext cx="266963" cy="192788"/>
            </a:xfrm>
            <a:custGeom>
              <a:avLst/>
              <a:gdLst>
                <a:gd name="connsiteX0" fmla="*/ 70263 w 266963"/>
                <a:gd name="connsiteY0" fmla="*/ 0 h 192788"/>
                <a:gd name="connsiteX1" fmla="*/ 122847 w 266963"/>
                <a:gd name="connsiteY1" fmla="*/ 43819 h 192788"/>
                <a:gd name="connsiteX2" fmla="*/ 142322 w 266963"/>
                <a:gd name="connsiteY2" fmla="*/ 41873 h 192788"/>
                <a:gd name="connsiteX3" fmla="*/ 195880 w 266963"/>
                <a:gd name="connsiteY3" fmla="*/ 78875 h 192788"/>
                <a:gd name="connsiteX4" fmla="*/ 236777 w 266963"/>
                <a:gd name="connsiteY4" fmla="*/ 111008 h 192788"/>
                <a:gd name="connsiteX5" fmla="*/ 266963 w 266963"/>
                <a:gd name="connsiteY5" fmla="*/ 149960 h 192788"/>
                <a:gd name="connsiteX6" fmla="*/ 244567 w 266963"/>
                <a:gd name="connsiteY6" fmla="*/ 177225 h 192788"/>
                <a:gd name="connsiteX7" fmla="*/ 251433 w 266963"/>
                <a:gd name="connsiteY7" fmla="*/ 192788 h 192788"/>
                <a:gd name="connsiteX8" fmla="*/ 0 w 266963"/>
                <a:gd name="connsiteY8" fmla="*/ 192788 h 192788"/>
                <a:gd name="connsiteX9" fmla="*/ 1126 w 266963"/>
                <a:gd name="connsiteY9" fmla="*/ 182093 h 192788"/>
                <a:gd name="connsiteX10" fmla="*/ 12811 w 266963"/>
                <a:gd name="connsiteY10" fmla="*/ 169435 h 192788"/>
                <a:gd name="connsiteX11" fmla="*/ 11838 w 266963"/>
                <a:gd name="connsiteY11" fmla="*/ 111983 h 192788"/>
                <a:gd name="connsiteX12" fmla="*/ 25471 w 266963"/>
                <a:gd name="connsiteY12" fmla="*/ 53556 h 192788"/>
                <a:gd name="connsiteX13" fmla="*/ 36182 w 266963"/>
                <a:gd name="connsiteY13" fmla="*/ 5844 h 19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963" h="192788">
                  <a:moveTo>
                    <a:pt x="70263" y="0"/>
                  </a:moveTo>
                  <a:lnTo>
                    <a:pt x="122847" y="43819"/>
                  </a:lnTo>
                  <a:lnTo>
                    <a:pt x="142322" y="41873"/>
                  </a:lnTo>
                  <a:lnTo>
                    <a:pt x="195880" y="78875"/>
                  </a:lnTo>
                  <a:lnTo>
                    <a:pt x="236777" y="111008"/>
                  </a:lnTo>
                  <a:lnTo>
                    <a:pt x="266963" y="149960"/>
                  </a:lnTo>
                  <a:lnTo>
                    <a:pt x="244567" y="177225"/>
                  </a:lnTo>
                  <a:lnTo>
                    <a:pt x="251433" y="192788"/>
                  </a:lnTo>
                  <a:lnTo>
                    <a:pt x="0" y="192788"/>
                  </a:lnTo>
                  <a:lnTo>
                    <a:pt x="1126" y="182093"/>
                  </a:lnTo>
                  <a:lnTo>
                    <a:pt x="12811" y="169435"/>
                  </a:lnTo>
                  <a:lnTo>
                    <a:pt x="11838" y="111983"/>
                  </a:lnTo>
                  <a:lnTo>
                    <a:pt x="25471" y="53556"/>
                  </a:lnTo>
                  <a:lnTo>
                    <a:pt x="36182" y="5844"/>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74" name="Freeform: Shape 191">
              <a:extLst>
                <a:ext uri="{FF2B5EF4-FFF2-40B4-BE49-F238E27FC236}">
                  <a16:creationId xmlns:a16="http://schemas.microsoft.com/office/drawing/2014/main" id="{86446826-120D-6940-A888-E2EF47D41868}"/>
                </a:ext>
              </a:extLst>
            </p:cNvPr>
            <p:cNvSpPr/>
            <p:nvPr userDrawn="1"/>
          </p:nvSpPr>
          <p:spPr>
            <a:xfrm>
              <a:off x="6353612" y="3301724"/>
              <a:ext cx="1578465" cy="993235"/>
            </a:xfrm>
            <a:custGeom>
              <a:avLst/>
              <a:gdLst>
                <a:gd name="connsiteX0" fmla="*/ 574487 w 871135"/>
                <a:gd name="connsiteY0" fmla="*/ 210663 h 548154"/>
                <a:gd name="connsiteX1" fmla="*/ 563202 w 871135"/>
                <a:gd name="connsiteY1" fmla="*/ 237534 h 548154"/>
                <a:gd name="connsiteX2" fmla="*/ 558365 w 871135"/>
                <a:gd name="connsiteY2" fmla="*/ 259567 h 548154"/>
                <a:gd name="connsiteX3" fmla="*/ 556216 w 871135"/>
                <a:gd name="connsiteY3" fmla="*/ 299873 h 548154"/>
                <a:gd name="connsiteX4" fmla="*/ 553529 w 871135"/>
                <a:gd name="connsiteY4" fmla="*/ 314383 h 548154"/>
                <a:gd name="connsiteX5" fmla="*/ 558365 w 871135"/>
                <a:gd name="connsiteY5" fmla="*/ 330505 h 548154"/>
                <a:gd name="connsiteX6" fmla="*/ 567501 w 871135"/>
                <a:gd name="connsiteY6" fmla="*/ 345015 h 548154"/>
                <a:gd name="connsiteX7" fmla="*/ 573413 w 871135"/>
                <a:gd name="connsiteY7" fmla="*/ 368123 h 548154"/>
                <a:gd name="connsiteX8" fmla="*/ 592222 w 871135"/>
                <a:gd name="connsiteY8" fmla="*/ 390157 h 548154"/>
                <a:gd name="connsiteX9" fmla="*/ 598671 w 871135"/>
                <a:gd name="connsiteY9" fmla="*/ 406817 h 548154"/>
                <a:gd name="connsiteX10" fmla="*/ 609956 w 871135"/>
                <a:gd name="connsiteY10" fmla="*/ 421327 h 548154"/>
                <a:gd name="connsiteX11" fmla="*/ 640589 w 871135"/>
                <a:gd name="connsiteY11" fmla="*/ 429388 h 548154"/>
                <a:gd name="connsiteX12" fmla="*/ 652411 w 871135"/>
                <a:gd name="connsiteY12" fmla="*/ 441748 h 548154"/>
                <a:gd name="connsiteX13" fmla="*/ 677670 w 871135"/>
                <a:gd name="connsiteY13" fmla="*/ 433687 h 548154"/>
                <a:gd name="connsiteX14" fmla="*/ 699703 w 871135"/>
                <a:gd name="connsiteY14" fmla="*/ 430462 h 548154"/>
                <a:gd name="connsiteX15" fmla="*/ 721200 w 871135"/>
                <a:gd name="connsiteY15" fmla="*/ 425088 h 548154"/>
                <a:gd name="connsiteX16" fmla="*/ 739471 w 871135"/>
                <a:gd name="connsiteY16" fmla="*/ 419714 h 548154"/>
                <a:gd name="connsiteX17" fmla="*/ 757743 w 871135"/>
                <a:gd name="connsiteY17" fmla="*/ 407891 h 548154"/>
                <a:gd name="connsiteX18" fmla="*/ 764729 w 871135"/>
                <a:gd name="connsiteY18" fmla="*/ 390694 h 548154"/>
                <a:gd name="connsiteX19" fmla="*/ 766879 w 871135"/>
                <a:gd name="connsiteY19" fmla="*/ 365974 h 548154"/>
                <a:gd name="connsiteX20" fmla="*/ 771716 w 871135"/>
                <a:gd name="connsiteY20" fmla="*/ 357375 h 548154"/>
                <a:gd name="connsiteX21" fmla="*/ 791062 w 871135"/>
                <a:gd name="connsiteY21" fmla="*/ 349314 h 548154"/>
                <a:gd name="connsiteX22" fmla="*/ 821694 w 871135"/>
                <a:gd name="connsiteY22" fmla="*/ 342328 h 548154"/>
                <a:gd name="connsiteX23" fmla="*/ 846953 w 871135"/>
                <a:gd name="connsiteY23" fmla="*/ 343403 h 548154"/>
                <a:gd name="connsiteX24" fmla="*/ 864149 w 871135"/>
                <a:gd name="connsiteY24" fmla="*/ 340716 h 548154"/>
                <a:gd name="connsiteX25" fmla="*/ 871136 w 871135"/>
                <a:gd name="connsiteY25" fmla="*/ 347164 h 548154"/>
                <a:gd name="connsiteX26" fmla="*/ 870061 w 871135"/>
                <a:gd name="connsiteY26" fmla="*/ 361674 h 548154"/>
                <a:gd name="connsiteX27" fmla="*/ 854476 w 871135"/>
                <a:gd name="connsiteY27" fmla="*/ 379409 h 548154"/>
                <a:gd name="connsiteX28" fmla="*/ 847490 w 871135"/>
                <a:gd name="connsiteY28" fmla="*/ 397681 h 548154"/>
                <a:gd name="connsiteX29" fmla="*/ 852864 w 871135"/>
                <a:gd name="connsiteY29" fmla="*/ 403055 h 548154"/>
                <a:gd name="connsiteX30" fmla="*/ 848565 w 871135"/>
                <a:gd name="connsiteY30" fmla="*/ 415953 h 548154"/>
                <a:gd name="connsiteX31" fmla="*/ 841579 w 871135"/>
                <a:gd name="connsiteY31" fmla="*/ 439061 h 548154"/>
                <a:gd name="connsiteX32" fmla="*/ 834055 w 871135"/>
                <a:gd name="connsiteY32" fmla="*/ 431537 h 548154"/>
                <a:gd name="connsiteX33" fmla="*/ 828143 w 871135"/>
                <a:gd name="connsiteY33" fmla="*/ 432075 h 548154"/>
                <a:gd name="connsiteX34" fmla="*/ 822769 w 871135"/>
                <a:gd name="connsiteY34" fmla="*/ 432612 h 548154"/>
                <a:gd name="connsiteX35" fmla="*/ 812559 w 871135"/>
                <a:gd name="connsiteY35" fmla="*/ 450347 h 548154"/>
                <a:gd name="connsiteX36" fmla="*/ 807185 w 871135"/>
                <a:gd name="connsiteY36" fmla="*/ 447122 h 548154"/>
                <a:gd name="connsiteX37" fmla="*/ 803960 w 871135"/>
                <a:gd name="connsiteY37" fmla="*/ 448734 h 548154"/>
                <a:gd name="connsiteX38" fmla="*/ 803960 w 871135"/>
                <a:gd name="connsiteY38" fmla="*/ 453034 h 548154"/>
                <a:gd name="connsiteX39" fmla="*/ 777627 w 871135"/>
                <a:gd name="connsiteY39" fmla="*/ 452496 h 548154"/>
                <a:gd name="connsiteX40" fmla="*/ 750757 w 871135"/>
                <a:gd name="connsiteY40" fmla="*/ 452496 h 548154"/>
                <a:gd name="connsiteX41" fmla="*/ 750757 w 871135"/>
                <a:gd name="connsiteY41" fmla="*/ 469156 h 548154"/>
                <a:gd name="connsiteX42" fmla="*/ 737859 w 871135"/>
                <a:gd name="connsiteY42" fmla="*/ 469156 h 548154"/>
                <a:gd name="connsiteX43" fmla="*/ 748607 w 871135"/>
                <a:gd name="connsiteY43" fmla="*/ 478829 h 548154"/>
                <a:gd name="connsiteX44" fmla="*/ 759355 w 871135"/>
                <a:gd name="connsiteY44" fmla="*/ 485815 h 548154"/>
                <a:gd name="connsiteX45" fmla="*/ 762580 w 871135"/>
                <a:gd name="connsiteY45" fmla="*/ 492264 h 548154"/>
                <a:gd name="connsiteX46" fmla="*/ 767416 w 871135"/>
                <a:gd name="connsiteY46" fmla="*/ 493876 h 548154"/>
                <a:gd name="connsiteX47" fmla="*/ 766342 w 871135"/>
                <a:gd name="connsiteY47" fmla="*/ 503550 h 548154"/>
                <a:gd name="connsiteX48" fmla="*/ 729798 w 871135"/>
                <a:gd name="connsiteY48" fmla="*/ 503550 h 548154"/>
                <a:gd name="connsiteX49" fmla="*/ 715825 w 871135"/>
                <a:gd name="connsiteY49" fmla="*/ 527196 h 548154"/>
                <a:gd name="connsiteX50" fmla="*/ 719587 w 871135"/>
                <a:gd name="connsiteY50" fmla="*/ 532570 h 548154"/>
                <a:gd name="connsiteX51" fmla="*/ 716363 w 871135"/>
                <a:gd name="connsiteY51" fmla="*/ 539556 h 548154"/>
                <a:gd name="connsiteX52" fmla="*/ 715825 w 871135"/>
                <a:gd name="connsiteY52" fmla="*/ 548155 h 548154"/>
                <a:gd name="connsiteX53" fmla="*/ 683581 w 871135"/>
                <a:gd name="connsiteY53" fmla="*/ 516985 h 548154"/>
                <a:gd name="connsiteX54" fmla="*/ 668534 w 871135"/>
                <a:gd name="connsiteY54" fmla="*/ 507311 h 548154"/>
                <a:gd name="connsiteX55" fmla="*/ 644888 w 871135"/>
                <a:gd name="connsiteY55" fmla="*/ 499788 h 548154"/>
                <a:gd name="connsiteX56" fmla="*/ 628766 w 871135"/>
                <a:gd name="connsiteY56" fmla="*/ 501937 h 548154"/>
                <a:gd name="connsiteX57" fmla="*/ 605657 w 871135"/>
                <a:gd name="connsiteY57" fmla="*/ 512686 h 548154"/>
                <a:gd name="connsiteX58" fmla="*/ 591147 w 871135"/>
                <a:gd name="connsiteY58" fmla="*/ 515373 h 548154"/>
                <a:gd name="connsiteX59" fmla="*/ 570726 w 871135"/>
                <a:gd name="connsiteY59" fmla="*/ 507849 h 548154"/>
                <a:gd name="connsiteX60" fmla="*/ 549229 w 871135"/>
                <a:gd name="connsiteY60" fmla="*/ 502475 h 548154"/>
                <a:gd name="connsiteX61" fmla="*/ 522359 w 871135"/>
                <a:gd name="connsiteY61" fmla="*/ 489040 h 548154"/>
                <a:gd name="connsiteX62" fmla="*/ 500863 w 871135"/>
                <a:gd name="connsiteY62" fmla="*/ 484741 h 548154"/>
                <a:gd name="connsiteX63" fmla="*/ 468081 w 871135"/>
                <a:gd name="connsiteY63" fmla="*/ 471305 h 548154"/>
                <a:gd name="connsiteX64" fmla="*/ 443898 w 871135"/>
                <a:gd name="connsiteY64" fmla="*/ 457333 h 548154"/>
                <a:gd name="connsiteX65" fmla="*/ 436374 w 871135"/>
                <a:gd name="connsiteY65" fmla="*/ 449272 h 548154"/>
                <a:gd name="connsiteX66" fmla="*/ 420252 w 871135"/>
                <a:gd name="connsiteY66" fmla="*/ 447659 h 548154"/>
                <a:gd name="connsiteX67" fmla="*/ 390695 w 871135"/>
                <a:gd name="connsiteY67" fmla="*/ 438524 h 548154"/>
                <a:gd name="connsiteX68" fmla="*/ 378872 w 871135"/>
                <a:gd name="connsiteY68" fmla="*/ 425088 h 548154"/>
                <a:gd name="connsiteX69" fmla="*/ 348239 w 871135"/>
                <a:gd name="connsiteY69" fmla="*/ 408429 h 548154"/>
                <a:gd name="connsiteX70" fmla="*/ 333729 w 871135"/>
                <a:gd name="connsiteY70" fmla="*/ 389620 h 548154"/>
                <a:gd name="connsiteX71" fmla="*/ 326743 w 871135"/>
                <a:gd name="connsiteY71" fmla="*/ 375110 h 548154"/>
                <a:gd name="connsiteX72" fmla="*/ 336416 w 871135"/>
                <a:gd name="connsiteY72" fmla="*/ 372423 h 548154"/>
                <a:gd name="connsiteX73" fmla="*/ 333192 w 871135"/>
                <a:gd name="connsiteY73" fmla="*/ 363824 h 548154"/>
                <a:gd name="connsiteX74" fmla="*/ 339641 w 871135"/>
                <a:gd name="connsiteY74" fmla="*/ 356300 h 548154"/>
                <a:gd name="connsiteX75" fmla="*/ 339641 w 871135"/>
                <a:gd name="connsiteY75" fmla="*/ 346090 h 548154"/>
                <a:gd name="connsiteX76" fmla="*/ 329968 w 871135"/>
                <a:gd name="connsiteY76" fmla="*/ 332655 h 548154"/>
                <a:gd name="connsiteX77" fmla="*/ 327280 w 871135"/>
                <a:gd name="connsiteY77" fmla="*/ 320832 h 548154"/>
                <a:gd name="connsiteX78" fmla="*/ 317607 w 871135"/>
                <a:gd name="connsiteY78" fmla="*/ 305784 h 548154"/>
                <a:gd name="connsiteX79" fmla="*/ 292349 w 871135"/>
                <a:gd name="connsiteY79" fmla="*/ 275689 h 548154"/>
                <a:gd name="connsiteX80" fmla="*/ 263329 w 871135"/>
                <a:gd name="connsiteY80" fmla="*/ 252044 h 548154"/>
                <a:gd name="connsiteX81" fmla="*/ 249357 w 871135"/>
                <a:gd name="connsiteY81" fmla="*/ 233234 h 548154"/>
                <a:gd name="connsiteX82" fmla="*/ 224636 w 871135"/>
                <a:gd name="connsiteY82" fmla="*/ 220874 h 548154"/>
                <a:gd name="connsiteX83" fmla="*/ 219262 w 871135"/>
                <a:gd name="connsiteY83" fmla="*/ 213350 h 548154"/>
                <a:gd name="connsiteX84" fmla="*/ 223561 w 871135"/>
                <a:gd name="connsiteY84" fmla="*/ 194541 h 548154"/>
                <a:gd name="connsiteX85" fmla="*/ 209051 w 871135"/>
                <a:gd name="connsiteY85" fmla="*/ 187555 h 548154"/>
                <a:gd name="connsiteX86" fmla="*/ 191854 w 871135"/>
                <a:gd name="connsiteY86" fmla="*/ 172507 h 548154"/>
                <a:gd name="connsiteX87" fmla="*/ 184868 w 871135"/>
                <a:gd name="connsiteY87" fmla="*/ 151011 h 548154"/>
                <a:gd name="connsiteX88" fmla="*/ 169283 w 871135"/>
                <a:gd name="connsiteY88" fmla="*/ 148324 h 548154"/>
                <a:gd name="connsiteX89" fmla="*/ 152623 w 871135"/>
                <a:gd name="connsiteY89" fmla="*/ 132202 h 548154"/>
                <a:gd name="connsiteX90" fmla="*/ 139188 w 871135"/>
                <a:gd name="connsiteY90" fmla="*/ 117155 h 548154"/>
                <a:gd name="connsiteX91" fmla="*/ 138114 w 871135"/>
                <a:gd name="connsiteY91" fmla="*/ 107481 h 548154"/>
                <a:gd name="connsiteX92" fmla="*/ 122529 w 871135"/>
                <a:gd name="connsiteY92" fmla="*/ 83835 h 548154"/>
                <a:gd name="connsiteX93" fmla="*/ 112318 w 871135"/>
                <a:gd name="connsiteY93" fmla="*/ 59652 h 548154"/>
                <a:gd name="connsiteX94" fmla="*/ 112855 w 871135"/>
                <a:gd name="connsiteY94" fmla="*/ 47829 h 548154"/>
                <a:gd name="connsiteX95" fmla="*/ 91897 w 871135"/>
                <a:gd name="connsiteY95" fmla="*/ 35469 h 548154"/>
                <a:gd name="connsiteX96" fmla="*/ 82223 w 871135"/>
                <a:gd name="connsiteY96" fmla="*/ 37081 h 548154"/>
                <a:gd name="connsiteX97" fmla="*/ 66101 w 871135"/>
                <a:gd name="connsiteY97" fmla="*/ 28482 h 548154"/>
                <a:gd name="connsiteX98" fmla="*/ 61264 w 871135"/>
                <a:gd name="connsiteY98" fmla="*/ 41380 h 548154"/>
                <a:gd name="connsiteX99" fmla="*/ 66101 w 871135"/>
                <a:gd name="connsiteY99" fmla="*/ 56428 h 548154"/>
                <a:gd name="connsiteX100" fmla="*/ 68788 w 871135"/>
                <a:gd name="connsiteY100" fmla="*/ 80074 h 548154"/>
                <a:gd name="connsiteX101" fmla="*/ 78461 w 871135"/>
                <a:gd name="connsiteY101" fmla="*/ 92971 h 548154"/>
                <a:gd name="connsiteX102" fmla="*/ 99958 w 871135"/>
                <a:gd name="connsiteY102" fmla="*/ 114468 h 548154"/>
                <a:gd name="connsiteX103" fmla="*/ 104794 w 871135"/>
                <a:gd name="connsiteY103" fmla="*/ 121991 h 548154"/>
                <a:gd name="connsiteX104" fmla="*/ 109093 w 871135"/>
                <a:gd name="connsiteY104" fmla="*/ 124141 h 548154"/>
                <a:gd name="connsiteX105" fmla="*/ 112855 w 871135"/>
                <a:gd name="connsiteY105" fmla="*/ 134889 h 548154"/>
                <a:gd name="connsiteX106" fmla="*/ 118229 w 871135"/>
                <a:gd name="connsiteY106" fmla="*/ 134352 h 548154"/>
                <a:gd name="connsiteX107" fmla="*/ 124141 w 871135"/>
                <a:gd name="connsiteY107" fmla="*/ 154236 h 548154"/>
                <a:gd name="connsiteX108" fmla="*/ 132739 w 871135"/>
                <a:gd name="connsiteY108" fmla="*/ 162297 h 548154"/>
                <a:gd name="connsiteX109" fmla="*/ 138651 w 871135"/>
                <a:gd name="connsiteY109" fmla="*/ 173045 h 548154"/>
                <a:gd name="connsiteX110" fmla="*/ 156923 w 871135"/>
                <a:gd name="connsiteY110" fmla="*/ 188630 h 548154"/>
                <a:gd name="connsiteX111" fmla="*/ 166596 w 871135"/>
                <a:gd name="connsiteY111" fmla="*/ 217112 h 548154"/>
                <a:gd name="connsiteX112" fmla="*/ 175195 w 871135"/>
                <a:gd name="connsiteY112" fmla="*/ 230547 h 548154"/>
                <a:gd name="connsiteX113" fmla="*/ 183256 w 871135"/>
                <a:gd name="connsiteY113" fmla="*/ 244520 h 548154"/>
                <a:gd name="connsiteX114" fmla="*/ 184868 w 871135"/>
                <a:gd name="connsiteY114" fmla="*/ 260642 h 548154"/>
                <a:gd name="connsiteX115" fmla="*/ 198840 w 871135"/>
                <a:gd name="connsiteY115" fmla="*/ 261717 h 548154"/>
                <a:gd name="connsiteX116" fmla="*/ 210663 w 871135"/>
                <a:gd name="connsiteY116" fmla="*/ 275689 h 548154"/>
                <a:gd name="connsiteX117" fmla="*/ 220874 w 871135"/>
                <a:gd name="connsiteY117" fmla="*/ 289125 h 548154"/>
                <a:gd name="connsiteX118" fmla="*/ 220337 w 871135"/>
                <a:gd name="connsiteY118" fmla="*/ 294499 h 548154"/>
                <a:gd name="connsiteX119" fmla="*/ 208514 w 871135"/>
                <a:gd name="connsiteY119" fmla="*/ 305784 h 548154"/>
                <a:gd name="connsiteX120" fmla="*/ 203140 w 871135"/>
                <a:gd name="connsiteY120" fmla="*/ 305784 h 548154"/>
                <a:gd name="connsiteX121" fmla="*/ 195616 w 871135"/>
                <a:gd name="connsiteY121" fmla="*/ 287512 h 548154"/>
                <a:gd name="connsiteX122" fmla="*/ 176807 w 871135"/>
                <a:gd name="connsiteY122" fmla="*/ 270315 h 548154"/>
                <a:gd name="connsiteX123" fmla="*/ 156385 w 871135"/>
                <a:gd name="connsiteY123" fmla="*/ 255805 h 548154"/>
                <a:gd name="connsiteX124" fmla="*/ 141875 w 871135"/>
                <a:gd name="connsiteY124" fmla="*/ 248282 h 548154"/>
                <a:gd name="connsiteX125" fmla="*/ 142950 w 871135"/>
                <a:gd name="connsiteY125" fmla="*/ 225711 h 548154"/>
                <a:gd name="connsiteX126" fmla="*/ 138651 w 871135"/>
                <a:gd name="connsiteY126" fmla="*/ 209051 h 548154"/>
                <a:gd name="connsiteX127" fmla="*/ 124678 w 871135"/>
                <a:gd name="connsiteY127" fmla="*/ 199378 h 548154"/>
                <a:gd name="connsiteX128" fmla="*/ 104794 w 871135"/>
                <a:gd name="connsiteY128" fmla="*/ 185942 h 548154"/>
                <a:gd name="connsiteX129" fmla="*/ 101032 w 871135"/>
                <a:gd name="connsiteY129" fmla="*/ 189704 h 548154"/>
                <a:gd name="connsiteX130" fmla="*/ 94046 w 871135"/>
                <a:gd name="connsiteY130" fmla="*/ 181643 h 548154"/>
                <a:gd name="connsiteX131" fmla="*/ 76312 w 871135"/>
                <a:gd name="connsiteY131" fmla="*/ 174120 h 548154"/>
                <a:gd name="connsiteX132" fmla="*/ 59652 w 871135"/>
                <a:gd name="connsiteY132" fmla="*/ 156385 h 548154"/>
                <a:gd name="connsiteX133" fmla="*/ 61802 w 871135"/>
                <a:gd name="connsiteY133" fmla="*/ 154236 h 548154"/>
                <a:gd name="connsiteX134" fmla="*/ 73625 w 871135"/>
                <a:gd name="connsiteY134" fmla="*/ 155848 h 548154"/>
                <a:gd name="connsiteX135" fmla="*/ 84373 w 871135"/>
                <a:gd name="connsiteY135" fmla="*/ 144025 h 548154"/>
                <a:gd name="connsiteX136" fmla="*/ 85448 w 871135"/>
                <a:gd name="connsiteY136" fmla="*/ 130052 h 548154"/>
                <a:gd name="connsiteX137" fmla="*/ 63414 w 871135"/>
                <a:gd name="connsiteY137" fmla="*/ 108019 h 548154"/>
                <a:gd name="connsiteX138" fmla="*/ 46754 w 871135"/>
                <a:gd name="connsiteY138" fmla="*/ 99420 h 548154"/>
                <a:gd name="connsiteX139" fmla="*/ 36006 w 871135"/>
                <a:gd name="connsiteY139" fmla="*/ 80074 h 548154"/>
                <a:gd name="connsiteX140" fmla="*/ 25258 w 871135"/>
                <a:gd name="connsiteY140" fmla="*/ 59652 h 548154"/>
                <a:gd name="connsiteX141" fmla="*/ 11823 w 871135"/>
                <a:gd name="connsiteY141" fmla="*/ 34394 h 548154"/>
                <a:gd name="connsiteX142" fmla="*/ 0 w 871135"/>
                <a:gd name="connsiteY142" fmla="*/ 5911 h 548154"/>
                <a:gd name="connsiteX143" fmla="*/ 32782 w 871135"/>
                <a:gd name="connsiteY143" fmla="*/ 3224 h 548154"/>
                <a:gd name="connsiteX144" fmla="*/ 69325 w 871135"/>
                <a:gd name="connsiteY144" fmla="*/ 0 h 548154"/>
                <a:gd name="connsiteX145" fmla="*/ 66638 w 871135"/>
                <a:gd name="connsiteY145" fmla="*/ 6449 h 548154"/>
                <a:gd name="connsiteX146" fmla="*/ 110168 w 871135"/>
                <a:gd name="connsiteY146" fmla="*/ 22034 h 548154"/>
                <a:gd name="connsiteX147" fmla="*/ 175732 w 871135"/>
                <a:gd name="connsiteY147" fmla="*/ 44067 h 548154"/>
                <a:gd name="connsiteX148" fmla="*/ 232697 w 871135"/>
                <a:gd name="connsiteY148" fmla="*/ 44067 h 548154"/>
                <a:gd name="connsiteX149" fmla="*/ 255268 w 871135"/>
                <a:gd name="connsiteY149" fmla="*/ 44067 h 548154"/>
                <a:gd name="connsiteX150" fmla="*/ 255268 w 871135"/>
                <a:gd name="connsiteY150" fmla="*/ 31170 h 548154"/>
                <a:gd name="connsiteX151" fmla="*/ 305247 w 871135"/>
                <a:gd name="connsiteY151" fmla="*/ 31170 h 548154"/>
                <a:gd name="connsiteX152" fmla="*/ 315458 w 871135"/>
                <a:gd name="connsiteY152" fmla="*/ 42455 h 548154"/>
                <a:gd name="connsiteX153" fmla="*/ 329968 w 871135"/>
                <a:gd name="connsiteY153" fmla="*/ 52666 h 548154"/>
                <a:gd name="connsiteX154" fmla="*/ 347165 w 871135"/>
                <a:gd name="connsiteY154" fmla="*/ 66638 h 548154"/>
                <a:gd name="connsiteX155" fmla="*/ 356838 w 871135"/>
                <a:gd name="connsiteY155" fmla="*/ 82761 h 548154"/>
                <a:gd name="connsiteX156" fmla="*/ 363824 w 871135"/>
                <a:gd name="connsiteY156" fmla="*/ 99957 h 548154"/>
                <a:gd name="connsiteX157" fmla="*/ 378872 w 871135"/>
                <a:gd name="connsiteY157" fmla="*/ 109631 h 548154"/>
                <a:gd name="connsiteX158" fmla="*/ 402517 w 871135"/>
                <a:gd name="connsiteY158" fmla="*/ 118767 h 548154"/>
                <a:gd name="connsiteX159" fmla="*/ 420789 w 871135"/>
                <a:gd name="connsiteY159" fmla="*/ 94046 h 548154"/>
                <a:gd name="connsiteX160" fmla="*/ 444435 w 871135"/>
                <a:gd name="connsiteY160" fmla="*/ 93509 h 548154"/>
                <a:gd name="connsiteX161" fmla="*/ 464857 w 871135"/>
                <a:gd name="connsiteY161" fmla="*/ 105869 h 548154"/>
                <a:gd name="connsiteX162" fmla="*/ 479367 w 871135"/>
                <a:gd name="connsiteY162" fmla="*/ 127365 h 548154"/>
                <a:gd name="connsiteX163" fmla="*/ 489040 w 871135"/>
                <a:gd name="connsiteY163" fmla="*/ 145637 h 548154"/>
                <a:gd name="connsiteX164" fmla="*/ 505699 w 871135"/>
                <a:gd name="connsiteY164" fmla="*/ 163372 h 548154"/>
                <a:gd name="connsiteX165" fmla="*/ 512148 w 871135"/>
                <a:gd name="connsiteY165" fmla="*/ 184868 h 548154"/>
                <a:gd name="connsiteX166" fmla="*/ 520209 w 871135"/>
                <a:gd name="connsiteY166" fmla="*/ 199378 h 548154"/>
                <a:gd name="connsiteX167" fmla="*/ 542781 w 871135"/>
                <a:gd name="connsiteY167" fmla="*/ 209051 h 548154"/>
                <a:gd name="connsiteX168" fmla="*/ 563202 w 871135"/>
                <a:gd name="connsiteY168" fmla="*/ 215500 h 548154"/>
                <a:gd name="connsiteX169" fmla="*/ 574487 w 871135"/>
                <a:gd name="connsiteY169" fmla="*/ 210663 h 54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71135" h="548154">
                  <a:moveTo>
                    <a:pt x="574487" y="210663"/>
                  </a:moveTo>
                  <a:lnTo>
                    <a:pt x="563202" y="237534"/>
                  </a:lnTo>
                  <a:lnTo>
                    <a:pt x="558365" y="259567"/>
                  </a:lnTo>
                  <a:lnTo>
                    <a:pt x="556216" y="299873"/>
                  </a:lnTo>
                  <a:lnTo>
                    <a:pt x="553529" y="314383"/>
                  </a:lnTo>
                  <a:lnTo>
                    <a:pt x="558365" y="330505"/>
                  </a:lnTo>
                  <a:lnTo>
                    <a:pt x="567501" y="345015"/>
                  </a:lnTo>
                  <a:lnTo>
                    <a:pt x="573413" y="368123"/>
                  </a:lnTo>
                  <a:lnTo>
                    <a:pt x="592222" y="390157"/>
                  </a:lnTo>
                  <a:lnTo>
                    <a:pt x="598671" y="406817"/>
                  </a:lnTo>
                  <a:lnTo>
                    <a:pt x="609956" y="421327"/>
                  </a:lnTo>
                  <a:lnTo>
                    <a:pt x="640589" y="429388"/>
                  </a:lnTo>
                  <a:lnTo>
                    <a:pt x="652411" y="441748"/>
                  </a:lnTo>
                  <a:lnTo>
                    <a:pt x="677670" y="433687"/>
                  </a:lnTo>
                  <a:lnTo>
                    <a:pt x="699703" y="430462"/>
                  </a:lnTo>
                  <a:lnTo>
                    <a:pt x="721200" y="425088"/>
                  </a:lnTo>
                  <a:lnTo>
                    <a:pt x="739471" y="419714"/>
                  </a:lnTo>
                  <a:lnTo>
                    <a:pt x="757743" y="407891"/>
                  </a:lnTo>
                  <a:lnTo>
                    <a:pt x="764729" y="390694"/>
                  </a:lnTo>
                  <a:lnTo>
                    <a:pt x="766879" y="365974"/>
                  </a:lnTo>
                  <a:lnTo>
                    <a:pt x="771716" y="357375"/>
                  </a:lnTo>
                  <a:lnTo>
                    <a:pt x="791062" y="349314"/>
                  </a:lnTo>
                  <a:lnTo>
                    <a:pt x="821694" y="342328"/>
                  </a:lnTo>
                  <a:lnTo>
                    <a:pt x="846953" y="343403"/>
                  </a:lnTo>
                  <a:lnTo>
                    <a:pt x="864149" y="340716"/>
                  </a:lnTo>
                  <a:lnTo>
                    <a:pt x="871136" y="347164"/>
                  </a:lnTo>
                  <a:lnTo>
                    <a:pt x="870061" y="361674"/>
                  </a:lnTo>
                  <a:lnTo>
                    <a:pt x="854476" y="379409"/>
                  </a:lnTo>
                  <a:lnTo>
                    <a:pt x="847490" y="397681"/>
                  </a:lnTo>
                  <a:lnTo>
                    <a:pt x="852864" y="403055"/>
                  </a:lnTo>
                  <a:lnTo>
                    <a:pt x="848565" y="415953"/>
                  </a:lnTo>
                  <a:lnTo>
                    <a:pt x="841579" y="439061"/>
                  </a:lnTo>
                  <a:lnTo>
                    <a:pt x="834055" y="431537"/>
                  </a:lnTo>
                  <a:lnTo>
                    <a:pt x="828143" y="432075"/>
                  </a:lnTo>
                  <a:lnTo>
                    <a:pt x="822769" y="432612"/>
                  </a:lnTo>
                  <a:lnTo>
                    <a:pt x="812559" y="450347"/>
                  </a:lnTo>
                  <a:lnTo>
                    <a:pt x="807185" y="447122"/>
                  </a:lnTo>
                  <a:lnTo>
                    <a:pt x="803960" y="448734"/>
                  </a:lnTo>
                  <a:lnTo>
                    <a:pt x="803960" y="453034"/>
                  </a:lnTo>
                  <a:lnTo>
                    <a:pt x="777627" y="452496"/>
                  </a:lnTo>
                  <a:lnTo>
                    <a:pt x="750757" y="452496"/>
                  </a:lnTo>
                  <a:lnTo>
                    <a:pt x="750757" y="469156"/>
                  </a:lnTo>
                  <a:lnTo>
                    <a:pt x="737859" y="469156"/>
                  </a:lnTo>
                  <a:lnTo>
                    <a:pt x="748607" y="478829"/>
                  </a:lnTo>
                  <a:lnTo>
                    <a:pt x="759355" y="485815"/>
                  </a:lnTo>
                  <a:lnTo>
                    <a:pt x="762580" y="492264"/>
                  </a:lnTo>
                  <a:lnTo>
                    <a:pt x="767416" y="493876"/>
                  </a:lnTo>
                  <a:lnTo>
                    <a:pt x="766342" y="503550"/>
                  </a:lnTo>
                  <a:lnTo>
                    <a:pt x="729798" y="503550"/>
                  </a:lnTo>
                  <a:lnTo>
                    <a:pt x="715825" y="527196"/>
                  </a:lnTo>
                  <a:lnTo>
                    <a:pt x="719587" y="532570"/>
                  </a:lnTo>
                  <a:lnTo>
                    <a:pt x="716363" y="539556"/>
                  </a:lnTo>
                  <a:lnTo>
                    <a:pt x="715825" y="548155"/>
                  </a:lnTo>
                  <a:lnTo>
                    <a:pt x="683581" y="516985"/>
                  </a:lnTo>
                  <a:lnTo>
                    <a:pt x="668534" y="507311"/>
                  </a:lnTo>
                  <a:lnTo>
                    <a:pt x="644888" y="499788"/>
                  </a:lnTo>
                  <a:lnTo>
                    <a:pt x="628766" y="501937"/>
                  </a:lnTo>
                  <a:lnTo>
                    <a:pt x="605657" y="512686"/>
                  </a:lnTo>
                  <a:lnTo>
                    <a:pt x="591147" y="515373"/>
                  </a:lnTo>
                  <a:lnTo>
                    <a:pt x="570726" y="507849"/>
                  </a:lnTo>
                  <a:lnTo>
                    <a:pt x="549229" y="502475"/>
                  </a:lnTo>
                  <a:lnTo>
                    <a:pt x="522359" y="489040"/>
                  </a:lnTo>
                  <a:lnTo>
                    <a:pt x="500863" y="484741"/>
                  </a:lnTo>
                  <a:lnTo>
                    <a:pt x="468081" y="471305"/>
                  </a:lnTo>
                  <a:lnTo>
                    <a:pt x="443898" y="457333"/>
                  </a:lnTo>
                  <a:lnTo>
                    <a:pt x="436374" y="449272"/>
                  </a:lnTo>
                  <a:lnTo>
                    <a:pt x="420252" y="447659"/>
                  </a:lnTo>
                  <a:lnTo>
                    <a:pt x="390695" y="438524"/>
                  </a:lnTo>
                  <a:lnTo>
                    <a:pt x="378872" y="425088"/>
                  </a:lnTo>
                  <a:lnTo>
                    <a:pt x="348239" y="408429"/>
                  </a:lnTo>
                  <a:lnTo>
                    <a:pt x="333729" y="389620"/>
                  </a:lnTo>
                  <a:lnTo>
                    <a:pt x="326743" y="375110"/>
                  </a:lnTo>
                  <a:lnTo>
                    <a:pt x="336416" y="372423"/>
                  </a:lnTo>
                  <a:lnTo>
                    <a:pt x="333192" y="363824"/>
                  </a:lnTo>
                  <a:lnTo>
                    <a:pt x="339641" y="356300"/>
                  </a:lnTo>
                  <a:lnTo>
                    <a:pt x="339641" y="346090"/>
                  </a:lnTo>
                  <a:lnTo>
                    <a:pt x="329968" y="332655"/>
                  </a:lnTo>
                  <a:lnTo>
                    <a:pt x="327280" y="320832"/>
                  </a:lnTo>
                  <a:lnTo>
                    <a:pt x="317607" y="305784"/>
                  </a:lnTo>
                  <a:lnTo>
                    <a:pt x="292349" y="275689"/>
                  </a:lnTo>
                  <a:lnTo>
                    <a:pt x="263329" y="252044"/>
                  </a:lnTo>
                  <a:lnTo>
                    <a:pt x="249357" y="233234"/>
                  </a:lnTo>
                  <a:lnTo>
                    <a:pt x="224636" y="220874"/>
                  </a:lnTo>
                  <a:lnTo>
                    <a:pt x="219262" y="213350"/>
                  </a:lnTo>
                  <a:lnTo>
                    <a:pt x="223561" y="194541"/>
                  </a:lnTo>
                  <a:lnTo>
                    <a:pt x="209051" y="187555"/>
                  </a:lnTo>
                  <a:lnTo>
                    <a:pt x="191854" y="172507"/>
                  </a:lnTo>
                  <a:lnTo>
                    <a:pt x="184868" y="151011"/>
                  </a:lnTo>
                  <a:lnTo>
                    <a:pt x="169283" y="148324"/>
                  </a:lnTo>
                  <a:lnTo>
                    <a:pt x="152623" y="132202"/>
                  </a:lnTo>
                  <a:lnTo>
                    <a:pt x="139188" y="117155"/>
                  </a:lnTo>
                  <a:lnTo>
                    <a:pt x="138114" y="107481"/>
                  </a:lnTo>
                  <a:lnTo>
                    <a:pt x="122529" y="83835"/>
                  </a:lnTo>
                  <a:lnTo>
                    <a:pt x="112318" y="59652"/>
                  </a:lnTo>
                  <a:lnTo>
                    <a:pt x="112855" y="47829"/>
                  </a:lnTo>
                  <a:lnTo>
                    <a:pt x="91897" y="35469"/>
                  </a:lnTo>
                  <a:lnTo>
                    <a:pt x="82223" y="37081"/>
                  </a:lnTo>
                  <a:lnTo>
                    <a:pt x="66101" y="28482"/>
                  </a:lnTo>
                  <a:lnTo>
                    <a:pt x="61264" y="41380"/>
                  </a:lnTo>
                  <a:lnTo>
                    <a:pt x="66101" y="56428"/>
                  </a:lnTo>
                  <a:lnTo>
                    <a:pt x="68788" y="80074"/>
                  </a:lnTo>
                  <a:lnTo>
                    <a:pt x="78461" y="92971"/>
                  </a:lnTo>
                  <a:lnTo>
                    <a:pt x="99958" y="114468"/>
                  </a:lnTo>
                  <a:lnTo>
                    <a:pt x="104794" y="121991"/>
                  </a:lnTo>
                  <a:lnTo>
                    <a:pt x="109093" y="124141"/>
                  </a:lnTo>
                  <a:lnTo>
                    <a:pt x="112855" y="134889"/>
                  </a:lnTo>
                  <a:lnTo>
                    <a:pt x="118229" y="134352"/>
                  </a:lnTo>
                  <a:lnTo>
                    <a:pt x="124141" y="154236"/>
                  </a:lnTo>
                  <a:lnTo>
                    <a:pt x="132739" y="162297"/>
                  </a:lnTo>
                  <a:lnTo>
                    <a:pt x="138651" y="173045"/>
                  </a:lnTo>
                  <a:lnTo>
                    <a:pt x="156923" y="188630"/>
                  </a:lnTo>
                  <a:lnTo>
                    <a:pt x="166596" y="217112"/>
                  </a:lnTo>
                  <a:lnTo>
                    <a:pt x="175195" y="230547"/>
                  </a:lnTo>
                  <a:lnTo>
                    <a:pt x="183256" y="244520"/>
                  </a:lnTo>
                  <a:lnTo>
                    <a:pt x="184868" y="260642"/>
                  </a:lnTo>
                  <a:lnTo>
                    <a:pt x="198840" y="261717"/>
                  </a:lnTo>
                  <a:lnTo>
                    <a:pt x="210663" y="275689"/>
                  </a:lnTo>
                  <a:lnTo>
                    <a:pt x="220874" y="289125"/>
                  </a:lnTo>
                  <a:lnTo>
                    <a:pt x="220337" y="294499"/>
                  </a:lnTo>
                  <a:lnTo>
                    <a:pt x="208514" y="305784"/>
                  </a:lnTo>
                  <a:lnTo>
                    <a:pt x="203140" y="305784"/>
                  </a:lnTo>
                  <a:lnTo>
                    <a:pt x="195616" y="287512"/>
                  </a:lnTo>
                  <a:lnTo>
                    <a:pt x="176807" y="270315"/>
                  </a:lnTo>
                  <a:lnTo>
                    <a:pt x="156385" y="255805"/>
                  </a:lnTo>
                  <a:lnTo>
                    <a:pt x="141875" y="248282"/>
                  </a:lnTo>
                  <a:lnTo>
                    <a:pt x="142950" y="225711"/>
                  </a:lnTo>
                  <a:lnTo>
                    <a:pt x="138651" y="209051"/>
                  </a:lnTo>
                  <a:lnTo>
                    <a:pt x="124678" y="199378"/>
                  </a:lnTo>
                  <a:lnTo>
                    <a:pt x="104794" y="185942"/>
                  </a:lnTo>
                  <a:lnTo>
                    <a:pt x="101032" y="189704"/>
                  </a:lnTo>
                  <a:lnTo>
                    <a:pt x="94046" y="181643"/>
                  </a:lnTo>
                  <a:lnTo>
                    <a:pt x="76312" y="174120"/>
                  </a:lnTo>
                  <a:lnTo>
                    <a:pt x="59652" y="156385"/>
                  </a:lnTo>
                  <a:lnTo>
                    <a:pt x="61802" y="154236"/>
                  </a:lnTo>
                  <a:lnTo>
                    <a:pt x="73625" y="155848"/>
                  </a:lnTo>
                  <a:lnTo>
                    <a:pt x="84373" y="144025"/>
                  </a:lnTo>
                  <a:lnTo>
                    <a:pt x="85448" y="130052"/>
                  </a:lnTo>
                  <a:lnTo>
                    <a:pt x="63414" y="108019"/>
                  </a:lnTo>
                  <a:lnTo>
                    <a:pt x="46754" y="99420"/>
                  </a:lnTo>
                  <a:lnTo>
                    <a:pt x="36006" y="80074"/>
                  </a:lnTo>
                  <a:lnTo>
                    <a:pt x="25258" y="59652"/>
                  </a:lnTo>
                  <a:lnTo>
                    <a:pt x="11823" y="34394"/>
                  </a:lnTo>
                  <a:lnTo>
                    <a:pt x="0" y="5911"/>
                  </a:lnTo>
                  <a:lnTo>
                    <a:pt x="32782" y="3224"/>
                  </a:lnTo>
                  <a:lnTo>
                    <a:pt x="69325" y="0"/>
                  </a:lnTo>
                  <a:lnTo>
                    <a:pt x="66638" y="6449"/>
                  </a:lnTo>
                  <a:lnTo>
                    <a:pt x="110168" y="22034"/>
                  </a:lnTo>
                  <a:lnTo>
                    <a:pt x="175732" y="44067"/>
                  </a:lnTo>
                  <a:lnTo>
                    <a:pt x="232697" y="44067"/>
                  </a:lnTo>
                  <a:lnTo>
                    <a:pt x="255268" y="44067"/>
                  </a:lnTo>
                  <a:lnTo>
                    <a:pt x="255268" y="31170"/>
                  </a:lnTo>
                  <a:lnTo>
                    <a:pt x="305247" y="31170"/>
                  </a:lnTo>
                  <a:lnTo>
                    <a:pt x="315458" y="42455"/>
                  </a:lnTo>
                  <a:lnTo>
                    <a:pt x="329968" y="52666"/>
                  </a:lnTo>
                  <a:lnTo>
                    <a:pt x="347165" y="66638"/>
                  </a:lnTo>
                  <a:lnTo>
                    <a:pt x="356838" y="82761"/>
                  </a:lnTo>
                  <a:lnTo>
                    <a:pt x="363824" y="99957"/>
                  </a:lnTo>
                  <a:lnTo>
                    <a:pt x="378872" y="109631"/>
                  </a:lnTo>
                  <a:lnTo>
                    <a:pt x="402517" y="118767"/>
                  </a:lnTo>
                  <a:lnTo>
                    <a:pt x="420789" y="94046"/>
                  </a:lnTo>
                  <a:lnTo>
                    <a:pt x="444435" y="93509"/>
                  </a:lnTo>
                  <a:lnTo>
                    <a:pt x="464857" y="105869"/>
                  </a:lnTo>
                  <a:lnTo>
                    <a:pt x="479367" y="127365"/>
                  </a:lnTo>
                  <a:lnTo>
                    <a:pt x="489040" y="145637"/>
                  </a:lnTo>
                  <a:lnTo>
                    <a:pt x="505699" y="163372"/>
                  </a:lnTo>
                  <a:lnTo>
                    <a:pt x="512148" y="184868"/>
                  </a:lnTo>
                  <a:lnTo>
                    <a:pt x="520209" y="199378"/>
                  </a:lnTo>
                  <a:lnTo>
                    <a:pt x="542781" y="209051"/>
                  </a:lnTo>
                  <a:lnTo>
                    <a:pt x="563202" y="215500"/>
                  </a:lnTo>
                  <a:lnTo>
                    <a:pt x="574487" y="210663"/>
                  </a:lnTo>
                  <a:close/>
                </a:path>
              </a:pathLst>
            </a:custGeom>
            <a:solidFill>
              <a:srgbClr val="FFFFFF"/>
            </a:solidFill>
            <a:ln w="6350" cap="flat">
              <a:solidFill>
                <a:srgbClr val="F4B7C8"/>
              </a:solidFill>
              <a:prstDash val="solid"/>
              <a:round/>
            </a:ln>
          </p:spPr>
          <p:txBody>
            <a:bodyPr rtlCol="0" anchor="ctr"/>
            <a:lstStyle/>
            <a:p>
              <a:endParaRPr lang="en-GB" sz="1350"/>
            </a:p>
          </p:txBody>
        </p:sp>
        <p:sp>
          <p:nvSpPr>
            <p:cNvPr id="275" name="Freeform: Shape 193">
              <a:extLst>
                <a:ext uri="{FF2B5EF4-FFF2-40B4-BE49-F238E27FC236}">
                  <a16:creationId xmlns:a16="http://schemas.microsoft.com/office/drawing/2014/main" id="{44283DEB-6630-6D44-A9DC-1840EBC80EA7}"/>
                </a:ext>
              </a:extLst>
            </p:cNvPr>
            <p:cNvSpPr/>
            <p:nvPr userDrawn="1"/>
          </p:nvSpPr>
          <p:spPr>
            <a:xfrm>
              <a:off x="8598131" y="4781839"/>
              <a:ext cx="2041001" cy="2086768"/>
            </a:xfrm>
            <a:custGeom>
              <a:avLst/>
              <a:gdLst>
                <a:gd name="connsiteX0" fmla="*/ 469693 w 1126403"/>
                <a:gd name="connsiteY0" fmla="*/ 1037194 h 1151661"/>
                <a:gd name="connsiteX1" fmla="*/ 507849 w 1126403"/>
                <a:gd name="connsiteY1" fmla="*/ 994739 h 1151661"/>
                <a:gd name="connsiteX2" fmla="*/ 540093 w 1126403"/>
                <a:gd name="connsiteY2" fmla="*/ 964645 h 1151661"/>
                <a:gd name="connsiteX3" fmla="*/ 559440 w 1126403"/>
                <a:gd name="connsiteY3" fmla="*/ 952284 h 1151661"/>
                <a:gd name="connsiteX4" fmla="*/ 583623 w 1126403"/>
                <a:gd name="connsiteY4" fmla="*/ 935087 h 1151661"/>
                <a:gd name="connsiteX5" fmla="*/ 584161 w 1126403"/>
                <a:gd name="connsiteY5" fmla="*/ 910366 h 1151661"/>
                <a:gd name="connsiteX6" fmla="*/ 569651 w 1126403"/>
                <a:gd name="connsiteY6" fmla="*/ 892632 h 1151661"/>
                <a:gd name="connsiteX7" fmla="*/ 555678 w 1126403"/>
                <a:gd name="connsiteY7" fmla="*/ 898544 h 1151661"/>
                <a:gd name="connsiteX8" fmla="*/ 561052 w 1126403"/>
                <a:gd name="connsiteY8" fmla="*/ 880809 h 1151661"/>
                <a:gd name="connsiteX9" fmla="*/ 564814 w 1126403"/>
                <a:gd name="connsiteY9" fmla="*/ 863075 h 1151661"/>
                <a:gd name="connsiteX10" fmla="*/ 564814 w 1126403"/>
                <a:gd name="connsiteY10" fmla="*/ 846415 h 1151661"/>
                <a:gd name="connsiteX11" fmla="*/ 554604 w 1126403"/>
                <a:gd name="connsiteY11" fmla="*/ 841041 h 1151661"/>
                <a:gd name="connsiteX12" fmla="*/ 543855 w 1126403"/>
                <a:gd name="connsiteY12" fmla="*/ 845878 h 1151661"/>
                <a:gd name="connsiteX13" fmla="*/ 533107 w 1126403"/>
                <a:gd name="connsiteY13" fmla="*/ 844803 h 1151661"/>
                <a:gd name="connsiteX14" fmla="*/ 529883 w 1126403"/>
                <a:gd name="connsiteY14" fmla="*/ 832980 h 1151661"/>
                <a:gd name="connsiteX15" fmla="*/ 527196 w 1126403"/>
                <a:gd name="connsiteY15" fmla="*/ 805572 h 1151661"/>
                <a:gd name="connsiteX16" fmla="*/ 521822 w 1126403"/>
                <a:gd name="connsiteY16" fmla="*/ 796436 h 1151661"/>
                <a:gd name="connsiteX17" fmla="*/ 502475 w 1126403"/>
                <a:gd name="connsiteY17" fmla="*/ 788375 h 1151661"/>
                <a:gd name="connsiteX18" fmla="*/ 490652 w 1126403"/>
                <a:gd name="connsiteY18" fmla="*/ 794287 h 1151661"/>
                <a:gd name="connsiteX19" fmla="*/ 460557 w 1126403"/>
                <a:gd name="connsiteY19" fmla="*/ 788375 h 1151661"/>
                <a:gd name="connsiteX20" fmla="*/ 462170 w 1126403"/>
                <a:gd name="connsiteY20" fmla="*/ 747532 h 1151661"/>
                <a:gd name="connsiteX21" fmla="*/ 453571 w 1126403"/>
                <a:gd name="connsiteY21" fmla="*/ 730873 h 1151661"/>
                <a:gd name="connsiteX22" fmla="*/ 462707 w 1126403"/>
                <a:gd name="connsiteY22" fmla="*/ 724961 h 1151661"/>
                <a:gd name="connsiteX23" fmla="*/ 460020 w 1126403"/>
                <a:gd name="connsiteY23" fmla="*/ 708302 h 1151661"/>
                <a:gd name="connsiteX24" fmla="*/ 468081 w 1126403"/>
                <a:gd name="connsiteY24" fmla="*/ 695404 h 1151661"/>
                <a:gd name="connsiteX25" fmla="*/ 473455 w 1126403"/>
                <a:gd name="connsiteY25" fmla="*/ 672295 h 1151661"/>
                <a:gd name="connsiteX26" fmla="*/ 466469 w 1126403"/>
                <a:gd name="connsiteY26" fmla="*/ 654024 h 1151661"/>
                <a:gd name="connsiteX27" fmla="*/ 450884 w 1126403"/>
                <a:gd name="connsiteY27" fmla="*/ 645963 h 1151661"/>
                <a:gd name="connsiteX28" fmla="*/ 447660 w 1126403"/>
                <a:gd name="connsiteY28" fmla="*/ 634140 h 1151661"/>
                <a:gd name="connsiteX29" fmla="*/ 451959 w 1126403"/>
                <a:gd name="connsiteY29" fmla="*/ 617480 h 1151661"/>
                <a:gd name="connsiteX30" fmla="*/ 397143 w 1126403"/>
                <a:gd name="connsiteY30" fmla="*/ 616405 h 1151661"/>
                <a:gd name="connsiteX31" fmla="*/ 385858 w 1126403"/>
                <a:gd name="connsiteY31" fmla="*/ 582548 h 1151661"/>
                <a:gd name="connsiteX32" fmla="*/ 394456 w 1126403"/>
                <a:gd name="connsiteY32" fmla="*/ 582011 h 1151661"/>
                <a:gd name="connsiteX33" fmla="*/ 393919 w 1126403"/>
                <a:gd name="connsiteY33" fmla="*/ 569651 h 1151661"/>
                <a:gd name="connsiteX34" fmla="*/ 388545 w 1126403"/>
                <a:gd name="connsiteY34" fmla="*/ 561052 h 1151661"/>
                <a:gd name="connsiteX35" fmla="*/ 387470 w 1126403"/>
                <a:gd name="connsiteY35" fmla="*/ 544393 h 1151661"/>
                <a:gd name="connsiteX36" fmla="*/ 370810 w 1126403"/>
                <a:gd name="connsiteY36" fmla="*/ 535794 h 1151661"/>
                <a:gd name="connsiteX37" fmla="*/ 352539 w 1126403"/>
                <a:gd name="connsiteY37" fmla="*/ 536332 h 1151661"/>
                <a:gd name="connsiteX38" fmla="*/ 340716 w 1126403"/>
                <a:gd name="connsiteY38" fmla="*/ 527733 h 1151661"/>
                <a:gd name="connsiteX39" fmla="*/ 321369 w 1126403"/>
                <a:gd name="connsiteY39" fmla="*/ 521822 h 1151661"/>
                <a:gd name="connsiteX40" fmla="*/ 310084 w 1126403"/>
                <a:gd name="connsiteY40" fmla="*/ 511073 h 1151661"/>
                <a:gd name="connsiteX41" fmla="*/ 277839 w 1126403"/>
                <a:gd name="connsiteY41" fmla="*/ 506237 h 1151661"/>
                <a:gd name="connsiteX42" fmla="*/ 246670 w 1126403"/>
                <a:gd name="connsiteY42" fmla="*/ 480441 h 1151661"/>
                <a:gd name="connsiteX43" fmla="*/ 248819 w 1126403"/>
                <a:gd name="connsiteY43" fmla="*/ 461095 h 1151661"/>
                <a:gd name="connsiteX44" fmla="*/ 245057 w 1126403"/>
                <a:gd name="connsiteY44" fmla="*/ 449809 h 1151661"/>
                <a:gd name="connsiteX45" fmla="*/ 248282 w 1126403"/>
                <a:gd name="connsiteY45" fmla="*/ 428313 h 1151661"/>
                <a:gd name="connsiteX46" fmla="*/ 210663 w 1126403"/>
                <a:gd name="connsiteY46" fmla="*/ 433149 h 1151661"/>
                <a:gd name="connsiteX47" fmla="*/ 195616 w 1126403"/>
                <a:gd name="connsiteY47" fmla="*/ 443898 h 1151661"/>
                <a:gd name="connsiteX48" fmla="*/ 170358 w 1126403"/>
                <a:gd name="connsiteY48" fmla="*/ 455721 h 1151661"/>
                <a:gd name="connsiteX49" fmla="*/ 163909 w 1126403"/>
                <a:gd name="connsiteY49" fmla="*/ 464319 h 1151661"/>
                <a:gd name="connsiteX50" fmla="*/ 149399 w 1126403"/>
                <a:gd name="connsiteY50" fmla="*/ 464857 h 1151661"/>
                <a:gd name="connsiteX51" fmla="*/ 127903 w 1126403"/>
                <a:gd name="connsiteY51" fmla="*/ 462170 h 1151661"/>
                <a:gd name="connsiteX52" fmla="*/ 111780 w 1126403"/>
                <a:gd name="connsiteY52" fmla="*/ 467006 h 1151661"/>
                <a:gd name="connsiteX53" fmla="*/ 98883 w 1126403"/>
                <a:gd name="connsiteY53" fmla="*/ 463782 h 1151661"/>
                <a:gd name="connsiteX54" fmla="*/ 100495 w 1126403"/>
                <a:gd name="connsiteY54" fmla="*/ 420252 h 1151661"/>
                <a:gd name="connsiteX55" fmla="*/ 76849 w 1126403"/>
                <a:gd name="connsiteY55" fmla="*/ 436911 h 1151661"/>
                <a:gd name="connsiteX56" fmla="*/ 51591 w 1126403"/>
                <a:gd name="connsiteY56" fmla="*/ 436374 h 1151661"/>
                <a:gd name="connsiteX57" fmla="*/ 40843 w 1126403"/>
                <a:gd name="connsiteY57" fmla="*/ 420789 h 1151661"/>
                <a:gd name="connsiteX58" fmla="*/ 22034 w 1126403"/>
                <a:gd name="connsiteY58" fmla="*/ 419177 h 1151661"/>
                <a:gd name="connsiteX59" fmla="*/ 27945 w 1126403"/>
                <a:gd name="connsiteY59" fmla="*/ 406817 h 1151661"/>
                <a:gd name="connsiteX60" fmla="*/ 11823 w 1126403"/>
                <a:gd name="connsiteY60" fmla="*/ 389082 h 1151661"/>
                <a:gd name="connsiteX61" fmla="*/ 0 w 1126403"/>
                <a:gd name="connsiteY61" fmla="*/ 363287 h 1151661"/>
                <a:gd name="connsiteX62" fmla="*/ 7524 w 1126403"/>
                <a:gd name="connsiteY62" fmla="*/ 357913 h 1151661"/>
                <a:gd name="connsiteX63" fmla="*/ 7524 w 1126403"/>
                <a:gd name="connsiteY63" fmla="*/ 346090 h 1151661"/>
                <a:gd name="connsiteX64" fmla="*/ 24721 w 1126403"/>
                <a:gd name="connsiteY64" fmla="*/ 338028 h 1151661"/>
                <a:gd name="connsiteX65" fmla="*/ 22034 w 1126403"/>
                <a:gd name="connsiteY65" fmla="*/ 322444 h 1151661"/>
                <a:gd name="connsiteX66" fmla="*/ 29557 w 1126403"/>
                <a:gd name="connsiteY66" fmla="*/ 312233 h 1151661"/>
                <a:gd name="connsiteX67" fmla="*/ 31707 w 1126403"/>
                <a:gd name="connsiteY67" fmla="*/ 298798 h 1151661"/>
                <a:gd name="connsiteX68" fmla="*/ 64489 w 1126403"/>
                <a:gd name="connsiteY68" fmla="*/ 279451 h 1151661"/>
                <a:gd name="connsiteX69" fmla="*/ 88135 w 1126403"/>
                <a:gd name="connsiteY69" fmla="*/ 274077 h 1151661"/>
                <a:gd name="connsiteX70" fmla="*/ 91896 w 1126403"/>
                <a:gd name="connsiteY70" fmla="*/ 269778 h 1151661"/>
                <a:gd name="connsiteX71" fmla="*/ 117692 w 1126403"/>
                <a:gd name="connsiteY71" fmla="*/ 270853 h 1151661"/>
                <a:gd name="connsiteX72" fmla="*/ 130590 w 1126403"/>
                <a:gd name="connsiteY72" fmla="*/ 192929 h 1151661"/>
                <a:gd name="connsiteX73" fmla="*/ 131127 w 1126403"/>
                <a:gd name="connsiteY73" fmla="*/ 180568 h 1151661"/>
                <a:gd name="connsiteX74" fmla="*/ 126828 w 1126403"/>
                <a:gd name="connsiteY74" fmla="*/ 164446 h 1151661"/>
                <a:gd name="connsiteX75" fmla="*/ 113930 w 1126403"/>
                <a:gd name="connsiteY75" fmla="*/ 154236 h 1151661"/>
                <a:gd name="connsiteX76" fmla="*/ 113930 w 1126403"/>
                <a:gd name="connsiteY76" fmla="*/ 133814 h 1151661"/>
                <a:gd name="connsiteX77" fmla="*/ 130052 w 1126403"/>
                <a:gd name="connsiteY77" fmla="*/ 128978 h 1151661"/>
                <a:gd name="connsiteX78" fmla="*/ 135964 w 1126403"/>
                <a:gd name="connsiteY78" fmla="*/ 132202 h 1151661"/>
                <a:gd name="connsiteX79" fmla="*/ 137039 w 1126403"/>
                <a:gd name="connsiteY79" fmla="*/ 121454 h 1151661"/>
                <a:gd name="connsiteX80" fmla="*/ 120379 w 1126403"/>
                <a:gd name="connsiteY80" fmla="*/ 118229 h 1151661"/>
                <a:gd name="connsiteX81" fmla="*/ 119842 w 1126403"/>
                <a:gd name="connsiteY81" fmla="*/ 100495 h 1151661"/>
                <a:gd name="connsiteX82" fmla="*/ 175732 w 1126403"/>
                <a:gd name="connsiteY82" fmla="*/ 101032 h 1151661"/>
                <a:gd name="connsiteX83" fmla="*/ 185405 w 1126403"/>
                <a:gd name="connsiteY83" fmla="*/ 91359 h 1151661"/>
                <a:gd name="connsiteX84" fmla="*/ 193466 w 1126403"/>
                <a:gd name="connsiteY84" fmla="*/ 100495 h 1151661"/>
                <a:gd name="connsiteX85" fmla="*/ 198840 w 1126403"/>
                <a:gd name="connsiteY85" fmla="*/ 117155 h 1151661"/>
                <a:gd name="connsiteX86" fmla="*/ 204214 w 1126403"/>
                <a:gd name="connsiteY86" fmla="*/ 113393 h 1151661"/>
                <a:gd name="connsiteX87" fmla="*/ 220337 w 1126403"/>
                <a:gd name="connsiteY87" fmla="*/ 128440 h 1151661"/>
                <a:gd name="connsiteX88" fmla="*/ 242370 w 1126403"/>
                <a:gd name="connsiteY88" fmla="*/ 126828 h 1151661"/>
                <a:gd name="connsiteX89" fmla="*/ 247744 w 1126403"/>
                <a:gd name="connsiteY89" fmla="*/ 118229 h 1151661"/>
                <a:gd name="connsiteX90" fmla="*/ 269241 w 1126403"/>
                <a:gd name="connsiteY90" fmla="*/ 111780 h 1151661"/>
                <a:gd name="connsiteX91" fmla="*/ 281064 w 1126403"/>
                <a:gd name="connsiteY91" fmla="*/ 106944 h 1151661"/>
                <a:gd name="connsiteX92" fmla="*/ 284288 w 1126403"/>
                <a:gd name="connsiteY92" fmla="*/ 95121 h 1151661"/>
                <a:gd name="connsiteX93" fmla="*/ 304710 w 1126403"/>
                <a:gd name="connsiteY93" fmla="*/ 87060 h 1151661"/>
                <a:gd name="connsiteX94" fmla="*/ 303097 w 1126403"/>
                <a:gd name="connsiteY94" fmla="*/ 81148 h 1151661"/>
                <a:gd name="connsiteX95" fmla="*/ 278914 w 1126403"/>
                <a:gd name="connsiteY95" fmla="*/ 78461 h 1151661"/>
                <a:gd name="connsiteX96" fmla="*/ 275152 w 1126403"/>
                <a:gd name="connsiteY96" fmla="*/ 60190 h 1151661"/>
                <a:gd name="connsiteX97" fmla="*/ 276227 w 1126403"/>
                <a:gd name="connsiteY97" fmla="*/ 41380 h 1151661"/>
                <a:gd name="connsiteX98" fmla="*/ 263329 w 1126403"/>
                <a:gd name="connsiteY98" fmla="*/ 33857 h 1151661"/>
                <a:gd name="connsiteX99" fmla="*/ 268703 w 1126403"/>
                <a:gd name="connsiteY99" fmla="*/ 31170 h 1151661"/>
                <a:gd name="connsiteX100" fmla="*/ 290199 w 1126403"/>
                <a:gd name="connsiteY100" fmla="*/ 34931 h 1151661"/>
                <a:gd name="connsiteX101" fmla="*/ 312771 w 1126403"/>
                <a:gd name="connsiteY101" fmla="*/ 41918 h 1151661"/>
                <a:gd name="connsiteX102" fmla="*/ 320832 w 1126403"/>
                <a:gd name="connsiteY102" fmla="*/ 34931 h 1151661"/>
                <a:gd name="connsiteX103" fmla="*/ 341253 w 1126403"/>
                <a:gd name="connsiteY103" fmla="*/ 30632 h 1151661"/>
                <a:gd name="connsiteX104" fmla="*/ 373497 w 1126403"/>
                <a:gd name="connsiteY104" fmla="*/ 19884 h 1151661"/>
                <a:gd name="connsiteX105" fmla="*/ 384246 w 1126403"/>
                <a:gd name="connsiteY105" fmla="*/ 9136 h 1151661"/>
                <a:gd name="connsiteX106" fmla="*/ 380484 w 1126403"/>
                <a:gd name="connsiteY106" fmla="*/ 1075 h 1151661"/>
                <a:gd name="connsiteX107" fmla="*/ 395531 w 1126403"/>
                <a:gd name="connsiteY107" fmla="*/ 0 h 1151661"/>
                <a:gd name="connsiteX108" fmla="*/ 401980 w 1126403"/>
                <a:gd name="connsiteY108" fmla="*/ 6449 h 1151661"/>
                <a:gd name="connsiteX109" fmla="*/ 398218 w 1126403"/>
                <a:gd name="connsiteY109" fmla="*/ 18809 h 1151661"/>
                <a:gd name="connsiteX110" fmla="*/ 407892 w 1126403"/>
                <a:gd name="connsiteY110" fmla="*/ 23108 h 1151661"/>
                <a:gd name="connsiteX111" fmla="*/ 414340 w 1126403"/>
                <a:gd name="connsiteY111" fmla="*/ 36544 h 1151661"/>
                <a:gd name="connsiteX112" fmla="*/ 406279 w 1126403"/>
                <a:gd name="connsiteY112" fmla="*/ 46754 h 1151661"/>
                <a:gd name="connsiteX113" fmla="*/ 401443 w 1126403"/>
                <a:gd name="connsiteY113" fmla="*/ 70938 h 1151661"/>
                <a:gd name="connsiteX114" fmla="*/ 408966 w 1126403"/>
                <a:gd name="connsiteY114" fmla="*/ 85447 h 1151661"/>
                <a:gd name="connsiteX115" fmla="*/ 411116 w 1126403"/>
                <a:gd name="connsiteY115" fmla="*/ 98883 h 1151661"/>
                <a:gd name="connsiteX116" fmla="*/ 428850 w 1126403"/>
                <a:gd name="connsiteY116" fmla="*/ 112318 h 1151661"/>
                <a:gd name="connsiteX117" fmla="*/ 442823 w 1126403"/>
                <a:gd name="connsiteY117" fmla="*/ 113393 h 1151661"/>
                <a:gd name="connsiteX118" fmla="*/ 446047 w 1126403"/>
                <a:gd name="connsiteY118" fmla="*/ 108019 h 1151661"/>
                <a:gd name="connsiteX119" fmla="*/ 455183 w 1126403"/>
                <a:gd name="connsiteY119" fmla="*/ 106944 h 1151661"/>
                <a:gd name="connsiteX120" fmla="*/ 468081 w 1126403"/>
                <a:gd name="connsiteY120" fmla="*/ 102107 h 1151661"/>
                <a:gd name="connsiteX121" fmla="*/ 477217 w 1126403"/>
                <a:gd name="connsiteY121" fmla="*/ 94583 h 1151661"/>
                <a:gd name="connsiteX122" fmla="*/ 493339 w 1126403"/>
                <a:gd name="connsiteY122" fmla="*/ 96733 h 1151661"/>
                <a:gd name="connsiteX123" fmla="*/ 500325 w 1126403"/>
                <a:gd name="connsiteY123" fmla="*/ 95658 h 1151661"/>
                <a:gd name="connsiteX124" fmla="*/ 515910 w 1126403"/>
                <a:gd name="connsiteY124" fmla="*/ 97808 h 1151661"/>
                <a:gd name="connsiteX125" fmla="*/ 518597 w 1126403"/>
                <a:gd name="connsiteY125" fmla="*/ 91896 h 1151661"/>
                <a:gd name="connsiteX126" fmla="*/ 513760 w 1126403"/>
                <a:gd name="connsiteY126" fmla="*/ 86522 h 1151661"/>
                <a:gd name="connsiteX127" fmla="*/ 516447 w 1126403"/>
                <a:gd name="connsiteY127" fmla="*/ 78461 h 1151661"/>
                <a:gd name="connsiteX128" fmla="*/ 528270 w 1126403"/>
                <a:gd name="connsiteY128" fmla="*/ 81148 h 1151661"/>
                <a:gd name="connsiteX129" fmla="*/ 541706 w 1126403"/>
                <a:gd name="connsiteY129" fmla="*/ 78461 h 1151661"/>
                <a:gd name="connsiteX130" fmla="*/ 557828 w 1126403"/>
                <a:gd name="connsiteY130" fmla="*/ 84373 h 1151661"/>
                <a:gd name="connsiteX131" fmla="*/ 570188 w 1126403"/>
                <a:gd name="connsiteY131" fmla="*/ 90284 h 1151661"/>
                <a:gd name="connsiteX132" fmla="*/ 579324 w 1126403"/>
                <a:gd name="connsiteY132" fmla="*/ 82760 h 1151661"/>
                <a:gd name="connsiteX133" fmla="*/ 585773 w 1126403"/>
                <a:gd name="connsiteY133" fmla="*/ 83835 h 1151661"/>
                <a:gd name="connsiteX134" fmla="*/ 589535 w 1126403"/>
                <a:gd name="connsiteY134" fmla="*/ 91896 h 1151661"/>
                <a:gd name="connsiteX135" fmla="*/ 603507 w 1126403"/>
                <a:gd name="connsiteY135" fmla="*/ 89747 h 1151661"/>
                <a:gd name="connsiteX136" fmla="*/ 614256 w 1126403"/>
                <a:gd name="connsiteY136" fmla="*/ 78999 h 1151661"/>
                <a:gd name="connsiteX137" fmla="*/ 622854 w 1126403"/>
                <a:gd name="connsiteY137" fmla="*/ 58040 h 1151661"/>
                <a:gd name="connsiteX138" fmla="*/ 640051 w 1126403"/>
                <a:gd name="connsiteY138" fmla="*/ 31707 h 1151661"/>
                <a:gd name="connsiteX139" fmla="*/ 649725 w 1126403"/>
                <a:gd name="connsiteY139" fmla="*/ 30632 h 1151661"/>
                <a:gd name="connsiteX140" fmla="*/ 656711 w 1126403"/>
                <a:gd name="connsiteY140" fmla="*/ 46217 h 1151661"/>
                <a:gd name="connsiteX141" fmla="*/ 672833 w 1126403"/>
                <a:gd name="connsiteY141" fmla="*/ 96196 h 1151661"/>
                <a:gd name="connsiteX142" fmla="*/ 688418 w 1126403"/>
                <a:gd name="connsiteY142" fmla="*/ 101032 h 1151661"/>
                <a:gd name="connsiteX143" fmla="*/ 689492 w 1126403"/>
                <a:gd name="connsiteY143" fmla="*/ 120916 h 1151661"/>
                <a:gd name="connsiteX144" fmla="*/ 667996 w 1126403"/>
                <a:gd name="connsiteY144" fmla="*/ 144562 h 1151661"/>
                <a:gd name="connsiteX145" fmla="*/ 677132 w 1126403"/>
                <a:gd name="connsiteY145" fmla="*/ 153161 h 1151661"/>
                <a:gd name="connsiteX146" fmla="*/ 727648 w 1126403"/>
                <a:gd name="connsiteY146" fmla="*/ 157460 h 1151661"/>
                <a:gd name="connsiteX147" fmla="*/ 728723 w 1126403"/>
                <a:gd name="connsiteY147" fmla="*/ 185942 h 1151661"/>
                <a:gd name="connsiteX148" fmla="*/ 750757 w 1126403"/>
                <a:gd name="connsiteY148" fmla="*/ 167133 h 1151661"/>
                <a:gd name="connsiteX149" fmla="*/ 786763 w 1126403"/>
                <a:gd name="connsiteY149" fmla="*/ 177344 h 1151661"/>
                <a:gd name="connsiteX150" fmla="*/ 834592 w 1126403"/>
                <a:gd name="connsiteY150" fmla="*/ 194541 h 1151661"/>
                <a:gd name="connsiteX151" fmla="*/ 848565 w 1126403"/>
                <a:gd name="connsiteY151" fmla="*/ 211201 h 1151661"/>
                <a:gd name="connsiteX152" fmla="*/ 843728 w 1126403"/>
                <a:gd name="connsiteY152" fmla="*/ 226786 h 1151661"/>
                <a:gd name="connsiteX153" fmla="*/ 877047 w 1126403"/>
                <a:gd name="connsiteY153" fmla="*/ 218187 h 1151661"/>
                <a:gd name="connsiteX154" fmla="*/ 932937 w 1126403"/>
                <a:gd name="connsiteY154" fmla="*/ 233234 h 1151661"/>
                <a:gd name="connsiteX155" fmla="*/ 975930 w 1126403"/>
                <a:gd name="connsiteY155" fmla="*/ 232160 h 1151661"/>
                <a:gd name="connsiteX156" fmla="*/ 1018385 w 1126403"/>
                <a:gd name="connsiteY156" fmla="*/ 255805 h 1151661"/>
                <a:gd name="connsiteX157" fmla="*/ 1054929 w 1126403"/>
                <a:gd name="connsiteY157" fmla="*/ 287512 h 1151661"/>
                <a:gd name="connsiteX158" fmla="*/ 1076963 w 1126403"/>
                <a:gd name="connsiteY158" fmla="*/ 295574 h 1151661"/>
                <a:gd name="connsiteX159" fmla="*/ 1101683 w 1126403"/>
                <a:gd name="connsiteY159" fmla="*/ 296648 h 1151661"/>
                <a:gd name="connsiteX160" fmla="*/ 1111894 w 1126403"/>
                <a:gd name="connsiteY160" fmla="*/ 305784 h 1151661"/>
                <a:gd name="connsiteX161" fmla="*/ 1121567 w 1126403"/>
                <a:gd name="connsiteY161" fmla="*/ 342328 h 1151661"/>
                <a:gd name="connsiteX162" fmla="*/ 1126404 w 1126403"/>
                <a:gd name="connsiteY162" fmla="*/ 359525 h 1151661"/>
                <a:gd name="connsiteX163" fmla="*/ 1115118 w 1126403"/>
                <a:gd name="connsiteY163" fmla="*/ 406817 h 1151661"/>
                <a:gd name="connsiteX164" fmla="*/ 1100608 w 1126403"/>
                <a:gd name="connsiteY164" fmla="*/ 425626 h 1151661"/>
                <a:gd name="connsiteX165" fmla="*/ 1060303 w 1126403"/>
                <a:gd name="connsiteY165" fmla="*/ 465931 h 1151661"/>
                <a:gd name="connsiteX166" fmla="*/ 1042031 w 1126403"/>
                <a:gd name="connsiteY166" fmla="*/ 498713 h 1151661"/>
                <a:gd name="connsiteX167" fmla="*/ 1021072 w 1126403"/>
                <a:gd name="connsiteY167" fmla="*/ 523971 h 1151661"/>
                <a:gd name="connsiteX168" fmla="*/ 1014086 w 1126403"/>
                <a:gd name="connsiteY168" fmla="*/ 524509 h 1151661"/>
                <a:gd name="connsiteX169" fmla="*/ 1006025 w 1126403"/>
                <a:gd name="connsiteY169" fmla="*/ 546005 h 1151661"/>
                <a:gd name="connsiteX170" fmla="*/ 1008174 w 1126403"/>
                <a:gd name="connsiteY170" fmla="*/ 600283 h 1151661"/>
                <a:gd name="connsiteX171" fmla="*/ 1000113 w 1126403"/>
                <a:gd name="connsiteY171" fmla="*/ 645425 h 1151661"/>
                <a:gd name="connsiteX172" fmla="*/ 996889 w 1126403"/>
                <a:gd name="connsiteY172" fmla="*/ 664772 h 1151661"/>
                <a:gd name="connsiteX173" fmla="*/ 987753 w 1126403"/>
                <a:gd name="connsiteY173" fmla="*/ 676594 h 1151661"/>
                <a:gd name="connsiteX174" fmla="*/ 982379 w 1126403"/>
                <a:gd name="connsiteY174" fmla="*/ 716363 h 1151661"/>
                <a:gd name="connsiteX175" fmla="*/ 953359 w 1126403"/>
                <a:gd name="connsiteY175" fmla="*/ 755056 h 1151661"/>
                <a:gd name="connsiteX176" fmla="*/ 948522 w 1126403"/>
                <a:gd name="connsiteY176" fmla="*/ 786226 h 1151661"/>
                <a:gd name="connsiteX177" fmla="*/ 925414 w 1126403"/>
                <a:gd name="connsiteY177" fmla="*/ 799123 h 1151661"/>
                <a:gd name="connsiteX178" fmla="*/ 918428 w 1126403"/>
                <a:gd name="connsiteY178" fmla="*/ 817395 h 1151661"/>
                <a:gd name="connsiteX179" fmla="*/ 887258 w 1126403"/>
                <a:gd name="connsiteY179" fmla="*/ 817395 h 1151661"/>
                <a:gd name="connsiteX180" fmla="*/ 842116 w 1126403"/>
                <a:gd name="connsiteY180" fmla="*/ 829218 h 1151661"/>
                <a:gd name="connsiteX181" fmla="*/ 821695 w 1126403"/>
                <a:gd name="connsiteY181" fmla="*/ 842653 h 1151661"/>
                <a:gd name="connsiteX182" fmla="*/ 789450 w 1126403"/>
                <a:gd name="connsiteY182" fmla="*/ 851252 h 1151661"/>
                <a:gd name="connsiteX183" fmla="*/ 755593 w 1126403"/>
                <a:gd name="connsiteY183" fmla="*/ 875435 h 1151661"/>
                <a:gd name="connsiteX184" fmla="*/ 731410 w 1126403"/>
                <a:gd name="connsiteY184" fmla="*/ 905530 h 1151661"/>
                <a:gd name="connsiteX185" fmla="*/ 727111 w 1126403"/>
                <a:gd name="connsiteY185" fmla="*/ 928101 h 1151661"/>
                <a:gd name="connsiteX186" fmla="*/ 731948 w 1126403"/>
                <a:gd name="connsiteY186" fmla="*/ 945298 h 1151661"/>
                <a:gd name="connsiteX187" fmla="*/ 726574 w 1126403"/>
                <a:gd name="connsiteY187" fmla="*/ 976468 h 1151661"/>
                <a:gd name="connsiteX188" fmla="*/ 720125 w 1126403"/>
                <a:gd name="connsiteY188" fmla="*/ 991515 h 1151661"/>
                <a:gd name="connsiteX189" fmla="*/ 700241 w 1126403"/>
                <a:gd name="connsiteY189" fmla="*/ 1008712 h 1151661"/>
                <a:gd name="connsiteX190" fmla="*/ 668534 w 1126403"/>
                <a:gd name="connsiteY190" fmla="*/ 1063527 h 1151661"/>
                <a:gd name="connsiteX191" fmla="*/ 643276 w 1126403"/>
                <a:gd name="connsiteY191" fmla="*/ 1088248 h 1151661"/>
                <a:gd name="connsiteX192" fmla="*/ 623929 w 1126403"/>
                <a:gd name="connsiteY192" fmla="*/ 1103295 h 1151661"/>
                <a:gd name="connsiteX193" fmla="*/ 611031 w 1126403"/>
                <a:gd name="connsiteY193" fmla="*/ 1133390 h 1151661"/>
                <a:gd name="connsiteX194" fmla="*/ 592222 w 1126403"/>
                <a:gd name="connsiteY194" fmla="*/ 1151662 h 1151661"/>
                <a:gd name="connsiteX195" fmla="*/ 584161 w 1126403"/>
                <a:gd name="connsiteY195" fmla="*/ 1133390 h 1151661"/>
                <a:gd name="connsiteX196" fmla="*/ 596521 w 1126403"/>
                <a:gd name="connsiteY196" fmla="*/ 1118343 h 1151661"/>
                <a:gd name="connsiteX197" fmla="*/ 579862 w 1126403"/>
                <a:gd name="connsiteY197" fmla="*/ 1096846 h 1151661"/>
                <a:gd name="connsiteX198" fmla="*/ 557291 w 1126403"/>
                <a:gd name="connsiteY198" fmla="*/ 1079112 h 1151661"/>
                <a:gd name="connsiteX199" fmla="*/ 527733 w 1126403"/>
                <a:gd name="connsiteY199" fmla="*/ 1058691 h 1151661"/>
                <a:gd name="connsiteX200" fmla="*/ 516985 w 1126403"/>
                <a:gd name="connsiteY200" fmla="*/ 1059766 h 1151661"/>
                <a:gd name="connsiteX201" fmla="*/ 487965 w 1126403"/>
                <a:gd name="connsiteY201" fmla="*/ 1035582 h 1151661"/>
                <a:gd name="connsiteX202" fmla="*/ 469693 w 1126403"/>
                <a:gd name="connsiteY202" fmla="*/ 1037194 h 1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126403" h="1151661">
                  <a:moveTo>
                    <a:pt x="469693" y="1037194"/>
                  </a:moveTo>
                  <a:lnTo>
                    <a:pt x="507849" y="994739"/>
                  </a:lnTo>
                  <a:lnTo>
                    <a:pt x="540093" y="964645"/>
                  </a:lnTo>
                  <a:lnTo>
                    <a:pt x="559440" y="952284"/>
                  </a:lnTo>
                  <a:lnTo>
                    <a:pt x="583623" y="935087"/>
                  </a:lnTo>
                  <a:lnTo>
                    <a:pt x="584161" y="910366"/>
                  </a:lnTo>
                  <a:lnTo>
                    <a:pt x="569651" y="892632"/>
                  </a:lnTo>
                  <a:lnTo>
                    <a:pt x="555678" y="898544"/>
                  </a:lnTo>
                  <a:lnTo>
                    <a:pt x="561052" y="880809"/>
                  </a:lnTo>
                  <a:lnTo>
                    <a:pt x="564814" y="863075"/>
                  </a:lnTo>
                  <a:lnTo>
                    <a:pt x="564814" y="846415"/>
                  </a:lnTo>
                  <a:lnTo>
                    <a:pt x="554604" y="841041"/>
                  </a:lnTo>
                  <a:lnTo>
                    <a:pt x="543855" y="845878"/>
                  </a:lnTo>
                  <a:lnTo>
                    <a:pt x="533107" y="844803"/>
                  </a:lnTo>
                  <a:lnTo>
                    <a:pt x="529883" y="832980"/>
                  </a:lnTo>
                  <a:lnTo>
                    <a:pt x="527196" y="805572"/>
                  </a:lnTo>
                  <a:lnTo>
                    <a:pt x="521822" y="796436"/>
                  </a:lnTo>
                  <a:lnTo>
                    <a:pt x="502475" y="788375"/>
                  </a:lnTo>
                  <a:lnTo>
                    <a:pt x="490652" y="794287"/>
                  </a:lnTo>
                  <a:lnTo>
                    <a:pt x="460557" y="788375"/>
                  </a:lnTo>
                  <a:lnTo>
                    <a:pt x="462170" y="747532"/>
                  </a:lnTo>
                  <a:lnTo>
                    <a:pt x="453571" y="730873"/>
                  </a:lnTo>
                  <a:lnTo>
                    <a:pt x="462707" y="724961"/>
                  </a:lnTo>
                  <a:lnTo>
                    <a:pt x="460020" y="708302"/>
                  </a:lnTo>
                  <a:lnTo>
                    <a:pt x="468081" y="695404"/>
                  </a:lnTo>
                  <a:lnTo>
                    <a:pt x="473455" y="672295"/>
                  </a:lnTo>
                  <a:lnTo>
                    <a:pt x="466469" y="654024"/>
                  </a:lnTo>
                  <a:lnTo>
                    <a:pt x="450884" y="645963"/>
                  </a:lnTo>
                  <a:lnTo>
                    <a:pt x="447660" y="634140"/>
                  </a:lnTo>
                  <a:lnTo>
                    <a:pt x="451959" y="617480"/>
                  </a:lnTo>
                  <a:lnTo>
                    <a:pt x="397143" y="616405"/>
                  </a:lnTo>
                  <a:lnTo>
                    <a:pt x="385858" y="582548"/>
                  </a:lnTo>
                  <a:lnTo>
                    <a:pt x="394456" y="582011"/>
                  </a:lnTo>
                  <a:lnTo>
                    <a:pt x="393919" y="569651"/>
                  </a:lnTo>
                  <a:lnTo>
                    <a:pt x="388545" y="561052"/>
                  </a:lnTo>
                  <a:lnTo>
                    <a:pt x="387470" y="544393"/>
                  </a:lnTo>
                  <a:lnTo>
                    <a:pt x="370810" y="535794"/>
                  </a:lnTo>
                  <a:lnTo>
                    <a:pt x="352539" y="536332"/>
                  </a:lnTo>
                  <a:lnTo>
                    <a:pt x="340716" y="527733"/>
                  </a:lnTo>
                  <a:lnTo>
                    <a:pt x="321369" y="521822"/>
                  </a:lnTo>
                  <a:lnTo>
                    <a:pt x="310084" y="511073"/>
                  </a:lnTo>
                  <a:lnTo>
                    <a:pt x="277839" y="506237"/>
                  </a:lnTo>
                  <a:lnTo>
                    <a:pt x="246670" y="480441"/>
                  </a:lnTo>
                  <a:lnTo>
                    <a:pt x="248819" y="461095"/>
                  </a:lnTo>
                  <a:lnTo>
                    <a:pt x="245057" y="449809"/>
                  </a:lnTo>
                  <a:lnTo>
                    <a:pt x="248282" y="428313"/>
                  </a:lnTo>
                  <a:lnTo>
                    <a:pt x="210663" y="433149"/>
                  </a:lnTo>
                  <a:lnTo>
                    <a:pt x="195616" y="443898"/>
                  </a:lnTo>
                  <a:lnTo>
                    <a:pt x="170358" y="455721"/>
                  </a:lnTo>
                  <a:lnTo>
                    <a:pt x="163909" y="464319"/>
                  </a:lnTo>
                  <a:lnTo>
                    <a:pt x="149399" y="464857"/>
                  </a:lnTo>
                  <a:lnTo>
                    <a:pt x="127903" y="462170"/>
                  </a:lnTo>
                  <a:lnTo>
                    <a:pt x="111780" y="467006"/>
                  </a:lnTo>
                  <a:lnTo>
                    <a:pt x="98883" y="463782"/>
                  </a:lnTo>
                  <a:lnTo>
                    <a:pt x="100495" y="420252"/>
                  </a:lnTo>
                  <a:lnTo>
                    <a:pt x="76849" y="436911"/>
                  </a:lnTo>
                  <a:lnTo>
                    <a:pt x="51591" y="436374"/>
                  </a:lnTo>
                  <a:lnTo>
                    <a:pt x="40843" y="420789"/>
                  </a:lnTo>
                  <a:lnTo>
                    <a:pt x="22034" y="419177"/>
                  </a:lnTo>
                  <a:lnTo>
                    <a:pt x="27945" y="406817"/>
                  </a:lnTo>
                  <a:lnTo>
                    <a:pt x="11823" y="389082"/>
                  </a:lnTo>
                  <a:lnTo>
                    <a:pt x="0" y="363287"/>
                  </a:lnTo>
                  <a:lnTo>
                    <a:pt x="7524" y="357913"/>
                  </a:lnTo>
                  <a:lnTo>
                    <a:pt x="7524" y="346090"/>
                  </a:lnTo>
                  <a:lnTo>
                    <a:pt x="24721" y="338028"/>
                  </a:lnTo>
                  <a:lnTo>
                    <a:pt x="22034" y="322444"/>
                  </a:lnTo>
                  <a:lnTo>
                    <a:pt x="29557" y="312233"/>
                  </a:lnTo>
                  <a:lnTo>
                    <a:pt x="31707" y="298798"/>
                  </a:lnTo>
                  <a:lnTo>
                    <a:pt x="64489" y="279451"/>
                  </a:lnTo>
                  <a:lnTo>
                    <a:pt x="88135" y="274077"/>
                  </a:lnTo>
                  <a:lnTo>
                    <a:pt x="91896" y="269778"/>
                  </a:lnTo>
                  <a:lnTo>
                    <a:pt x="117692" y="270853"/>
                  </a:lnTo>
                  <a:lnTo>
                    <a:pt x="130590" y="192929"/>
                  </a:lnTo>
                  <a:lnTo>
                    <a:pt x="131127" y="180568"/>
                  </a:lnTo>
                  <a:lnTo>
                    <a:pt x="126828" y="164446"/>
                  </a:lnTo>
                  <a:lnTo>
                    <a:pt x="113930" y="154236"/>
                  </a:lnTo>
                  <a:lnTo>
                    <a:pt x="113930" y="133814"/>
                  </a:lnTo>
                  <a:lnTo>
                    <a:pt x="130052" y="128978"/>
                  </a:lnTo>
                  <a:lnTo>
                    <a:pt x="135964" y="132202"/>
                  </a:lnTo>
                  <a:lnTo>
                    <a:pt x="137039" y="121454"/>
                  </a:lnTo>
                  <a:lnTo>
                    <a:pt x="120379" y="118229"/>
                  </a:lnTo>
                  <a:lnTo>
                    <a:pt x="119842" y="100495"/>
                  </a:lnTo>
                  <a:lnTo>
                    <a:pt x="175732" y="101032"/>
                  </a:lnTo>
                  <a:lnTo>
                    <a:pt x="185405" y="91359"/>
                  </a:lnTo>
                  <a:lnTo>
                    <a:pt x="193466" y="100495"/>
                  </a:lnTo>
                  <a:lnTo>
                    <a:pt x="198840" y="117155"/>
                  </a:lnTo>
                  <a:lnTo>
                    <a:pt x="204214" y="113393"/>
                  </a:lnTo>
                  <a:lnTo>
                    <a:pt x="220337" y="128440"/>
                  </a:lnTo>
                  <a:lnTo>
                    <a:pt x="242370" y="126828"/>
                  </a:lnTo>
                  <a:lnTo>
                    <a:pt x="247744" y="118229"/>
                  </a:lnTo>
                  <a:lnTo>
                    <a:pt x="269241" y="111780"/>
                  </a:lnTo>
                  <a:lnTo>
                    <a:pt x="281064" y="106944"/>
                  </a:lnTo>
                  <a:lnTo>
                    <a:pt x="284288" y="95121"/>
                  </a:lnTo>
                  <a:lnTo>
                    <a:pt x="304710" y="87060"/>
                  </a:lnTo>
                  <a:lnTo>
                    <a:pt x="303097" y="81148"/>
                  </a:lnTo>
                  <a:lnTo>
                    <a:pt x="278914" y="78461"/>
                  </a:lnTo>
                  <a:lnTo>
                    <a:pt x="275152" y="60190"/>
                  </a:lnTo>
                  <a:lnTo>
                    <a:pt x="276227" y="41380"/>
                  </a:lnTo>
                  <a:lnTo>
                    <a:pt x="263329" y="33857"/>
                  </a:lnTo>
                  <a:lnTo>
                    <a:pt x="268703" y="31170"/>
                  </a:lnTo>
                  <a:lnTo>
                    <a:pt x="290199" y="34931"/>
                  </a:lnTo>
                  <a:lnTo>
                    <a:pt x="312771" y="41918"/>
                  </a:lnTo>
                  <a:lnTo>
                    <a:pt x="320832" y="34931"/>
                  </a:lnTo>
                  <a:lnTo>
                    <a:pt x="341253" y="30632"/>
                  </a:lnTo>
                  <a:lnTo>
                    <a:pt x="373497" y="19884"/>
                  </a:lnTo>
                  <a:lnTo>
                    <a:pt x="384246" y="9136"/>
                  </a:lnTo>
                  <a:lnTo>
                    <a:pt x="380484" y="1075"/>
                  </a:lnTo>
                  <a:lnTo>
                    <a:pt x="395531" y="0"/>
                  </a:lnTo>
                  <a:lnTo>
                    <a:pt x="401980" y="6449"/>
                  </a:lnTo>
                  <a:lnTo>
                    <a:pt x="398218" y="18809"/>
                  </a:lnTo>
                  <a:lnTo>
                    <a:pt x="407892" y="23108"/>
                  </a:lnTo>
                  <a:lnTo>
                    <a:pt x="414340" y="36544"/>
                  </a:lnTo>
                  <a:lnTo>
                    <a:pt x="406279" y="46754"/>
                  </a:lnTo>
                  <a:lnTo>
                    <a:pt x="401443" y="70938"/>
                  </a:lnTo>
                  <a:lnTo>
                    <a:pt x="408966" y="85447"/>
                  </a:lnTo>
                  <a:lnTo>
                    <a:pt x="411116" y="98883"/>
                  </a:lnTo>
                  <a:lnTo>
                    <a:pt x="428850" y="112318"/>
                  </a:lnTo>
                  <a:lnTo>
                    <a:pt x="442823" y="113393"/>
                  </a:lnTo>
                  <a:lnTo>
                    <a:pt x="446047" y="108019"/>
                  </a:lnTo>
                  <a:lnTo>
                    <a:pt x="455183" y="106944"/>
                  </a:lnTo>
                  <a:lnTo>
                    <a:pt x="468081" y="102107"/>
                  </a:lnTo>
                  <a:lnTo>
                    <a:pt x="477217" y="94583"/>
                  </a:lnTo>
                  <a:lnTo>
                    <a:pt x="493339" y="96733"/>
                  </a:lnTo>
                  <a:lnTo>
                    <a:pt x="500325" y="95658"/>
                  </a:lnTo>
                  <a:lnTo>
                    <a:pt x="515910" y="97808"/>
                  </a:lnTo>
                  <a:lnTo>
                    <a:pt x="518597" y="91896"/>
                  </a:lnTo>
                  <a:lnTo>
                    <a:pt x="513760" y="86522"/>
                  </a:lnTo>
                  <a:lnTo>
                    <a:pt x="516447" y="78461"/>
                  </a:lnTo>
                  <a:lnTo>
                    <a:pt x="528270" y="81148"/>
                  </a:lnTo>
                  <a:lnTo>
                    <a:pt x="541706" y="78461"/>
                  </a:lnTo>
                  <a:lnTo>
                    <a:pt x="557828" y="84373"/>
                  </a:lnTo>
                  <a:lnTo>
                    <a:pt x="570188" y="90284"/>
                  </a:lnTo>
                  <a:lnTo>
                    <a:pt x="579324" y="82760"/>
                  </a:lnTo>
                  <a:lnTo>
                    <a:pt x="585773" y="83835"/>
                  </a:lnTo>
                  <a:lnTo>
                    <a:pt x="589535" y="91896"/>
                  </a:lnTo>
                  <a:lnTo>
                    <a:pt x="603507" y="89747"/>
                  </a:lnTo>
                  <a:lnTo>
                    <a:pt x="614256" y="78999"/>
                  </a:lnTo>
                  <a:lnTo>
                    <a:pt x="622854" y="58040"/>
                  </a:lnTo>
                  <a:lnTo>
                    <a:pt x="640051" y="31707"/>
                  </a:lnTo>
                  <a:lnTo>
                    <a:pt x="649725" y="30632"/>
                  </a:lnTo>
                  <a:lnTo>
                    <a:pt x="656711" y="46217"/>
                  </a:lnTo>
                  <a:lnTo>
                    <a:pt x="672833" y="96196"/>
                  </a:lnTo>
                  <a:lnTo>
                    <a:pt x="688418" y="101032"/>
                  </a:lnTo>
                  <a:lnTo>
                    <a:pt x="689492" y="120916"/>
                  </a:lnTo>
                  <a:lnTo>
                    <a:pt x="667996" y="144562"/>
                  </a:lnTo>
                  <a:lnTo>
                    <a:pt x="677132" y="153161"/>
                  </a:lnTo>
                  <a:lnTo>
                    <a:pt x="727648" y="157460"/>
                  </a:lnTo>
                  <a:lnTo>
                    <a:pt x="728723" y="185942"/>
                  </a:lnTo>
                  <a:lnTo>
                    <a:pt x="750757" y="167133"/>
                  </a:lnTo>
                  <a:lnTo>
                    <a:pt x="786763" y="177344"/>
                  </a:lnTo>
                  <a:lnTo>
                    <a:pt x="834592" y="194541"/>
                  </a:lnTo>
                  <a:lnTo>
                    <a:pt x="848565" y="211201"/>
                  </a:lnTo>
                  <a:lnTo>
                    <a:pt x="843728" y="226786"/>
                  </a:lnTo>
                  <a:lnTo>
                    <a:pt x="877047" y="218187"/>
                  </a:lnTo>
                  <a:lnTo>
                    <a:pt x="932937" y="233234"/>
                  </a:lnTo>
                  <a:lnTo>
                    <a:pt x="975930" y="232160"/>
                  </a:lnTo>
                  <a:lnTo>
                    <a:pt x="1018385" y="255805"/>
                  </a:lnTo>
                  <a:lnTo>
                    <a:pt x="1054929" y="287512"/>
                  </a:lnTo>
                  <a:lnTo>
                    <a:pt x="1076963" y="295574"/>
                  </a:lnTo>
                  <a:lnTo>
                    <a:pt x="1101683" y="296648"/>
                  </a:lnTo>
                  <a:lnTo>
                    <a:pt x="1111894" y="305784"/>
                  </a:lnTo>
                  <a:lnTo>
                    <a:pt x="1121567" y="342328"/>
                  </a:lnTo>
                  <a:lnTo>
                    <a:pt x="1126404" y="359525"/>
                  </a:lnTo>
                  <a:lnTo>
                    <a:pt x="1115118" y="406817"/>
                  </a:lnTo>
                  <a:lnTo>
                    <a:pt x="1100608" y="425626"/>
                  </a:lnTo>
                  <a:lnTo>
                    <a:pt x="1060303" y="465931"/>
                  </a:lnTo>
                  <a:lnTo>
                    <a:pt x="1042031" y="498713"/>
                  </a:lnTo>
                  <a:lnTo>
                    <a:pt x="1021072" y="523971"/>
                  </a:lnTo>
                  <a:lnTo>
                    <a:pt x="1014086" y="524509"/>
                  </a:lnTo>
                  <a:lnTo>
                    <a:pt x="1006025" y="546005"/>
                  </a:lnTo>
                  <a:lnTo>
                    <a:pt x="1008174" y="600283"/>
                  </a:lnTo>
                  <a:lnTo>
                    <a:pt x="1000113" y="645425"/>
                  </a:lnTo>
                  <a:lnTo>
                    <a:pt x="996889" y="664772"/>
                  </a:lnTo>
                  <a:lnTo>
                    <a:pt x="987753" y="676594"/>
                  </a:lnTo>
                  <a:lnTo>
                    <a:pt x="982379" y="716363"/>
                  </a:lnTo>
                  <a:lnTo>
                    <a:pt x="953359" y="755056"/>
                  </a:lnTo>
                  <a:lnTo>
                    <a:pt x="948522" y="786226"/>
                  </a:lnTo>
                  <a:lnTo>
                    <a:pt x="925414" y="799123"/>
                  </a:lnTo>
                  <a:lnTo>
                    <a:pt x="918428" y="817395"/>
                  </a:lnTo>
                  <a:lnTo>
                    <a:pt x="887258" y="817395"/>
                  </a:lnTo>
                  <a:lnTo>
                    <a:pt x="842116" y="829218"/>
                  </a:lnTo>
                  <a:lnTo>
                    <a:pt x="821695" y="842653"/>
                  </a:lnTo>
                  <a:lnTo>
                    <a:pt x="789450" y="851252"/>
                  </a:lnTo>
                  <a:lnTo>
                    <a:pt x="755593" y="875435"/>
                  </a:lnTo>
                  <a:lnTo>
                    <a:pt x="731410" y="905530"/>
                  </a:lnTo>
                  <a:lnTo>
                    <a:pt x="727111" y="928101"/>
                  </a:lnTo>
                  <a:lnTo>
                    <a:pt x="731948" y="945298"/>
                  </a:lnTo>
                  <a:lnTo>
                    <a:pt x="726574" y="976468"/>
                  </a:lnTo>
                  <a:lnTo>
                    <a:pt x="720125" y="991515"/>
                  </a:lnTo>
                  <a:lnTo>
                    <a:pt x="700241" y="1008712"/>
                  </a:lnTo>
                  <a:lnTo>
                    <a:pt x="668534" y="1063527"/>
                  </a:lnTo>
                  <a:lnTo>
                    <a:pt x="643276" y="1088248"/>
                  </a:lnTo>
                  <a:lnTo>
                    <a:pt x="623929" y="1103295"/>
                  </a:lnTo>
                  <a:lnTo>
                    <a:pt x="611031" y="1133390"/>
                  </a:lnTo>
                  <a:lnTo>
                    <a:pt x="592222" y="1151662"/>
                  </a:lnTo>
                  <a:lnTo>
                    <a:pt x="584161" y="1133390"/>
                  </a:lnTo>
                  <a:lnTo>
                    <a:pt x="596521" y="1118343"/>
                  </a:lnTo>
                  <a:lnTo>
                    <a:pt x="579862" y="1096846"/>
                  </a:lnTo>
                  <a:lnTo>
                    <a:pt x="557291" y="1079112"/>
                  </a:lnTo>
                  <a:lnTo>
                    <a:pt x="527733" y="1058691"/>
                  </a:lnTo>
                  <a:lnTo>
                    <a:pt x="516985" y="1059766"/>
                  </a:lnTo>
                  <a:lnTo>
                    <a:pt x="487965" y="1035582"/>
                  </a:lnTo>
                  <a:lnTo>
                    <a:pt x="469693" y="103719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76" name="Freeform: Shape 265">
              <a:extLst>
                <a:ext uri="{FF2B5EF4-FFF2-40B4-BE49-F238E27FC236}">
                  <a16:creationId xmlns:a16="http://schemas.microsoft.com/office/drawing/2014/main" id="{5C73BEDE-3851-4448-8EEA-FBA0EC1C0912}"/>
                </a:ext>
              </a:extLst>
            </p:cNvPr>
            <p:cNvSpPr/>
            <p:nvPr userDrawn="1"/>
          </p:nvSpPr>
          <p:spPr>
            <a:xfrm>
              <a:off x="8776329" y="6196715"/>
              <a:ext cx="880279" cy="651429"/>
            </a:xfrm>
            <a:custGeom>
              <a:avLst/>
              <a:gdLst>
                <a:gd name="connsiteX0" fmla="*/ 221043 w 880279"/>
                <a:gd name="connsiteY0" fmla="*/ 0 h 651429"/>
                <a:gd name="connsiteX1" fmla="*/ 291154 w 880279"/>
                <a:gd name="connsiteY1" fmla="*/ 12659 h 651429"/>
                <a:gd name="connsiteX2" fmla="*/ 321341 w 880279"/>
                <a:gd name="connsiteY2" fmla="*/ 51609 h 651429"/>
                <a:gd name="connsiteX3" fmla="*/ 341791 w 880279"/>
                <a:gd name="connsiteY3" fmla="*/ 7790 h 651429"/>
                <a:gd name="connsiteX4" fmla="*/ 401189 w 880279"/>
                <a:gd name="connsiteY4" fmla="*/ 9738 h 651429"/>
                <a:gd name="connsiteX5" fmla="*/ 409953 w 880279"/>
                <a:gd name="connsiteY5" fmla="*/ 21423 h 651429"/>
                <a:gd name="connsiteX6" fmla="*/ 505382 w 880279"/>
                <a:gd name="connsiteY6" fmla="*/ 110035 h 651429"/>
                <a:gd name="connsiteX7" fmla="*/ 548226 w 880279"/>
                <a:gd name="connsiteY7" fmla="*/ 118800 h 651429"/>
                <a:gd name="connsiteX8" fmla="*/ 611521 w 880279"/>
                <a:gd name="connsiteY8" fmla="*/ 159698 h 651429"/>
                <a:gd name="connsiteX9" fmla="*/ 665078 w 880279"/>
                <a:gd name="connsiteY9" fmla="*/ 181119 h 651429"/>
                <a:gd name="connsiteX10" fmla="*/ 672869 w 880279"/>
                <a:gd name="connsiteY10" fmla="*/ 205464 h 651429"/>
                <a:gd name="connsiteX11" fmla="*/ 621259 w 880279"/>
                <a:gd name="connsiteY11" fmla="*/ 289208 h 651429"/>
                <a:gd name="connsiteX12" fmla="*/ 673842 w 880279"/>
                <a:gd name="connsiteY12" fmla="*/ 304787 h 651429"/>
                <a:gd name="connsiteX13" fmla="*/ 732267 w 880279"/>
                <a:gd name="connsiteY13" fmla="*/ 313552 h 651429"/>
                <a:gd name="connsiteX14" fmla="*/ 773167 w 880279"/>
                <a:gd name="connsiteY14" fmla="*/ 304787 h 651429"/>
                <a:gd name="connsiteX15" fmla="*/ 819906 w 880279"/>
                <a:gd name="connsiteY15" fmla="*/ 261941 h 651429"/>
                <a:gd name="connsiteX16" fmla="*/ 828671 w 880279"/>
                <a:gd name="connsiteY16" fmla="*/ 213254 h 651429"/>
                <a:gd name="connsiteX17" fmla="*/ 853987 w 880279"/>
                <a:gd name="connsiteY17" fmla="*/ 202542 h 651429"/>
                <a:gd name="connsiteX18" fmla="*/ 880279 w 880279"/>
                <a:gd name="connsiteY18" fmla="*/ 234677 h 651429"/>
                <a:gd name="connsiteX19" fmla="*/ 879306 w 880279"/>
                <a:gd name="connsiteY19" fmla="*/ 279470 h 651429"/>
                <a:gd name="connsiteX20" fmla="*/ 835485 w 880279"/>
                <a:gd name="connsiteY20" fmla="*/ 309656 h 651429"/>
                <a:gd name="connsiteX21" fmla="*/ 800431 w 880279"/>
                <a:gd name="connsiteY21" fmla="*/ 332052 h 651429"/>
                <a:gd name="connsiteX22" fmla="*/ 742004 w 880279"/>
                <a:gd name="connsiteY22" fmla="*/ 386583 h 651429"/>
                <a:gd name="connsiteX23" fmla="*/ 672869 w 880279"/>
                <a:gd name="connsiteY23" fmla="*/ 463510 h 651429"/>
                <a:gd name="connsiteX24" fmla="*/ 660209 w 880279"/>
                <a:gd name="connsiteY24" fmla="*/ 509276 h 651429"/>
                <a:gd name="connsiteX25" fmla="*/ 646577 w 880279"/>
                <a:gd name="connsiteY25" fmla="*/ 567703 h 651429"/>
                <a:gd name="connsiteX26" fmla="*/ 647550 w 880279"/>
                <a:gd name="connsiteY26" fmla="*/ 625155 h 651429"/>
                <a:gd name="connsiteX27" fmla="*/ 635865 w 880279"/>
                <a:gd name="connsiteY27" fmla="*/ 637813 h 651429"/>
                <a:gd name="connsiteX28" fmla="*/ 634432 w 880279"/>
                <a:gd name="connsiteY28" fmla="*/ 651429 h 651429"/>
                <a:gd name="connsiteX29" fmla="*/ 37977 w 880279"/>
                <a:gd name="connsiteY29" fmla="*/ 651429 h 651429"/>
                <a:gd name="connsiteX30" fmla="*/ 37977 w 880279"/>
                <a:gd name="connsiteY30" fmla="*/ 636840 h 651429"/>
                <a:gd name="connsiteX31" fmla="*/ 24344 w 880279"/>
                <a:gd name="connsiteY31" fmla="*/ 626128 h 651429"/>
                <a:gd name="connsiteX32" fmla="*/ 0 w 880279"/>
                <a:gd name="connsiteY32" fmla="*/ 526805 h 651429"/>
                <a:gd name="connsiteX33" fmla="*/ 32133 w 880279"/>
                <a:gd name="connsiteY33" fmla="*/ 468378 h 651429"/>
                <a:gd name="connsiteX34" fmla="*/ 27265 w 880279"/>
                <a:gd name="connsiteY34" fmla="*/ 413849 h 651429"/>
                <a:gd name="connsiteX35" fmla="*/ 45767 w 880279"/>
                <a:gd name="connsiteY35" fmla="*/ 363214 h 651429"/>
                <a:gd name="connsiteX36" fmla="*/ 79848 w 880279"/>
                <a:gd name="connsiteY36" fmla="*/ 310631 h 651429"/>
                <a:gd name="connsiteX37" fmla="*/ 116850 w 880279"/>
                <a:gd name="connsiteY37" fmla="*/ 276549 h 651429"/>
                <a:gd name="connsiteX38" fmla="*/ 101271 w 880279"/>
                <a:gd name="connsiteY38" fmla="*/ 255127 h 651429"/>
                <a:gd name="connsiteX39" fmla="*/ 111981 w 880279"/>
                <a:gd name="connsiteY39" fmla="*/ 237598 h 651429"/>
                <a:gd name="connsiteX40" fmla="*/ 110035 w 880279"/>
                <a:gd name="connsiteY40" fmla="*/ 146064 h 651429"/>
                <a:gd name="connsiteX41" fmla="*/ 166512 w 880279"/>
                <a:gd name="connsiteY41" fmla="*/ 118800 h 651429"/>
                <a:gd name="connsiteX42" fmla="*/ 184041 w 880279"/>
                <a:gd name="connsiteY42" fmla="*/ 62321 h 651429"/>
                <a:gd name="connsiteX43" fmla="*/ 178198 w 880279"/>
                <a:gd name="connsiteY43" fmla="*/ 48688 h 65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0279" h="651429">
                  <a:moveTo>
                    <a:pt x="221043" y="0"/>
                  </a:moveTo>
                  <a:lnTo>
                    <a:pt x="291154" y="12659"/>
                  </a:lnTo>
                  <a:lnTo>
                    <a:pt x="321341" y="51609"/>
                  </a:lnTo>
                  <a:lnTo>
                    <a:pt x="341791" y="7790"/>
                  </a:lnTo>
                  <a:lnTo>
                    <a:pt x="401189" y="9738"/>
                  </a:lnTo>
                  <a:lnTo>
                    <a:pt x="409953" y="21423"/>
                  </a:lnTo>
                  <a:lnTo>
                    <a:pt x="505382" y="110035"/>
                  </a:lnTo>
                  <a:lnTo>
                    <a:pt x="548226" y="118800"/>
                  </a:lnTo>
                  <a:lnTo>
                    <a:pt x="611521" y="159698"/>
                  </a:lnTo>
                  <a:lnTo>
                    <a:pt x="665078" y="181119"/>
                  </a:lnTo>
                  <a:lnTo>
                    <a:pt x="672869" y="205464"/>
                  </a:lnTo>
                  <a:lnTo>
                    <a:pt x="621259" y="289208"/>
                  </a:lnTo>
                  <a:lnTo>
                    <a:pt x="673842" y="304787"/>
                  </a:lnTo>
                  <a:lnTo>
                    <a:pt x="732267" y="313552"/>
                  </a:lnTo>
                  <a:lnTo>
                    <a:pt x="773167" y="304787"/>
                  </a:lnTo>
                  <a:lnTo>
                    <a:pt x="819906" y="261941"/>
                  </a:lnTo>
                  <a:lnTo>
                    <a:pt x="828671" y="213254"/>
                  </a:lnTo>
                  <a:lnTo>
                    <a:pt x="853987" y="202542"/>
                  </a:lnTo>
                  <a:lnTo>
                    <a:pt x="880279" y="234677"/>
                  </a:lnTo>
                  <a:lnTo>
                    <a:pt x="879306" y="279470"/>
                  </a:lnTo>
                  <a:lnTo>
                    <a:pt x="835485" y="309656"/>
                  </a:lnTo>
                  <a:lnTo>
                    <a:pt x="800431" y="332052"/>
                  </a:lnTo>
                  <a:lnTo>
                    <a:pt x="742004" y="386583"/>
                  </a:lnTo>
                  <a:lnTo>
                    <a:pt x="672869" y="463510"/>
                  </a:lnTo>
                  <a:lnTo>
                    <a:pt x="660209" y="509276"/>
                  </a:lnTo>
                  <a:lnTo>
                    <a:pt x="646577" y="567703"/>
                  </a:lnTo>
                  <a:lnTo>
                    <a:pt x="647550" y="625155"/>
                  </a:lnTo>
                  <a:lnTo>
                    <a:pt x="635865" y="637813"/>
                  </a:lnTo>
                  <a:lnTo>
                    <a:pt x="634432" y="651429"/>
                  </a:lnTo>
                  <a:lnTo>
                    <a:pt x="37977" y="651429"/>
                  </a:lnTo>
                  <a:lnTo>
                    <a:pt x="37977" y="636840"/>
                  </a:lnTo>
                  <a:lnTo>
                    <a:pt x="24344" y="626128"/>
                  </a:lnTo>
                  <a:lnTo>
                    <a:pt x="0" y="526805"/>
                  </a:lnTo>
                  <a:lnTo>
                    <a:pt x="32133" y="468378"/>
                  </a:lnTo>
                  <a:lnTo>
                    <a:pt x="27265" y="413849"/>
                  </a:lnTo>
                  <a:lnTo>
                    <a:pt x="45767" y="363214"/>
                  </a:lnTo>
                  <a:lnTo>
                    <a:pt x="79848" y="310631"/>
                  </a:lnTo>
                  <a:lnTo>
                    <a:pt x="116850" y="276549"/>
                  </a:lnTo>
                  <a:lnTo>
                    <a:pt x="101271" y="255127"/>
                  </a:lnTo>
                  <a:lnTo>
                    <a:pt x="111981" y="237598"/>
                  </a:lnTo>
                  <a:lnTo>
                    <a:pt x="110035" y="146064"/>
                  </a:lnTo>
                  <a:lnTo>
                    <a:pt x="166512" y="118800"/>
                  </a:lnTo>
                  <a:lnTo>
                    <a:pt x="184041" y="62321"/>
                  </a:lnTo>
                  <a:lnTo>
                    <a:pt x="178198" y="48688"/>
                  </a:lnTo>
                  <a:close/>
                </a:path>
              </a:pathLst>
            </a:custGeom>
            <a:solidFill>
              <a:srgbClr val="FFFFFF"/>
            </a:solidFill>
            <a:ln w="6350" cap="flat">
              <a:solidFill>
                <a:srgbClr val="F4B7C8"/>
              </a:solidFill>
              <a:prstDash val="solid"/>
              <a:miter/>
            </a:ln>
          </p:spPr>
          <p:txBody>
            <a:bodyPr wrap="square" rtlCol="0" anchor="ctr">
              <a:noAutofit/>
            </a:bodyPr>
            <a:lstStyle/>
            <a:p>
              <a:endParaRPr lang="en-GB" sz="1350"/>
            </a:p>
          </p:txBody>
        </p:sp>
        <p:sp>
          <p:nvSpPr>
            <p:cNvPr id="277" name="Freeform: Shape 200">
              <a:extLst>
                <a:ext uri="{FF2B5EF4-FFF2-40B4-BE49-F238E27FC236}">
                  <a16:creationId xmlns:a16="http://schemas.microsoft.com/office/drawing/2014/main" id="{EAED6F02-F7EF-3A40-9E1C-841398F7CCF4}"/>
                </a:ext>
              </a:extLst>
            </p:cNvPr>
            <p:cNvSpPr/>
            <p:nvPr userDrawn="1"/>
          </p:nvSpPr>
          <p:spPr>
            <a:xfrm>
              <a:off x="8128778" y="4550085"/>
              <a:ext cx="297970" cy="126587"/>
            </a:xfrm>
            <a:custGeom>
              <a:avLst/>
              <a:gdLst>
                <a:gd name="connsiteX0" fmla="*/ 147249 w 164446"/>
                <a:gd name="connsiteY0" fmla="*/ 69863 h 69862"/>
                <a:gd name="connsiteX1" fmla="*/ 137576 w 164446"/>
                <a:gd name="connsiteY1" fmla="*/ 61802 h 69862"/>
                <a:gd name="connsiteX2" fmla="*/ 131665 w 164446"/>
                <a:gd name="connsiteY2" fmla="*/ 46217 h 69862"/>
                <a:gd name="connsiteX3" fmla="*/ 138651 w 164446"/>
                <a:gd name="connsiteY3" fmla="*/ 38693 h 69862"/>
                <a:gd name="connsiteX4" fmla="*/ 131127 w 164446"/>
                <a:gd name="connsiteY4" fmla="*/ 36544 h 69862"/>
                <a:gd name="connsiteX5" fmla="*/ 125753 w 164446"/>
                <a:gd name="connsiteY5" fmla="*/ 26870 h 69862"/>
                <a:gd name="connsiteX6" fmla="*/ 111243 w 164446"/>
                <a:gd name="connsiteY6" fmla="*/ 18809 h 69862"/>
                <a:gd name="connsiteX7" fmla="*/ 98883 w 164446"/>
                <a:gd name="connsiteY7" fmla="*/ 20421 h 69862"/>
                <a:gd name="connsiteX8" fmla="*/ 92971 w 164446"/>
                <a:gd name="connsiteY8" fmla="*/ 30632 h 69862"/>
                <a:gd name="connsiteX9" fmla="*/ 81148 w 164446"/>
                <a:gd name="connsiteY9" fmla="*/ 37618 h 69862"/>
                <a:gd name="connsiteX10" fmla="*/ 74700 w 164446"/>
                <a:gd name="connsiteY10" fmla="*/ 38693 h 69862"/>
                <a:gd name="connsiteX11" fmla="*/ 72013 w 164446"/>
                <a:gd name="connsiteY11" fmla="*/ 44605 h 69862"/>
                <a:gd name="connsiteX12" fmla="*/ 85985 w 164446"/>
                <a:gd name="connsiteY12" fmla="*/ 60189 h 69862"/>
                <a:gd name="connsiteX13" fmla="*/ 77924 w 164446"/>
                <a:gd name="connsiteY13" fmla="*/ 63951 h 69862"/>
                <a:gd name="connsiteX14" fmla="*/ 73625 w 164446"/>
                <a:gd name="connsiteY14" fmla="*/ 68250 h 69862"/>
                <a:gd name="connsiteX15" fmla="*/ 60190 w 164446"/>
                <a:gd name="connsiteY15" fmla="*/ 69863 h 69862"/>
                <a:gd name="connsiteX16" fmla="*/ 55353 w 164446"/>
                <a:gd name="connsiteY16" fmla="*/ 52666 h 69862"/>
                <a:gd name="connsiteX17" fmla="*/ 51591 w 164446"/>
                <a:gd name="connsiteY17" fmla="*/ 57502 h 69862"/>
                <a:gd name="connsiteX18" fmla="*/ 41918 w 164446"/>
                <a:gd name="connsiteY18" fmla="*/ 55890 h 69862"/>
                <a:gd name="connsiteX19" fmla="*/ 36006 w 164446"/>
                <a:gd name="connsiteY19" fmla="*/ 44067 h 69862"/>
                <a:gd name="connsiteX20" fmla="*/ 24183 w 164446"/>
                <a:gd name="connsiteY20" fmla="*/ 42455 h 69862"/>
                <a:gd name="connsiteX21" fmla="*/ 16660 w 164446"/>
                <a:gd name="connsiteY21" fmla="*/ 39231 h 69862"/>
                <a:gd name="connsiteX22" fmla="*/ 4299 w 164446"/>
                <a:gd name="connsiteY22" fmla="*/ 39231 h 69862"/>
                <a:gd name="connsiteX23" fmla="*/ 3224 w 164446"/>
                <a:gd name="connsiteY23" fmla="*/ 45680 h 69862"/>
                <a:gd name="connsiteX24" fmla="*/ 0 w 164446"/>
                <a:gd name="connsiteY24" fmla="*/ 41380 h 69862"/>
                <a:gd name="connsiteX25" fmla="*/ 1612 w 164446"/>
                <a:gd name="connsiteY25" fmla="*/ 35469 h 69862"/>
                <a:gd name="connsiteX26" fmla="*/ 3762 w 164446"/>
                <a:gd name="connsiteY26" fmla="*/ 29557 h 69862"/>
                <a:gd name="connsiteX27" fmla="*/ 2687 w 164446"/>
                <a:gd name="connsiteY27" fmla="*/ 24183 h 69862"/>
                <a:gd name="connsiteX28" fmla="*/ 6986 w 164446"/>
                <a:gd name="connsiteY28" fmla="*/ 20959 h 69862"/>
                <a:gd name="connsiteX29" fmla="*/ 1075 w 164446"/>
                <a:gd name="connsiteY29" fmla="*/ 16659 h 69862"/>
                <a:gd name="connsiteX30" fmla="*/ 1075 w 164446"/>
                <a:gd name="connsiteY30" fmla="*/ 4836 h 69862"/>
                <a:gd name="connsiteX31" fmla="*/ 12360 w 164446"/>
                <a:gd name="connsiteY31" fmla="*/ 2149 h 69862"/>
                <a:gd name="connsiteX32" fmla="*/ 22571 w 164446"/>
                <a:gd name="connsiteY32" fmla="*/ 12360 h 69862"/>
                <a:gd name="connsiteX33" fmla="*/ 22034 w 164446"/>
                <a:gd name="connsiteY33" fmla="*/ 18272 h 69862"/>
                <a:gd name="connsiteX34" fmla="*/ 33319 w 164446"/>
                <a:gd name="connsiteY34" fmla="*/ 19347 h 69862"/>
                <a:gd name="connsiteX35" fmla="*/ 36006 w 164446"/>
                <a:gd name="connsiteY35" fmla="*/ 17197 h 69862"/>
                <a:gd name="connsiteX36" fmla="*/ 44067 w 164446"/>
                <a:gd name="connsiteY36" fmla="*/ 24183 h 69862"/>
                <a:gd name="connsiteX37" fmla="*/ 58040 w 164446"/>
                <a:gd name="connsiteY37" fmla="*/ 22034 h 69862"/>
                <a:gd name="connsiteX38" fmla="*/ 70400 w 164446"/>
                <a:gd name="connsiteY38" fmla="*/ 14510 h 69862"/>
                <a:gd name="connsiteX39" fmla="*/ 87597 w 164446"/>
                <a:gd name="connsiteY39" fmla="*/ 8598 h 69862"/>
                <a:gd name="connsiteX40" fmla="*/ 97271 w 164446"/>
                <a:gd name="connsiteY40" fmla="*/ 0 h 69862"/>
                <a:gd name="connsiteX41" fmla="*/ 113393 w 164446"/>
                <a:gd name="connsiteY41" fmla="*/ 1612 h 69862"/>
                <a:gd name="connsiteX42" fmla="*/ 112318 w 164446"/>
                <a:gd name="connsiteY42" fmla="*/ 4299 h 69862"/>
                <a:gd name="connsiteX43" fmla="*/ 128440 w 164446"/>
                <a:gd name="connsiteY43" fmla="*/ 5374 h 69862"/>
                <a:gd name="connsiteX44" fmla="*/ 141338 w 164446"/>
                <a:gd name="connsiteY44" fmla="*/ 10211 h 69862"/>
                <a:gd name="connsiteX45" fmla="*/ 150474 w 164446"/>
                <a:gd name="connsiteY45" fmla="*/ 18809 h 69862"/>
                <a:gd name="connsiteX46" fmla="*/ 161222 w 164446"/>
                <a:gd name="connsiteY46" fmla="*/ 26870 h 69862"/>
                <a:gd name="connsiteX47" fmla="*/ 157998 w 164446"/>
                <a:gd name="connsiteY47" fmla="*/ 31170 h 69862"/>
                <a:gd name="connsiteX48" fmla="*/ 164446 w 164446"/>
                <a:gd name="connsiteY48" fmla="*/ 47829 h 69862"/>
                <a:gd name="connsiteX49" fmla="*/ 159072 w 164446"/>
                <a:gd name="connsiteY49" fmla="*/ 56428 h 69862"/>
                <a:gd name="connsiteX50" fmla="*/ 149937 w 164446"/>
                <a:gd name="connsiteY50" fmla="*/ 54278 h 69862"/>
                <a:gd name="connsiteX51" fmla="*/ 147249 w 164446"/>
                <a:gd name="connsiteY51" fmla="*/ 69863 h 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4446" h="69862">
                  <a:moveTo>
                    <a:pt x="147249" y="69863"/>
                  </a:moveTo>
                  <a:lnTo>
                    <a:pt x="137576" y="61802"/>
                  </a:lnTo>
                  <a:lnTo>
                    <a:pt x="131665" y="46217"/>
                  </a:lnTo>
                  <a:lnTo>
                    <a:pt x="138651" y="38693"/>
                  </a:lnTo>
                  <a:lnTo>
                    <a:pt x="131127" y="36544"/>
                  </a:lnTo>
                  <a:lnTo>
                    <a:pt x="125753" y="26870"/>
                  </a:lnTo>
                  <a:lnTo>
                    <a:pt x="111243" y="18809"/>
                  </a:lnTo>
                  <a:lnTo>
                    <a:pt x="98883" y="20421"/>
                  </a:lnTo>
                  <a:lnTo>
                    <a:pt x="92971" y="30632"/>
                  </a:lnTo>
                  <a:lnTo>
                    <a:pt x="81148" y="37618"/>
                  </a:lnTo>
                  <a:lnTo>
                    <a:pt x="74700" y="38693"/>
                  </a:lnTo>
                  <a:lnTo>
                    <a:pt x="72013" y="44605"/>
                  </a:lnTo>
                  <a:lnTo>
                    <a:pt x="85985" y="60189"/>
                  </a:lnTo>
                  <a:lnTo>
                    <a:pt x="77924" y="63951"/>
                  </a:lnTo>
                  <a:lnTo>
                    <a:pt x="73625" y="68250"/>
                  </a:lnTo>
                  <a:lnTo>
                    <a:pt x="60190" y="69863"/>
                  </a:lnTo>
                  <a:lnTo>
                    <a:pt x="55353" y="52666"/>
                  </a:lnTo>
                  <a:lnTo>
                    <a:pt x="51591" y="57502"/>
                  </a:lnTo>
                  <a:lnTo>
                    <a:pt x="41918" y="55890"/>
                  </a:lnTo>
                  <a:lnTo>
                    <a:pt x="36006" y="44067"/>
                  </a:lnTo>
                  <a:lnTo>
                    <a:pt x="24183" y="42455"/>
                  </a:lnTo>
                  <a:lnTo>
                    <a:pt x="16660" y="39231"/>
                  </a:lnTo>
                  <a:lnTo>
                    <a:pt x="4299" y="39231"/>
                  </a:lnTo>
                  <a:lnTo>
                    <a:pt x="3224" y="45680"/>
                  </a:lnTo>
                  <a:lnTo>
                    <a:pt x="0" y="41380"/>
                  </a:lnTo>
                  <a:lnTo>
                    <a:pt x="1612" y="35469"/>
                  </a:lnTo>
                  <a:lnTo>
                    <a:pt x="3762" y="29557"/>
                  </a:lnTo>
                  <a:lnTo>
                    <a:pt x="2687" y="24183"/>
                  </a:lnTo>
                  <a:lnTo>
                    <a:pt x="6986" y="20959"/>
                  </a:lnTo>
                  <a:lnTo>
                    <a:pt x="1075" y="16659"/>
                  </a:lnTo>
                  <a:lnTo>
                    <a:pt x="1075" y="4836"/>
                  </a:lnTo>
                  <a:lnTo>
                    <a:pt x="12360" y="2149"/>
                  </a:lnTo>
                  <a:lnTo>
                    <a:pt x="22571" y="12360"/>
                  </a:lnTo>
                  <a:lnTo>
                    <a:pt x="22034" y="18272"/>
                  </a:lnTo>
                  <a:lnTo>
                    <a:pt x="33319" y="19347"/>
                  </a:lnTo>
                  <a:lnTo>
                    <a:pt x="36006" y="17197"/>
                  </a:lnTo>
                  <a:lnTo>
                    <a:pt x="44067" y="24183"/>
                  </a:lnTo>
                  <a:lnTo>
                    <a:pt x="58040" y="22034"/>
                  </a:lnTo>
                  <a:lnTo>
                    <a:pt x="70400" y="14510"/>
                  </a:lnTo>
                  <a:lnTo>
                    <a:pt x="87597" y="8598"/>
                  </a:lnTo>
                  <a:lnTo>
                    <a:pt x="97271" y="0"/>
                  </a:lnTo>
                  <a:lnTo>
                    <a:pt x="113393" y="1612"/>
                  </a:lnTo>
                  <a:lnTo>
                    <a:pt x="112318" y="4299"/>
                  </a:lnTo>
                  <a:lnTo>
                    <a:pt x="128440" y="5374"/>
                  </a:lnTo>
                  <a:lnTo>
                    <a:pt x="141338" y="10211"/>
                  </a:lnTo>
                  <a:lnTo>
                    <a:pt x="150474" y="18809"/>
                  </a:lnTo>
                  <a:lnTo>
                    <a:pt x="161222" y="26870"/>
                  </a:lnTo>
                  <a:lnTo>
                    <a:pt x="157998" y="31170"/>
                  </a:lnTo>
                  <a:lnTo>
                    <a:pt x="164446" y="47829"/>
                  </a:lnTo>
                  <a:lnTo>
                    <a:pt x="159072" y="56428"/>
                  </a:lnTo>
                  <a:lnTo>
                    <a:pt x="149937" y="54278"/>
                  </a:lnTo>
                  <a:lnTo>
                    <a:pt x="147249" y="69863"/>
                  </a:lnTo>
                  <a:close/>
                </a:path>
              </a:pathLst>
            </a:custGeom>
            <a:solidFill>
              <a:srgbClr val="FFFFFF"/>
            </a:solidFill>
            <a:ln w="6350" cap="flat">
              <a:solidFill>
                <a:srgbClr val="F4B7C8"/>
              </a:solidFill>
              <a:prstDash val="solid"/>
              <a:miter/>
            </a:ln>
          </p:spPr>
          <p:txBody>
            <a:bodyPr rtlCol="0" anchor="ctr"/>
            <a:lstStyle/>
            <a:p>
              <a:endParaRPr lang="en-GB" sz="1350"/>
            </a:p>
          </p:txBody>
        </p:sp>
        <p:sp>
          <p:nvSpPr>
            <p:cNvPr id="278" name="Freeform: Shape 202">
              <a:extLst>
                <a:ext uri="{FF2B5EF4-FFF2-40B4-BE49-F238E27FC236}">
                  <a16:creationId xmlns:a16="http://schemas.microsoft.com/office/drawing/2014/main" id="{BF9ED2FA-3387-124C-ACAA-C94A7CBF0704}"/>
                </a:ext>
              </a:extLst>
            </p:cNvPr>
            <p:cNvSpPr/>
            <p:nvPr userDrawn="1"/>
          </p:nvSpPr>
          <p:spPr>
            <a:xfrm>
              <a:off x="8948685" y="4083653"/>
              <a:ext cx="85690" cy="31160"/>
            </a:xfrm>
            <a:custGeom>
              <a:avLst/>
              <a:gdLst>
                <a:gd name="connsiteX0" fmla="*/ 27408 w 47291"/>
                <a:gd name="connsiteY0" fmla="*/ 0 h 17197"/>
                <a:gd name="connsiteX1" fmla="*/ 41918 w 47291"/>
                <a:gd name="connsiteY1" fmla="*/ 2687 h 17197"/>
                <a:gd name="connsiteX2" fmla="*/ 47292 w 47291"/>
                <a:gd name="connsiteY2" fmla="*/ 8599 h 17197"/>
                <a:gd name="connsiteX3" fmla="*/ 39768 w 47291"/>
                <a:gd name="connsiteY3" fmla="*/ 16122 h 17197"/>
                <a:gd name="connsiteX4" fmla="*/ 18272 w 47291"/>
                <a:gd name="connsiteY4" fmla="*/ 16122 h 17197"/>
                <a:gd name="connsiteX5" fmla="*/ 1612 w 47291"/>
                <a:gd name="connsiteY5" fmla="*/ 17197 h 17197"/>
                <a:gd name="connsiteX6" fmla="*/ 0 w 47291"/>
                <a:gd name="connsiteY6" fmla="*/ 4837 h 17197"/>
                <a:gd name="connsiteX7" fmla="*/ 4299 w 47291"/>
                <a:gd name="connsiteY7" fmla="*/ 537 h 17197"/>
                <a:gd name="connsiteX8" fmla="*/ 27408 w 47291"/>
                <a:gd name="connsiteY8" fmla="*/ 0 h 1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 h="17197">
                  <a:moveTo>
                    <a:pt x="27408" y="0"/>
                  </a:moveTo>
                  <a:lnTo>
                    <a:pt x="41918" y="2687"/>
                  </a:lnTo>
                  <a:lnTo>
                    <a:pt x="47292" y="8599"/>
                  </a:lnTo>
                  <a:lnTo>
                    <a:pt x="39768" y="16122"/>
                  </a:lnTo>
                  <a:lnTo>
                    <a:pt x="18272" y="16122"/>
                  </a:lnTo>
                  <a:lnTo>
                    <a:pt x="1612" y="17197"/>
                  </a:lnTo>
                  <a:lnTo>
                    <a:pt x="0" y="4837"/>
                  </a:lnTo>
                  <a:lnTo>
                    <a:pt x="4299" y="537"/>
                  </a:lnTo>
                  <a:lnTo>
                    <a:pt x="27408"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79" name="Freeform: Shape 204">
              <a:extLst>
                <a:ext uri="{FF2B5EF4-FFF2-40B4-BE49-F238E27FC236}">
                  <a16:creationId xmlns:a16="http://schemas.microsoft.com/office/drawing/2014/main" id="{5A0272BE-09FC-5D40-8A0A-D921B0E2044D}"/>
                </a:ext>
              </a:extLst>
            </p:cNvPr>
            <p:cNvSpPr/>
            <p:nvPr userDrawn="1"/>
          </p:nvSpPr>
          <p:spPr>
            <a:xfrm>
              <a:off x="8338136" y="4404021"/>
              <a:ext cx="630023" cy="866646"/>
            </a:xfrm>
            <a:custGeom>
              <a:avLst/>
              <a:gdLst>
                <a:gd name="connsiteX0" fmla="*/ 103720 w 347702"/>
                <a:gd name="connsiteY0" fmla="*/ 361137 h 478291"/>
                <a:gd name="connsiteX1" fmla="*/ 91359 w 347702"/>
                <a:gd name="connsiteY1" fmla="*/ 354151 h 478291"/>
                <a:gd name="connsiteX2" fmla="*/ 77387 w 347702"/>
                <a:gd name="connsiteY2" fmla="*/ 344477 h 478291"/>
                <a:gd name="connsiteX3" fmla="*/ 69326 w 347702"/>
                <a:gd name="connsiteY3" fmla="*/ 348777 h 478291"/>
                <a:gd name="connsiteX4" fmla="*/ 45142 w 347702"/>
                <a:gd name="connsiteY4" fmla="*/ 345015 h 478291"/>
                <a:gd name="connsiteX5" fmla="*/ 38156 w 347702"/>
                <a:gd name="connsiteY5" fmla="*/ 332654 h 478291"/>
                <a:gd name="connsiteX6" fmla="*/ 32782 w 347702"/>
                <a:gd name="connsiteY6" fmla="*/ 333192 h 478291"/>
                <a:gd name="connsiteX7" fmla="*/ 3762 w 347702"/>
                <a:gd name="connsiteY7" fmla="*/ 317070 h 478291"/>
                <a:gd name="connsiteX8" fmla="*/ 0 w 347702"/>
                <a:gd name="connsiteY8" fmla="*/ 307934 h 478291"/>
                <a:gd name="connsiteX9" fmla="*/ 10748 w 347702"/>
                <a:gd name="connsiteY9" fmla="*/ 305784 h 478291"/>
                <a:gd name="connsiteX10" fmla="*/ 9673 w 347702"/>
                <a:gd name="connsiteY10" fmla="*/ 291274 h 478291"/>
                <a:gd name="connsiteX11" fmla="*/ 16122 w 347702"/>
                <a:gd name="connsiteY11" fmla="*/ 281063 h 478291"/>
                <a:gd name="connsiteX12" fmla="*/ 30632 w 347702"/>
                <a:gd name="connsiteY12" fmla="*/ 278914 h 478291"/>
                <a:gd name="connsiteX13" fmla="*/ 42455 w 347702"/>
                <a:gd name="connsiteY13" fmla="*/ 261179 h 478291"/>
                <a:gd name="connsiteX14" fmla="*/ 53741 w 347702"/>
                <a:gd name="connsiteY14" fmla="*/ 246132 h 478291"/>
                <a:gd name="connsiteX15" fmla="*/ 42993 w 347702"/>
                <a:gd name="connsiteY15" fmla="*/ 239146 h 478291"/>
                <a:gd name="connsiteX16" fmla="*/ 48367 w 347702"/>
                <a:gd name="connsiteY16" fmla="*/ 222486 h 478291"/>
                <a:gd name="connsiteX17" fmla="*/ 41918 w 347702"/>
                <a:gd name="connsiteY17" fmla="*/ 196153 h 478291"/>
                <a:gd name="connsiteX18" fmla="*/ 47829 w 347702"/>
                <a:gd name="connsiteY18" fmla="*/ 188630 h 478291"/>
                <a:gd name="connsiteX19" fmla="*/ 43530 w 347702"/>
                <a:gd name="connsiteY19" fmla="*/ 164446 h 478291"/>
                <a:gd name="connsiteX20" fmla="*/ 31707 w 347702"/>
                <a:gd name="connsiteY20" fmla="*/ 149399 h 478291"/>
                <a:gd name="connsiteX21" fmla="*/ 35469 w 347702"/>
                <a:gd name="connsiteY21" fmla="*/ 135426 h 478291"/>
                <a:gd name="connsiteX22" fmla="*/ 44605 w 347702"/>
                <a:gd name="connsiteY22" fmla="*/ 137576 h 478291"/>
                <a:gd name="connsiteX23" fmla="*/ 49979 w 347702"/>
                <a:gd name="connsiteY23" fmla="*/ 128978 h 478291"/>
                <a:gd name="connsiteX24" fmla="*/ 43530 w 347702"/>
                <a:gd name="connsiteY24" fmla="*/ 112318 h 478291"/>
                <a:gd name="connsiteX25" fmla="*/ 46754 w 347702"/>
                <a:gd name="connsiteY25" fmla="*/ 108019 h 478291"/>
                <a:gd name="connsiteX26" fmla="*/ 61264 w 347702"/>
                <a:gd name="connsiteY26" fmla="*/ 109093 h 478291"/>
                <a:gd name="connsiteX27" fmla="*/ 82761 w 347702"/>
                <a:gd name="connsiteY27" fmla="*/ 89209 h 478291"/>
                <a:gd name="connsiteX28" fmla="*/ 94584 w 347702"/>
                <a:gd name="connsiteY28" fmla="*/ 85985 h 478291"/>
                <a:gd name="connsiteX29" fmla="*/ 95121 w 347702"/>
                <a:gd name="connsiteY29" fmla="*/ 76311 h 478291"/>
                <a:gd name="connsiteX30" fmla="*/ 100495 w 347702"/>
                <a:gd name="connsiteY30" fmla="*/ 52128 h 478291"/>
                <a:gd name="connsiteX31" fmla="*/ 117155 w 347702"/>
                <a:gd name="connsiteY31" fmla="*/ 38693 h 478291"/>
                <a:gd name="connsiteX32" fmla="*/ 135426 w 347702"/>
                <a:gd name="connsiteY32" fmla="*/ 38156 h 478291"/>
                <a:gd name="connsiteX33" fmla="*/ 137576 w 347702"/>
                <a:gd name="connsiteY33" fmla="*/ 32244 h 478291"/>
                <a:gd name="connsiteX34" fmla="*/ 160147 w 347702"/>
                <a:gd name="connsiteY34" fmla="*/ 34931 h 478291"/>
                <a:gd name="connsiteX35" fmla="*/ 182718 w 347702"/>
                <a:gd name="connsiteY35" fmla="*/ 20421 h 478291"/>
                <a:gd name="connsiteX36" fmla="*/ 194004 w 347702"/>
                <a:gd name="connsiteY36" fmla="*/ 13972 h 478291"/>
                <a:gd name="connsiteX37" fmla="*/ 207976 w 347702"/>
                <a:gd name="connsiteY37" fmla="*/ 0 h 478291"/>
                <a:gd name="connsiteX38" fmla="*/ 218187 w 347702"/>
                <a:gd name="connsiteY38" fmla="*/ 1612 h 478291"/>
                <a:gd name="connsiteX39" fmla="*/ 225711 w 347702"/>
                <a:gd name="connsiteY39" fmla="*/ 9136 h 478291"/>
                <a:gd name="connsiteX40" fmla="*/ 220337 w 347702"/>
                <a:gd name="connsiteY40" fmla="*/ 18809 h 478291"/>
                <a:gd name="connsiteX41" fmla="*/ 202065 w 347702"/>
                <a:gd name="connsiteY41" fmla="*/ 23646 h 478291"/>
                <a:gd name="connsiteX42" fmla="*/ 194541 w 347702"/>
                <a:gd name="connsiteY42" fmla="*/ 38156 h 478291"/>
                <a:gd name="connsiteX43" fmla="*/ 183256 w 347702"/>
                <a:gd name="connsiteY43" fmla="*/ 46217 h 478291"/>
                <a:gd name="connsiteX44" fmla="*/ 175195 w 347702"/>
                <a:gd name="connsiteY44" fmla="*/ 56965 h 478291"/>
                <a:gd name="connsiteX45" fmla="*/ 171433 w 347702"/>
                <a:gd name="connsiteY45" fmla="*/ 77386 h 478291"/>
                <a:gd name="connsiteX46" fmla="*/ 163372 w 347702"/>
                <a:gd name="connsiteY46" fmla="*/ 94046 h 478291"/>
                <a:gd name="connsiteX47" fmla="*/ 177882 w 347702"/>
                <a:gd name="connsiteY47" fmla="*/ 95658 h 478291"/>
                <a:gd name="connsiteX48" fmla="*/ 181643 w 347702"/>
                <a:gd name="connsiteY48" fmla="*/ 109093 h 478291"/>
                <a:gd name="connsiteX49" fmla="*/ 188092 w 347702"/>
                <a:gd name="connsiteY49" fmla="*/ 115542 h 478291"/>
                <a:gd name="connsiteX50" fmla="*/ 190242 w 347702"/>
                <a:gd name="connsiteY50" fmla="*/ 127365 h 478291"/>
                <a:gd name="connsiteX51" fmla="*/ 187018 w 347702"/>
                <a:gd name="connsiteY51" fmla="*/ 138113 h 478291"/>
                <a:gd name="connsiteX52" fmla="*/ 188092 w 347702"/>
                <a:gd name="connsiteY52" fmla="*/ 144025 h 478291"/>
                <a:gd name="connsiteX53" fmla="*/ 195078 w 347702"/>
                <a:gd name="connsiteY53" fmla="*/ 146712 h 478291"/>
                <a:gd name="connsiteX54" fmla="*/ 202065 w 347702"/>
                <a:gd name="connsiteY54" fmla="*/ 156385 h 478291"/>
                <a:gd name="connsiteX55" fmla="*/ 239146 w 347702"/>
                <a:gd name="connsiteY55" fmla="*/ 153698 h 478291"/>
                <a:gd name="connsiteX56" fmla="*/ 255806 w 347702"/>
                <a:gd name="connsiteY56" fmla="*/ 157460 h 478291"/>
                <a:gd name="connsiteX57" fmla="*/ 276227 w 347702"/>
                <a:gd name="connsiteY57" fmla="*/ 182181 h 478291"/>
                <a:gd name="connsiteX58" fmla="*/ 288050 w 347702"/>
                <a:gd name="connsiteY58" fmla="*/ 178956 h 478291"/>
                <a:gd name="connsiteX59" fmla="*/ 308471 w 347702"/>
                <a:gd name="connsiteY59" fmla="*/ 180568 h 478291"/>
                <a:gd name="connsiteX60" fmla="*/ 324594 w 347702"/>
                <a:gd name="connsiteY60" fmla="*/ 177344 h 478291"/>
                <a:gd name="connsiteX61" fmla="*/ 334804 w 347702"/>
                <a:gd name="connsiteY61" fmla="*/ 182181 h 478291"/>
                <a:gd name="connsiteX62" fmla="*/ 329430 w 347702"/>
                <a:gd name="connsiteY62" fmla="*/ 197765 h 478291"/>
                <a:gd name="connsiteX63" fmla="*/ 322981 w 347702"/>
                <a:gd name="connsiteY63" fmla="*/ 207439 h 478291"/>
                <a:gd name="connsiteX64" fmla="*/ 320832 w 347702"/>
                <a:gd name="connsiteY64" fmla="*/ 227860 h 478291"/>
                <a:gd name="connsiteX65" fmla="*/ 326743 w 347702"/>
                <a:gd name="connsiteY65" fmla="*/ 246669 h 478291"/>
                <a:gd name="connsiteX66" fmla="*/ 334804 w 347702"/>
                <a:gd name="connsiteY66" fmla="*/ 255268 h 478291"/>
                <a:gd name="connsiteX67" fmla="*/ 335879 w 347702"/>
                <a:gd name="connsiteY67" fmla="*/ 261717 h 478291"/>
                <a:gd name="connsiteX68" fmla="*/ 321369 w 347702"/>
                <a:gd name="connsiteY68" fmla="*/ 275689 h 478291"/>
                <a:gd name="connsiteX69" fmla="*/ 331580 w 347702"/>
                <a:gd name="connsiteY69" fmla="*/ 282138 h 478291"/>
                <a:gd name="connsiteX70" fmla="*/ 339104 w 347702"/>
                <a:gd name="connsiteY70" fmla="*/ 292349 h 478291"/>
                <a:gd name="connsiteX71" fmla="*/ 347702 w 347702"/>
                <a:gd name="connsiteY71" fmla="*/ 320831 h 478291"/>
                <a:gd name="connsiteX72" fmla="*/ 342328 w 347702"/>
                <a:gd name="connsiteY72" fmla="*/ 324593 h 478291"/>
                <a:gd name="connsiteX73" fmla="*/ 336954 w 347702"/>
                <a:gd name="connsiteY73" fmla="*/ 307934 h 478291"/>
                <a:gd name="connsiteX74" fmla="*/ 328893 w 347702"/>
                <a:gd name="connsiteY74" fmla="*/ 298798 h 478291"/>
                <a:gd name="connsiteX75" fmla="*/ 319220 w 347702"/>
                <a:gd name="connsiteY75" fmla="*/ 308471 h 478291"/>
                <a:gd name="connsiteX76" fmla="*/ 263329 w 347702"/>
                <a:gd name="connsiteY76" fmla="*/ 307934 h 478291"/>
                <a:gd name="connsiteX77" fmla="*/ 263867 w 347702"/>
                <a:gd name="connsiteY77" fmla="*/ 325668 h 478291"/>
                <a:gd name="connsiteX78" fmla="*/ 280526 w 347702"/>
                <a:gd name="connsiteY78" fmla="*/ 328892 h 478291"/>
                <a:gd name="connsiteX79" fmla="*/ 279451 w 347702"/>
                <a:gd name="connsiteY79" fmla="*/ 339641 h 478291"/>
                <a:gd name="connsiteX80" fmla="*/ 273540 w 347702"/>
                <a:gd name="connsiteY80" fmla="*/ 336416 h 478291"/>
                <a:gd name="connsiteX81" fmla="*/ 257418 w 347702"/>
                <a:gd name="connsiteY81" fmla="*/ 341253 h 478291"/>
                <a:gd name="connsiteX82" fmla="*/ 257418 w 347702"/>
                <a:gd name="connsiteY82" fmla="*/ 361674 h 478291"/>
                <a:gd name="connsiteX83" fmla="*/ 270315 w 347702"/>
                <a:gd name="connsiteY83" fmla="*/ 371885 h 478291"/>
                <a:gd name="connsiteX84" fmla="*/ 274615 w 347702"/>
                <a:gd name="connsiteY84" fmla="*/ 388007 h 478291"/>
                <a:gd name="connsiteX85" fmla="*/ 274077 w 347702"/>
                <a:gd name="connsiteY85" fmla="*/ 400368 h 478291"/>
                <a:gd name="connsiteX86" fmla="*/ 261180 w 347702"/>
                <a:gd name="connsiteY86" fmla="*/ 478292 h 478291"/>
                <a:gd name="connsiteX87" fmla="*/ 246670 w 347702"/>
                <a:gd name="connsiteY87" fmla="*/ 463244 h 478291"/>
                <a:gd name="connsiteX88" fmla="*/ 238071 w 347702"/>
                <a:gd name="connsiteY88" fmla="*/ 462707 h 478291"/>
                <a:gd name="connsiteX89" fmla="*/ 256343 w 347702"/>
                <a:gd name="connsiteY89" fmla="*/ 433687 h 478291"/>
                <a:gd name="connsiteX90" fmla="*/ 234309 w 347702"/>
                <a:gd name="connsiteY90" fmla="*/ 420252 h 478291"/>
                <a:gd name="connsiteX91" fmla="*/ 217112 w 347702"/>
                <a:gd name="connsiteY91" fmla="*/ 422939 h 478291"/>
                <a:gd name="connsiteX92" fmla="*/ 206901 w 347702"/>
                <a:gd name="connsiteY92" fmla="*/ 418102 h 478291"/>
                <a:gd name="connsiteX93" fmla="*/ 190779 w 347702"/>
                <a:gd name="connsiteY93" fmla="*/ 425626 h 478291"/>
                <a:gd name="connsiteX94" fmla="*/ 169283 w 347702"/>
                <a:gd name="connsiteY94" fmla="*/ 421864 h 478291"/>
                <a:gd name="connsiteX95" fmla="*/ 152624 w 347702"/>
                <a:gd name="connsiteY95" fmla="*/ 391769 h 478291"/>
                <a:gd name="connsiteX96" fmla="*/ 139188 w 347702"/>
                <a:gd name="connsiteY96" fmla="*/ 384246 h 478291"/>
                <a:gd name="connsiteX97" fmla="*/ 130052 w 347702"/>
                <a:gd name="connsiteY97" fmla="*/ 370810 h 478291"/>
                <a:gd name="connsiteX98" fmla="*/ 110706 w 347702"/>
                <a:gd name="connsiteY98" fmla="*/ 357375 h 478291"/>
                <a:gd name="connsiteX99" fmla="*/ 103720 w 347702"/>
                <a:gd name="connsiteY99" fmla="*/ 361137 h 4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7702" h="478291">
                  <a:moveTo>
                    <a:pt x="103720" y="361137"/>
                  </a:moveTo>
                  <a:lnTo>
                    <a:pt x="91359" y="354151"/>
                  </a:lnTo>
                  <a:lnTo>
                    <a:pt x="77387" y="344477"/>
                  </a:lnTo>
                  <a:lnTo>
                    <a:pt x="69326" y="348777"/>
                  </a:lnTo>
                  <a:lnTo>
                    <a:pt x="45142" y="345015"/>
                  </a:lnTo>
                  <a:lnTo>
                    <a:pt x="38156" y="332654"/>
                  </a:lnTo>
                  <a:lnTo>
                    <a:pt x="32782" y="333192"/>
                  </a:lnTo>
                  <a:lnTo>
                    <a:pt x="3762" y="317070"/>
                  </a:lnTo>
                  <a:lnTo>
                    <a:pt x="0" y="307934"/>
                  </a:lnTo>
                  <a:lnTo>
                    <a:pt x="10748" y="305784"/>
                  </a:lnTo>
                  <a:lnTo>
                    <a:pt x="9673" y="291274"/>
                  </a:lnTo>
                  <a:lnTo>
                    <a:pt x="16122" y="281063"/>
                  </a:lnTo>
                  <a:lnTo>
                    <a:pt x="30632" y="278914"/>
                  </a:lnTo>
                  <a:lnTo>
                    <a:pt x="42455" y="261179"/>
                  </a:lnTo>
                  <a:lnTo>
                    <a:pt x="53741" y="246132"/>
                  </a:lnTo>
                  <a:lnTo>
                    <a:pt x="42993" y="239146"/>
                  </a:lnTo>
                  <a:lnTo>
                    <a:pt x="48367" y="222486"/>
                  </a:lnTo>
                  <a:lnTo>
                    <a:pt x="41918" y="196153"/>
                  </a:lnTo>
                  <a:lnTo>
                    <a:pt x="47829" y="188630"/>
                  </a:lnTo>
                  <a:lnTo>
                    <a:pt x="43530" y="164446"/>
                  </a:lnTo>
                  <a:lnTo>
                    <a:pt x="31707" y="149399"/>
                  </a:lnTo>
                  <a:lnTo>
                    <a:pt x="35469" y="135426"/>
                  </a:lnTo>
                  <a:lnTo>
                    <a:pt x="44605" y="137576"/>
                  </a:lnTo>
                  <a:lnTo>
                    <a:pt x="49979" y="128978"/>
                  </a:lnTo>
                  <a:lnTo>
                    <a:pt x="43530" y="112318"/>
                  </a:lnTo>
                  <a:lnTo>
                    <a:pt x="46754" y="108019"/>
                  </a:lnTo>
                  <a:lnTo>
                    <a:pt x="61264" y="109093"/>
                  </a:lnTo>
                  <a:lnTo>
                    <a:pt x="82761" y="89209"/>
                  </a:lnTo>
                  <a:lnTo>
                    <a:pt x="94584" y="85985"/>
                  </a:lnTo>
                  <a:lnTo>
                    <a:pt x="95121" y="76311"/>
                  </a:lnTo>
                  <a:lnTo>
                    <a:pt x="100495" y="52128"/>
                  </a:lnTo>
                  <a:lnTo>
                    <a:pt x="117155" y="38693"/>
                  </a:lnTo>
                  <a:lnTo>
                    <a:pt x="135426" y="38156"/>
                  </a:lnTo>
                  <a:lnTo>
                    <a:pt x="137576" y="32244"/>
                  </a:lnTo>
                  <a:lnTo>
                    <a:pt x="160147" y="34931"/>
                  </a:lnTo>
                  <a:lnTo>
                    <a:pt x="182718" y="20421"/>
                  </a:lnTo>
                  <a:lnTo>
                    <a:pt x="194004" y="13972"/>
                  </a:lnTo>
                  <a:lnTo>
                    <a:pt x="207976" y="0"/>
                  </a:lnTo>
                  <a:lnTo>
                    <a:pt x="218187" y="1612"/>
                  </a:lnTo>
                  <a:lnTo>
                    <a:pt x="225711" y="9136"/>
                  </a:lnTo>
                  <a:lnTo>
                    <a:pt x="220337" y="18809"/>
                  </a:lnTo>
                  <a:lnTo>
                    <a:pt x="202065" y="23646"/>
                  </a:lnTo>
                  <a:lnTo>
                    <a:pt x="194541" y="38156"/>
                  </a:lnTo>
                  <a:lnTo>
                    <a:pt x="183256" y="46217"/>
                  </a:lnTo>
                  <a:lnTo>
                    <a:pt x="175195" y="56965"/>
                  </a:lnTo>
                  <a:lnTo>
                    <a:pt x="171433" y="77386"/>
                  </a:lnTo>
                  <a:lnTo>
                    <a:pt x="163372" y="94046"/>
                  </a:lnTo>
                  <a:lnTo>
                    <a:pt x="177882" y="95658"/>
                  </a:lnTo>
                  <a:lnTo>
                    <a:pt x="181643" y="109093"/>
                  </a:lnTo>
                  <a:lnTo>
                    <a:pt x="188092" y="115542"/>
                  </a:lnTo>
                  <a:lnTo>
                    <a:pt x="190242" y="127365"/>
                  </a:lnTo>
                  <a:lnTo>
                    <a:pt x="187018" y="138113"/>
                  </a:lnTo>
                  <a:lnTo>
                    <a:pt x="188092" y="144025"/>
                  </a:lnTo>
                  <a:lnTo>
                    <a:pt x="195078" y="146712"/>
                  </a:lnTo>
                  <a:lnTo>
                    <a:pt x="202065" y="156385"/>
                  </a:lnTo>
                  <a:lnTo>
                    <a:pt x="239146" y="153698"/>
                  </a:lnTo>
                  <a:lnTo>
                    <a:pt x="255806" y="157460"/>
                  </a:lnTo>
                  <a:lnTo>
                    <a:pt x="276227" y="182181"/>
                  </a:lnTo>
                  <a:lnTo>
                    <a:pt x="288050" y="178956"/>
                  </a:lnTo>
                  <a:lnTo>
                    <a:pt x="308471" y="180568"/>
                  </a:lnTo>
                  <a:lnTo>
                    <a:pt x="324594" y="177344"/>
                  </a:lnTo>
                  <a:lnTo>
                    <a:pt x="334804" y="182181"/>
                  </a:lnTo>
                  <a:lnTo>
                    <a:pt x="329430" y="197765"/>
                  </a:lnTo>
                  <a:lnTo>
                    <a:pt x="322981" y="207439"/>
                  </a:lnTo>
                  <a:lnTo>
                    <a:pt x="320832" y="227860"/>
                  </a:lnTo>
                  <a:lnTo>
                    <a:pt x="326743" y="246669"/>
                  </a:lnTo>
                  <a:lnTo>
                    <a:pt x="334804" y="255268"/>
                  </a:lnTo>
                  <a:lnTo>
                    <a:pt x="335879" y="261717"/>
                  </a:lnTo>
                  <a:lnTo>
                    <a:pt x="321369" y="275689"/>
                  </a:lnTo>
                  <a:lnTo>
                    <a:pt x="331580" y="282138"/>
                  </a:lnTo>
                  <a:lnTo>
                    <a:pt x="339104" y="292349"/>
                  </a:lnTo>
                  <a:lnTo>
                    <a:pt x="347702" y="320831"/>
                  </a:lnTo>
                  <a:lnTo>
                    <a:pt x="342328" y="324593"/>
                  </a:lnTo>
                  <a:lnTo>
                    <a:pt x="336954" y="307934"/>
                  </a:lnTo>
                  <a:lnTo>
                    <a:pt x="328893" y="298798"/>
                  </a:lnTo>
                  <a:lnTo>
                    <a:pt x="319220" y="308471"/>
                  </a:lnTo>
                  <a:lnTo>
                    <a:pt x="263329" y="307934"/>
                  </a:lnTo>
                  <a:lnTo>
                    <a:pt x="263867" y="325668"/>
                  </a:lnTo>
                  <a:lnTo>
                    <a:pt x="280526" y="328892"/>
                  </a:lnTo>
                  <a:lnTo>
                    <a:pt x="279451" y="339641"/>
                  </a:lnTo>
                  <a:lnTo>
                    <a:pt x="273540" y="336416"/>
                  </a:lnTo>
                  <a:lnTo>
                    <a:pt x="257418" y="341253"/>
                  </a:lnTo>
                  <a:lnTo>
                    <a:pt x="257418" y="361674"/>
                  </a:lnTo>
                  <a:lnTo>
                    <a:pt x="270315" y="371885"/>
                  </a:lnTo>
                  <a:lnTo>
                    <a:pt x="274615" y="388007"/>
                  </a:lnTo>
                  <a:lnTo>
                    <a:pt x="274077" y="400368"/>
                  </a:lnTo>
                  <a:lnTo>
                    <a:pt x="261180" y="478292"/>
                  </a:lnTo>
                  <a:lnTo>
                    <a:pt x="246670" y="463244"/>
                  </a:lnTo>
                  <a:lnTo>
                    <a:pt x="238071" y="462707"/>
                  </a:lnTo>
                  <a:lnTo>
                    <a:pt x="256343" y="433687"/>
                  </a:lnTo>
                  <a:lnTo>
                    <a:pt x="234309" y="420252"/>
                  </a:lnTo>
                  <a:lnTo>
                    <a:pt x="217112" y="422939"/>
                  </a:lnTo>
                  <a:lnTo>
                    <a:pt x="206901" y="418102"/>
                  </a:lnTo>
                  <a:lnTo>
                    <a:pt x="190779" y="425626"/>
                  </a:lnTo>
                  <a:lnTo>
                    <a:pt x="169283" y="421864"/>
                  </a:lnTo>
                  <a:lnTo>
                    <a:pt x="152624" y="391769"/>
                  </a:lnTo>
                  <a:lnTo>
                    <a:pt x="139188" y="384246"/>
                  </a:lnTo>
                  <a:lnTo>
                    <a:pt x="130052" y="370810"/>
                  </a:lnTo>
                  <a:lnTo>
                    <a:pt x="110706" y="357375"/>
                  </a:lnTo>
                  <a:lnTo>
                    <a:pt x="103720" y="361137"/>
                  </a:lnTo>
                  <a:close/>
                </a:path>
              </a:pathLst>
            </a:custGeom>
            <a:solidFill>
              <a:srgbClr val="FFFFFF"/>
            </a:solidFill>
            <a:ln w="6350" cap="flat">
              <a:solidFill>
                <a:srgbClr val="F4B7C8"/>
              </a:solidFill>
              <a:prstDash val="solid"/>
              <a:miter/>
            </a:ln>
          </p:spPr>
          <p:txBody>
            <a:bodyPr rtlCol="0" anchor="ctr"/>
            <a:lstStyle/>
            <a:p>
              <a:endParaRPr lang="en-GB" sz="1350"/>
            </a:p>
          </p:txBody>
        </p:sp>
        <p:grpSp>
          <p:nvGrpSpPr>
            <p:cNvPr id="280" name="Graphic 716">
              <a:extLst>
                <a:ext uri="{FF2B5EF4-FFF2-40B4-BE49-F238E27FC236}">
                  <a16:creationId xmlns:a16="http://schemas.microsoft.com/office/drawing/2014/main" id="{E1B0BC37-1137-3B40-9B91-E3DD977C101B}"/>
                </a:ext>
              </a:extLst>
            </p:cNvPr>
            <p:cNvGrpSpPr/>
            <p:nvPr userDrawn="1"/>
          </p:nvGrpSpPr>
          <p:grpSpPr>
            <a:xfrm>
              <a:off x="5969950" y="2266616"/>
              <a:ext cx="2985551" cy="1461615"/>
              <a:chOff x="1728621" y="2940017"/>
              <a:chExt cx="1647688" cy="806647"/>
            </a:xfrm>
            <a:solidFill>
              <a:srgbClr val="FFFFFF"/>
            </a:solidFill>
          </p:grpSpPr>
          <p:sp>
            <p:nvSpPr>
              <p:cNvPr id="281" name="Freeform: Shape 208">
                <a:extLst>
                  <a:ext uri="{FF2B5EF4-FFF2-40B4-BE49-F238E27FC236}">
                    <a16:creationId xmlns:a16="http://schemas.microsoft.com/office/drawing/2014/main" id="{05ED8ED5-EE5B-9D46-9871-3A5ED6A4D122}"/>
                  </a:ext>
                </a:extLst>
              </p:cNvPr>
              <p:cNvSpPr/>
              <p:nvPr/>
            </p:nvSpPr>
            <p:spPr>
              <a:xfrm>
                <a:off x="2764203" y="3434968"/>
                <a:ext cx="102107" cy="150473"/>
              </a:xfrm>
              <a:custGeom>
                <a:avLst/>
                <a:gdLst>
                  <a:gd name="connsiteX0" fmla="*/ 80611 w 102107"/>
                  <a:gd name="connsiteY0" fmla="*/ 1075 h 150473"/>
                  <a:gd name="connsiteX1" fmla="*/ 88135 w 102107"/>
                  <a:gd name="connsiteY1" fmla="*/ 40843 h 150473"/>
                  <a:gd name="connsiteX2" fmla="*/ 95121 w 102107"/>
                  <a:gd name="connsiteY2" fmla="*/ 72550 h 150473"/>
                  <a:gd name="connsiteX3" fmla="*/ 99420 w 102107"/>
                  <a:gd name="connsiteY3" fmla="*/ 82761 h 150473"/>
                  <a:gd name="connsiteX4" fmla="*/ 102107 w 102107"/>
                  <a:gd name="connsiteY4" fmla="*/ 88672 h 150473"/>
                  <a:gd name="connsiteX5" fmla="*/ 97271 w 102107"/>
                  <a:gd name="connsiteY5" fmla="*/ 94046 h 150473"/>
                  <a:gd name="connsiteX6" fmla="*/ 95658 w 102107"/>
                  <a:gd name="connsiteY6" fmla="*/ 104257 h 150473"/>
                  <a:gd name="connsiteX7" fmla="*/ 97271 w 102107"/>
                  <a:gd name="connsiteY7" fmla="*/ 110168 h 150473"/>
                  <a:gd name="connsiteX8" fmla="*/ 96733 w 102107"/>
                  <a:gd name="connsiteY8" fmla="*/ 115542 h 150473"/>
                  <a:gd name="connsiteX9" fmla="*/ 96196 w 102107"/>
                  <a:gd name="connsiteY9" fmla="*/ 120916 h 150473"/>
                  <a:gd name="connsiteX10" fmla="*/ 97808 w 102107"/>
                  <a:gd name="connsiteY10" fmla="*/ 124678 h 150473"/>
                  <a:gd name="connsiteX11" fmla="*/ 99420 w 102107"/>
                  <a:gd name="connsiteY11" fmla="*/ 128440 h 150473"/>
                  <a:gd name="connsiteX12" fmla="*/ 40843 w 102107"/>
                  <a:gd name="connsiteY12" fmla="*/ 128440 h 150473"/>
                  <a:gd name="connsiteX13" fmla="*/ 24183 w 102107"/>
                  <a:gd name="connsiteY13" fmla="*/ 130052 h 150473"/>
                  <a:gd name="connsiteX14" fmla="*/ 23646 w 102107"/>
                  <a:gd name="connsiteY14" fmla="*/ 132202 h 150473"/>
                  <a:gd name="connsiteX15" fmla="*/ 30095 w 102107"/>
                  <a:gd name="connsiteY15" fmla="*/ 139726 h 150473"/>
                  <a:gd name="connsiteX16" fmla="*/ 28483 w 102107"/>
                  <a:gd name="connsiteY16" fmla="*/ 146175 h 150473"/>
                  <a:gd name="connsiteX17" fmla="*/ 26333 w 102107"/>
                  <a:gd name="connsiteY17" fmla="*/ 150474 h 150473"/>
                  <a:gd name="connsiteX18" fmla="*/ 1075 w 102107"/>
                  <a:gd name="connsiteY18" fmla="*/ 147249 h 150473"/>
                  <a:gd name="connsiteX19" fmla="*/ 0 w 102107"/>
                  <a:gd name="connsiteY19" fmla="*/ 99420 h 150473"/>
                  <a:gd name="connsiteX20" fmla="*/ 4837 w 102107"/>
                  <a:gd name="connsiteY20" fmla="*/ 48367 h 150473"/>
                  <a:gd name="connsiteX21" fmla="*/ 10211 w 102107"/>
                  <a:gd name="connsiteY21" fmla="*/ 6449 h 150473"/>
                  <a:gd name="connsiteX22" fmla="*/ 8061 w 102107"/>
                  <a:gd name="connsiteY22" fmla="*/ 0 h 150473"/>
                  <a:gd name="connsiteX23" fmla="*/ 44067 w 102107"/>
                  <a:gd name="connsiteY23" fmla="*/ 0 h 150473"/>
                  <a:gd name="connsiteX24" fmla="*/ 80611 w 102107"/>
                  <a:gd name="connsiteY24" fmla="*/ 1075 h 15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107" h="150473">
                    <a:moveTo>
                      <a:pt x="80611" y="1075"/>
                    </a:moveTo>
                    <a:lnTo>
                      <a:pt x="88135" y="40843"/>
                    </a:lnTo>
                    <a:lnTo>
                      <a:pt x="95121" y="72550"/>
                    </a:lnTo>
                    <a:lnTo>
                      <a:pt x="99420" y="82761"/>
                    </a:lnTo>
                    <a:lnTo>
                      <a:pt x="102107" y="88672"/>
                    </a:lnTo>
                    <a:lnTo>
                      <a:pt x="97271" y="94046"/>
                    </a:lnTo>
                    <a:lnTo>
                      <a:pt x="95658" y="104257"/>
                    </a:lnTo>
                    <a:lnTo>
                      <a:pt x="97271" y="110168"/>
                    </a:lnTo>
                    <a:lnTo>
                      <a:pt x="96733" y="115542"/>
                    </a:lnTo>
                    <a:lnTo>
                      <a:pt x="96196" y="120916"/>
                    </a:lnTo>
                    <a:lnTo>
                      <a:pt x="97808" y="124678"/>
                    </a:lnTo>
                    <a:lnTo>
                      <a:pt x="99420" y="128440"/>
                    </a:lnTo>
                    <a:lnTo>
                      <a:pt x="40843" y="128440"/>
                    </a:lnTo>
                    <a:lnTo>
                      <a:pt x="24183" y="130052"/>
                    </a:lnTo>
                    <a:lnTo>
                      <a:pt x="23646" y="132202"/>
                    </a:lnTo>
                    <a:lnTo>
                      <a:pt x="30095" y="139726"/>
                    </a:lnTo>
                    <a:lnTo>
                      <a:pt x="28483" y="146175"/>
                    </a:lnTo>
                    <a:lnTo>
                      <a:pt x="26333" y="150474"/>
                    </a:lnTo>
                    <a:lnTo>
                      <a:pt x="1075" y="147249"/>
                    </a:lnTo>
                    <a:lnTo>
                      <a:pt x="0" y="99420"/>
                    </a:lnTo>
                    <a:lnTo>
                      <a:pt x="4837" y="48367"/>
                    </a:lnTo>
                    <a:lnTo>
                      <a:pt x="10211" y="6449"/>
                    </a:lnTo>
                    <a:lnTo>
                      <a:pt x="8061" y="0"/>
                    </a:lnTo>
                    <a:lnTo>
                      <a:pt x="44067" y="0"/>
                    </a:lnTo>
                    <a:lnTo>
                      <a:pt x="80611" y="107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2" name="Freeform: Shape 209">
                <a:extLst>
                  <a:ext uri="{FF2B5EF4-FFF2-40B4-BE49-F238E27FC236}">
                    <a16:creationId xmlns:a16="http://schemas.microsoft.com/office/drawing/2014/main" id="{1887BF7B-952F-BC46-964A-57E58B0B3B09}"/>
                  </a:ext>
                </a:extLst>
              </p:cNvPr>
              <p:cNvSpPr/>
              <p:nvPr/>
            </p:nvSpPr>
            <p:spPr>
              <a:xfrm>
                <a:off x="2587396" y="3386601"/>
                <a:ext cx="141875" cy="113930"/>
              </a:xfrm>
              <a:custGeom>
                <a:avLst/>
                <a:gdLst>
                  <a:gd name="connsiteX0" fmla="*/ 141875 w 141875"/>
                  <a:gd name="connsiteY0" fmla="*/ 16122 h 113930"/>
                  <a:gd name="connsiteX1" fmla="*/ 141338 w 141875"/>
                  <a:gd name="connsiteY1" fmla="*/ 18809 h 113930"/>
                  <a:gd name="connsiteX2" fmla="*/ 138651 w 141875"/>
                  <a:gd name="connsiteY2" fmla="*/ 23646 h 113930"/>
                  <a:gd name="connsiteX3" fmla="*/ 133814 w 141875"/>
                  <a:gd name="connsiteY3" fmla="*/ 26870 h 113930"/>
                  <a:gd name="connsiteX4" fmla="*/ 132739 w 141875"/>
                  <a:gd name="connsiteY4" fmla="*/ 32244 h 113930"/>
                  <a:gd name="connsiteX5" fmla="*/ 128440 w 141875"/>
                  <a:gd name="connsiteY5" fmla="*/ 36544 h 113930"/>
                  <a:gd name="connsiteX6" fmla="*/ 128978 w 141875"/>
                  <a:gd name="connsiteY6" fmla="*/ 46217 h 113930"/>
                  <a:gd name="connsiteX7" fmla="*/ 125753 w 141875"/>
                  <a:gd name="connsiteY7" fmla="*/ 49441 h 113930"/>
                  <a:gd name="connsiteX8" fmla="*/ 125216 w 141875"/>
                  <a:gd name="connsiteY8" fmla="*/ 52128 h 113930"/>
                  <a:gd name="connsiteX9" fmla="*/ 119842 w 141875"/>
                  <a:gd name="connsiteY9" fmla="*/ 54278 h 113930"/>
                  <a:gd name="connsiteX10" fmla="*/ 119842 w 141875"/>
                  <a:gd name="connsiteY10" fmla="*/ 59115 h 113930"/>
                  <a:gd name="connsiteX11" fmla="*/ 116080 w 141875"/>
                  <a:gd name="connsiteY11" fmla="*/ 67713 h 113930"/>
                  <a:gd name="connsiteX12" fmla="*/ 112855 w 141875"/>
                  <a:gd name="connsiteY12" fmla="*/ 69325 h 113930"/>
                  <a:gd name="connsiteX13" fmla="*/ 108019 w 141875"/>
                  <a:gd name="connsiteY13" fmla="*/ 73625 h 113930"/>
                  <a:gd name="connsiteX14" fmla="*/ 104794 w 141875"/>
                  <a:gd name="connsiteY14" fmla="*/ 80074 h 113930"/>
                  <a:gd name="connsiteX15" fmla="*/ 98345 w 141875"/>
                  <a:gd name="connsiteY15" fmla="*/ 91359 h 113930"/>
                  <a:gd name="connsiteX16" fmla="*/ 97808 w 141875"/>
                  <a:gd name="connsiteY16" fmla="*/ 98883 h 113930"/>
                  <a:gd name="connsiteX17" fmla="*/ 101033 w 141875"/>
                  <a:gd name="connsiteY17" fmla="*/ 107481 h 113930"/>
                  <a:gd name="connsiteX18" fmla="*/ 99420 w 141875"/>
                  <a:gd name="connsiteY18" fmla="*/ 113930 h 113930"/>
                  <a:gd name="connsiteX19" fmla="*/ 75237 w 141875"/>
                  <a:gd name="connsiteY19" fmla="*/ 112855 h 113930"/>
                  <a:gd name="connsiteX20" fmla="*/ 44067 w 141875"/>
                  <a:gd name="connsiteY20" fmla="*/ 113930 h 113930"/>
                  <a:gd name="connsiteX21" fmla="*/ 16122 w 141875"/>
                  <a:gd name="connsiteY21" fmla="*/ 113930 h 113930"/>
                  <a:gd name="connsiteX22" fmla="*/ 17735 w 141875"/>
                  <a:gd name="connsiteY22" fmla="*/ 95658 h 113930"/>
                  <a:gd name="connsiteX23" fmla="*/ 11286 w 141875"/>
                  <a:gd name="connsiteY23" fmla="*/ 95658 h 113930"/>
                  <a:gd name="connsiteX24" fmla="*/ 5912 w 141875"/>
                  <a:gd name="connsiteY24" fmla="*/ 96196 h 113930"/>
                  <a:gd name="connsiteX25" fmla="*/ 4299 w 141875"/>
                  <a:gd name="connsiteY25" fmla="*/ 94046 h 113930"/>
                  <a:gd name="connsiteX26" fmla="*/ 5374 w 141875"/>
                  <a:gd name="connsiteY26" fmla="*/ 66101 h 113930"/>
                  <a:gd name="connsiteX27" fmla="*/ 5912 w 141875"/>
                  <a:gd name="connsiteY27" fmla="*/ 34394 h 113930"/>
                  <a:gd name="connsiteX28" fmla="*/ 0 w 141875"/>
                  <a:gd name="connsiteY28" fmla="*/ 0 h 113930"/>
                  <a:gd name="connsiteX29" fmla="*/ 34931 w 141875"/>
                  <a:gd name="connsiteY29" fmla="*/ 537 h 113930"/>
                  <a:gd name="connsiteX30" fmla="*/ 66638 w 141875"/>
                  <a:gd name="connsiteY30" fmla="*/ 537 h 113930"/>
                  <a:gd name="connsiteX31" fmla="*/ 96733 w 141875"/>
                  <a:gd name="connsiteY31" fmla="*/ 537 h 113930"/>
                  <a:gd name="connsiteX32" fmla="*/ 129515 w 141875"/>
                  <a:gd name="connsiteY32" fmla="*/ 2687 h 113930"/>
                  <a:gd name="connsiteX33" fmla="*/ 131665 w 141875"/>
                  <a:gd name="connsiteY33" fmla="*/ 6986 h 113930"/>
                  <a:gd name="connsiteX34" fmla="*/ 128440 w 141875"/>
                  <a:gd name="connsiteY34" fmla="*/ 10748 h 113930"/>
                  <a:gd name="connsiteX35" fmla="*/ 125216 w 141875"/>
                  <a:gd name="connsiteY35" fmla="*/ 14510 h 113930"/>
                  <a:gd name="connsiteX36" fmla="*/ 123603 w 141875"/>
                  <a:gd name="connsiteY36" fmla="*/ 17734 h 113930"/>
                  <a:gd name="connsiteX37" fmla="*/ 141875 w 141875"/>
                  <a:gd name="connsiteY37" fmla="*/ 17734 h 11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875" h="113930">
                    <a:moveTo>
                      <a:pt x="141875" y="16122"/>
                    </a:moveTo>
                    <a:lnTo>
                      <a:pt x="141338" y="18809"/>
                    </a:lnTo>
                    <a:lnTo>
                      <a:pt x="138651" y="23646"/>
                    </a:lnTo>
                    <a:lnTo>
                      <a:pt x="133814" y="26870"/>
                    </a:lnTo>
                    <a:lnTo>
                      <a:pt x="132739" y="32244"/>
                    </a:lnTo>
                    <a:lnTo>
                      <a:pt x="128440" y="36544"/>
                    </a:lnTo>
                    <a:lnTo>
                      <a:pt x="128978" y="46217"/>
                    </a:lnTo>
                    <a:lnTo>
                      <a:pt x="125753" y="49441"/>
                    </a:lnTo>
                    <a:lnTo>
                      <a:pt x="125216" y="52128"/>
                    </a:lnTo>
                    <a:lnTo>
                      <a:pt x="119842" y="54278"/>
                    </a:lnTo>
                    <a:lnTo>
                      <a:pt x="119842" y="59115"/>
                    </a:lnTo>
                    <a:lnTo>
                      <a:pt x="116080" y="67713"/>
                    </a:lnTo>
                    <a:lnTo>
                      <a:pt x="112855" y="69325"/>
                    </a:lnTo>
                    <a:lnTo>
                      <a:pt x="108019" y="73625"/>
                    </a:lnTo>
                    <a:lnTo>
                      <a:pt x="104794" y="80074"/>
                    </a:lnTo>
                    <a:lnTo>
                      <a:pt x="98345" y="91359"/>
                    </a:lnTo>
                    <a:lnTo>
                      <a:pt x="97808" y="98883"/>
                    </a:lnTo>
                    <a:lnTo>
                      <a:pt x="101033" y="107481"/>
                    </a:lnTo>
                    <a:lnTo>
                      <a:pt x="99420" y="113930"/>
                    </a:lnTo>
                    <a:lnTo>
                      <a:pt x="75237" y="112855"/>
                    </a:lnTo>
                    <a:lnTo>
                      <a:pt x="44067" y="113930"/>
                    </a:lnTo>
                    <a:lnTo>
                      <a:pt x="16122" y="113930"/>
                    </a:lnTo>
                    <a:lnTo>
                      <a:pt x="17735" y="95658"/>
                    </a:lnTo>
                    <a:lnTo>
                      <a:pt x="11286" y="95658"/>
                    </a:lnTo>
                    <a:lnTo>
                      <a:pt x="5912" y="96196"/>
                    </a:lnTo>
                    <a:lnTo>
                      <a:pt x="4299" y="94046"/>
                    </a:lnTo>
                    <a:lnTo>
                      <a:pt x="5374" y="66101"/>
                    </a:lnTo>
                    <a:lnTo>
                      <a:pt x="5912" y="34394"/>
                    </a:lnTo>
                    <a:lnTo>
                      <a:pt x="0" y="0"/>
                    </a:lnTo>
                    <a:lnTo>
                      <a:pt x="34931" y="537"/>
                    </a:lnTo>
                    <a:lnTo>
                      <a:pt x="66638" y="537"/>
                    </a:lnTo>
                    <a:lnTo>
                      <a:pt x="96733" y="537"/>
                    </a:lnTo>
                    <a:lnTo>
                      <a:pt x="129515" y="2687"/>
                    </a:lnTo>
                    <a:lnTo>
                      <a:pt x="131665" y="6986"/>
                    </a:lnTo>
                    <a:lnTo>
                      <a:pt x="128440" y="10748"/>
                    </a:lnTo>
                    <a:lnTo>
                      <a:pt x="125216" y="14510"/>
                    </a:lnTo>
                    <a:lnTo>
                      <a:pt x="123603" y="17734"/>
                    </a:lnTo>
                    <a:lnTo>
                      <a:pt x="141875" y="1773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3" name="Freeform: Shape 210">
                <a:extLst>
                  <a:ext uri="{FF2B5EF4-FFF2-40B4-BE49-F238E27FC236}">
                    <a16:creationId xmlns:a16="http://schemas.microsoft.com/office/drawing/2014/main" id="{6D04E692-D03D-BF43-A6C0-5A63288ED39E}"/>
                  </a:ext>
                </a:extLst>
              </p:cNvPr>
              <p:cNvSpPr/>
              <p:nvPr/>
            </p:nvSpPr>
            <p:spPr>
              <a:xfrm>
                <a:off x="2006997" y="3370479"/>
                <a:ext cx="166058" cy="182180"/>
              </a:xfrm>
              <a:custGeom>
                <a:avLst/>
                <a:gdLst>
                  <a:gd name="connsiteX0" fmla="*/ 166059 w 166058"/>
                  <a:gd name="connsiteY0" fmla="*/ 0 h 182180"/>
                  <a:gd name="connsiteX1" fmla="*/ 166059 w 166058"/>
                  <a:gd name="connsiteY1" fmla="*/ 182181 h 182180"/>
                  <a:gd name="connsiteX2" fmla="*/ 109094 w 166058"/>
                  <a:gd name="connsiteY2" fmla="*/ 182181 h 182180"/>
                  <a:gd name="connsiteX3" fmla="*/ 43530 w 166058"/>
                  <a:gd name="connsiteY3" fmla="*/ 160147 h 182180"/>
                  <a:gd name="connsiteX4" fmla="*/ 0 w 166058"/>
                  <a:gd name="connsiteY4" fmla="*/ 144562 h 182180"/>
                  <a:gd name="connsiteX5" fmla="*/ 2687 w 166058"/>
                  <a:gd name="connsiteY5" fmla="*/ 138651 h 182180"/>
                  <a:gd name="connsiteX6" fmla="*/ 6449 w 166058"/>
                  <a:gd name="connsiteY6" fmla="*/ 138651 h 182180"/>
                  <a:gd name="connsiteX7" fmla="*/ 9673 w 166058"/>
                  <a:gd name="connsiteY7" fmla="*/ 132202 h 182180"/>
                  <a:gd name="connsiteX8" fmla="*/ 4837 w 166058"/>
                  <a:gd name="connsiteY8" fmla="*/ 127903 h 182180"/>
                  <a:gd name="connsiteX9" fmla="*/ 3762 w 166058"/>
                  <a:gd name="connsiteY9" fmla="*/ 123066 h 182180"/>
                  <a:gd name="connsiteX10" fmla="*/ 2150 w 166058"/>
                  <a:gd name="connsiteY10" fmla="*/ 117692 h 182180"/>
                  <a:gd name="connsiteX11" fmla="*/ 7524 w 166058"/>
                  <a:gd name="connsiteY11" fmla="*/ 110168 h 182180"/>
                  <a:gd name="connsiteX12" fmla="*/ 9673 w 166058"/>
                  <a:gd name="connsiteY12" fmla="*/ 95658 h 182180"/>
                  <a:gd name="connsiteX13" fmla="*/ 18272 w 166058"/>
                  <a:gd name="connsiteY13" fmla="*/ 89209 h 182180"/>
                  <a:gd name="connsiteX14" fmla="*/ 12898 w 166058"/>
                  <a:gd name="connsiteY14" fmla="*/ 83298 h 182180"/>
                  <a:gd name="connsiteX15" fmla="*/ 9136 w 166058"/>
                  <a:gd name="connsiteY15" fmla="*/ 77386 h 182180"/>
                  <a:gd name="connsiteX16" fmla="*/ 6986 w 166058"/>
                  <a:gd name="connsiteY16" fmla="*/ 71475 h 182180"/>
                  <a:gd name="connsiteX17" fmla="*/ 5374 w 166058"/>
                  <a:gd name="connsiteY17" fmla="*/ 67176 h 182180"/>
                  <a:gd name="connsiteX18" fmla="*/ 4837 w 166058"/>
                  <a:gd name="connsiteY18" fmla="*/ 64489 h 182180"/>
                  <a:gd name="connsiteX19" fmla="*/ 6449 w 166058"/>
                  <a:gd name="connsiteY19" fmla="*/ 58040 h 182180"/>
                  <a:gd name="connsiteX20" fmla="*/ 4837 w 166058"/>
                  <a:gd name="connsiteY20" fmla="*/ 51591 h 182180"/>
                  <a:gd name="connsiteX21" fmla="*/ 4299 w 166058"/>
                  <a:gd name="connsiteY21" fmla="*/ 45142 h 182180"/>
                  <a:gd name="connsiteX22" fmla="*/ 4299 w 166058"/>
                  <a:gd name="connsiteY22" fmla="*/ 38156 h 182180"/>
                  <a:gd name="connsiteX23" fmla="*/ 1612 w 166058"/>
                  <a:gd name="connsiteY23" fmla="*/ 33857 h 182180"/>
                  <a:gd name="connsiteX24" fmla="*/ 3762 w 166058"/>
                  <a:gd name="connsiteY24" fmla="*/ 30095 h 182180"/>
                  <a:gd name="connsiteX25" fmla="*/ 9673 w 166058"/>
                  <a:gd name="connsiteY25" fmla="*/ 30095 h 182180"/>
                  <a:gd name="connsiteX26" fmla="*/ 15047 w 166058"/>
                  <a:gd name="connsiteY26" fmla="*/ 32244 h 182180"/>
                  <a:gd name="connsiteX27" fmla="*/ 18809 w 166058"/>
                  <a:gd name="connsiteY27" fmla="*/ 33319 h 182180"/>
                  <a:gd name="connsiteX28" fmla="*/ 20959 w 166058"/>
                  <a:gd name="connsiteY28" fmla="*/ 28482 h 182180"/>
                  <a:gd name="connsiteX29" fmla="*/ 22034 w 166058"/>
                  <a:gd name="connsiteY29" fmla="*/ 27408 h 182180"/>
                  <a:gd name="connsiteX30" fmla="*/ 22034 w 166058"/>
                  <a:gd name="connsiteY30" fmla="*/ 1075 h 182180"/>
                  <a:gd name="connsiteX31" fmla="*/ 68251 w 166058"/>
                  <a:gd name="connsiteY31" fmla="*/ 537 h 182180"/>
                  <a:gd name="connsiteX32" fmla="*/ 123603 w 166058"/>
                  <a:gd name="connsiteY32" fmla="*/ 537 h 182180"/>
                  <a:gd name="connsiteX33" fmla="*/ 166059 w 166058"/>
                  <a:gd name="connsiteY33" fmla="*/ 0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6058" h="182180">
                    <a:moveTo>
                      <a:pt x="166059" y="0"/>
                    </a:moveTo>
                    <a:lnTo>
                      <a:pt x="166059" y="182181"/>
                    </a:lnTo>
                    <a:lnTo>
                      <a:pt x="109094" y="182181"/>
                    </a:lnTo>
                    <a:lnTo>
                      <a:pt x="43530" y="160147"/>
                    </a:lnTo>
                    <a:lnTo>
                      <a:pt x="0" y="144562"/>
                    </a:lnTo>
                    <a:lnTo>
                      <a:pt x="2687" y="138651"/>
                    </a:lnTo>
                    <a:lnTo>
                      <a:pt x="6449" y="138651"/>
                    </a:lnTo>
                    <a:lnTo>
                      <a:pt x="9673" y="132202"/>
                    </a:lnTo>
                    <a:lnTo>
                      <a:pt x="4837" y="127903"/>
                    </a:lnTo>
                    <a:lnTo>
                      <a:pt x="3762" y="123066"/>
                    </a:lnTo>
                    <a:lnTo>
                      <a:pt x="2150" y="117692"/>
                    </a:lnTo>
                    <a:lnTo>
                      <a:pt x="7524" y="110168"/>
                    </a:lnTo>
                    <a:lnTo>
                      <a:pt x="9673" y="95658"/>
                    </a:lnTo>
                    <a:lnTo>
                      <a:pt x="18272" y="89209"/>
                    </a:lnTo>
                    <a:lnTo>
                      <a:pt x="12898" y="83298"/>
                    </a:lnTo>
                    <a:lnTo>
                      <a:pt x="9136" y="77386"/>
                    </a:lnTo>
                    <a:lnTo>
                      <a:pt x="6986" y="71475"/>
                    </a:lnTo>
                    <a:lnTo>
                      <a:pt x="5374" y="67176"/>
                    </a:lnTo>
                    <a:lnTo>
                      <a:pt x="4837" y="64489"/>
                    </a:lnTo>
                    <a:lnTo>
                      <a:pt x="6449" y="58040"/>
                    </a:lnTo>
                    <a:lnTo>
                      <a:pt x="4837" y="51591"/>
                    </a:lnTo>
                    <a:lnTo>
                      <a:pt x="4299" y="45142"/>
                    </a:lnTo>
                    <a:lnTo>
                      <a:pt x="4299" y="38156"/>
                    </a:lnTo>
                    <a:lnTo>
                      <a:pt x="1612" y="33857"/>
                    </a:lnTo>
                    <a:lnTo>
                      <a:pt x="3762" y="30095"/>
                    </a:lnTo>
                    <a:lnTo>
                      <a:pt x="9673" y="30095"/>
                    </a:lnTo>
                    <a:lnTo>
                      <a:pt x="15047" y="32244"/>
                    </a:lnTo>
                    <a:lnTo>
                      <a:pt x="18809" y="33319"/>
                    </a:lnTo>
                    <a:lnTo>
                      <a:pt x="20959" y="28482"/>
                    </a:lnTo>
                    <a:lnTo>
                      <a:pt x="22034" y="27408"/>
                    </a:lnTo>
                    <a:lnTo>
                      <a:pt x="22034" y="1075"/>
                    </a:lnTo>
                    <a:lnTo>
                      <a:pt x="68251" y="537"/>
                    </a:lnTo>
                    <a:lnTo>
                      <a:pt x="123603" y="537"/>
                    </a:lnTo>
                    <a:lnTo>
                      <a:pt x="166059"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4" name="Freeform: Shape 211">
                <a:extLst>
                  <a:ext uri="{FF2B5EF4-FFF2-40B4-BE49-F238E27FC236}">
                    <a16:creationId xmlns:a16="http://schemas.microsoft.com/office/drawing/2014/main" id="{E24CAF45-4B50-FE4F-9441-D333CDC76648}"/>
                  </a:ext>
                </a:extLst>
              </p:cNvPr>
              <p:cNvSpPr/>
              <p:nvPr/>
            </p:nvSpPr>
            <p:spPr>
              <a:xfrm>
                <a:off x="1732920" y="3201734"/>
                <a:ext cx="293423" cy="312770"/>
              </a:xfrm>
              <a:custGeom>
                <a:avLst/>
                <a:gdLst>
                  <a:gd name="connsiteX0" fmla="*/ 125753 w 293423"/>
                  <a:gd name="connsiteY0" fmla="*/ 1075 h 312770"/>
                  <a:gd name="connsiteX1" fmla="*/ 125753 w 293423"/>
                  <a:gd name="connsiteY1" fmla="*/ 102645 h 312770"/>
                  <a:gd name="connsiteX2" fmla="*/ 180031 w 293423"/>
                  <a:gd name="connsiteY2" fmla="*/ 147787 h 312770"/>
                  <a:gd name="connsiteX3" fmla="*/ 231622 w 293423"/>
                  <a:gd name="connsiteY3" fmla="*/ 191317 h 312770"/>
                  <a:gd name="connsiteX4" fmla="*/ 279989 w 293423"/>
                  <a:gd name="connsiteY4" fmla="*/ 232697 h 312770"/>
                  <a:gd name="connsiteX5" fmla="*/ 280526 w 293423"/>
                  <a:gd name="connsiteY5" fmla="*/ 235384 h 312770"/>
                  <a:gd name="connsiteX6" fmla="*/ 282138 w 293423"/>
                  <a:gd name="connsiteY6" fmla="*/ 239683 h 312770"/>
                  <a:gd name="connsiteX7" fmla="*/ 284288 w 293423"/>
                  <a:gd name="connsiteY7" fmla="*/ 245595 h 312770"/>
                  <a:gd name="connsiteX8" fmla="*/ 288050 w 293423"/>
                  <a:gd name="connsiteY8" fmla="*/ 251506 h 312770"/>
                  <a:gd name="connsiteX9" fmla="*/ 293424 w 293423"/>
                  <a:gd name="connsiteY9" fmla="*/ 257418 h 312770"/>
                  <a:gd name="connsiteX10" fmla="*/ 284825 w 293423"/>
                  <a:gd name="connsiteY10" fmla="*/ 263867 h 312770"/>
                  <a:gd name="connsiteX11" fmla="*/ 282676 w 293423"/>
                  <a:gd name="connsiteY11" fmla="*/ 278376 h 312770"/>
                  <a:gd name="connsiteX12" fmla="*/ 277302 w 293423"/>
                  <a:gd name="connsiteY12" fmla="*/ 285900 h 312770"/>
                  <a:gd name="connsiteX13" fmla="*/ 278914 w 293423"/>
                  <a:gd name="connsiteY13" fmla="*/ 291274 h 312770"/>
                  <a:gd name="connsiteX14" fmla="*/ 279989 w 293423"/>
                  <a:gd name="connsiteY14" fmla="*/ 296111 h 312770"/>
                  <a:gd name="connsiteX15" fmla="*/ 284825 w 293423"/>
                  <a:gd name="connsiteY15" fmla="*/ 300410 h 312770"/>
                  <a:gd name="connsiteX16" fmla="*/ 281601 w 293423"/>
                  <a:gd name="connsiteY16" fmla="*/ 306859 h 312770"/>
                  <a:gd name="connsiteX17" fmla="*/ 277839 w 293423"/>
                  <a:gd name="connsiteY17" fmla="*/ 306859 h 312770"/>
                  <a:gd name="connsiteX18" fmla="*/ 241295 w 293423"/>
                  <a:gd name="connsiteY18" fmla="*/ 310083 h 312770"/>
                  <a:gd name="connsiteX19" fmla="*/ 208514 w 293423"/>
                  <a:gd name="connsiteY19" fmla="*/ 312770 h 312770"/>
                  <a:gd name="connsiteX20" fmla="*/ 205289 w 293423"/>
                  <a:gd name="connsiteY20" fmla="*/ 300948 h 312770"/>
                  <a:gd name="connsiteX21" fmla="*/ 192929 w 293423"/>
                  <a:gd name="connsiteY21" fmla="*/ 284288 h 312770"/>
                  <a:gd name="connsiteX22" fmla="*/ 162297 w 293423"/>
                  <a:gd name="connsiteY22" fmla="*/ 264941 h 312770"/>
                  <a:gd name="connsiteX23" fmla="*/ 150474 w 293423"/>
                  <a:gd name="connsiteY23" fmla="*/ 263867 h 312770"/>
                  <a:gd name="connsiteX24" fmla="*/ 138114 w 293423"/>
                  <a:gd name="connsiteY24" fmla="*/ 253656 h 312770"/>
                  <a:gd name="connsiteX25" fmla="*/ 115542 w 293423"/>
                  <a:gd name="connsiteY25" fmla="*/ 250969 h 312770"/>
                  <a:gd name="connsiteX26" fmla="*/ 108019 w 293423"/>
                  <a:gd name="connsiteY26" fmla="*/ 245595 h 312770"/>
                  <a:gd name="connsiteX27" fmla="*/ 104257 w 293423"/>
                  <a:gd name="connsiteY27" fmla="*/ 227860 h 312770"/>
                  <a:gd name="connsiteX28" fmla="*/ 76312 w 293423"/>
                  <a:gd name="connsiteY28" fmla="*/ 195078 h 312770"/>
                  <a:gd name="connsiteX29" fmla="*/ 52666 w 293423"/>
                  <a:gd name="connsiteY29" fmla="*/ 149399 h 312770"/>
                  <a:gd name="connsiteX30" fmla="*/ 53741 w 293423"/>
                  <a:gd name="connsiteY30" fmla="*/ 141875 h 312770"/>
                  <a:gd name="connsiteX31" fmla="*/ 40843 w 293423"/>
                  <a:gd name="connsiteY31" fmla="*/ 131127 h 312770"/>
                  <a:gd name="connsiteX32" fmla="*/ 18809 w 293423"/>
                  <a:gd name="connsiteY32" fmla="*/ 103182 h 312770"/>
                  <a:gd name="connsiteX33" fmla="*/ 15047 w 293423"/>
                  <a:gd name="connsiteY33" fmla="*/ 75774 h 312770"/>
                  <a:gd name="connsiteX34" fmla="*/ 0 w 293423"/>
                  <a:gd name="connsiteY34" fmla="*/ 57502 h 312770"/>
                  <a:gd name="connsiteX35" fmla="*/ 6449 w 293423"/>
                  <a:gd name="connsiteY35" fmla="*/ 29557 h 312770"/>
                  <a:gd name="connsiteX36" fmla="*/ 5374 w 293423"/>
                  <a:gd name="connsiteY36" fmla="*/ 0 h 312770"/>
                  <a:gd name="connsiteX37" fmla="*/ 125753 w 293423"/>
                  <a:gd name="connsiteY37" fmla="*/ 1075 h 31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3423" h="312770">
                    <a:moveTo>
                      <a:pt x="125753" y="1075"/>
                    </a:moveTo>
                    <a:lnTo>
                      <a:pt x="125753" y="102645"/>
                    </a:lnTo>
                    <a:lnTo>
                      <a:pt x="180031" y="147787"/>
                    </a:lnTo>
                    <a:lnTo>
                      <a:pt x="231622" y="191317"/>
                    </a:lnTo>
                    <a:lnTo>
                      <a:pt x="279989" y="232697"/>
                    </a:lnTo>
                    <a:lnTo>
                      <a:pt x="280526" y="235384"/>
                    </a:lnTo>
                    <a:lnTo>
                      <a:pt x="282138" y="239683"/>
                    </a:lnTo>
                    <a:lnTo>
                      <a:pt x="284288" y="245595"/>
                    </a:lnTo>
                    <a:lnTo>
                      <a:pt x="288050" y="251506"/>
                    </a:lnTo>
                    <a:lnTo>
                      <a:pt x="293424" y="257418"/>
                    </a:lnTo>
                    <a:lnTo>
                      <a:pt x="284825" y="263867"/>
                    </a:lnTo>
                    <a:lnTo>
                      <a:pt x="282676" y="278376"/>
                    </a:lnTo>
                    <a:lnTo>
                      <a:pt x="277302" y="285900"/>
                    </a:lnTo>
                    <a:lnTo>
                      <a:pt x="278914" y="291274"/>
                    </a:lnTo>
                    <a:lnTo>
                      <a:pt x="279989" y="296111"/>
                    </a:lnTo>
                    <a:lnTo>
                      <a:pt x="284825" y="300410"/>
                    </a:lnTo>
                    <a:lnTo>
                      <a:pt x="281601" y="306859"/>
                    </a:lnTo>
                    <a:lnTo>
                      <a:pt x="277839" y="306859"/>
                    </a:lnTo>
                    <a:lnTo>
                      <a:pt x="241295" y="310083"/>
                    </a:lnTo>
                    <a:lnTo>
                      <a:pt x="208514" y="312770"/>
                    </a:lnTo>
                    <a:lnTo>
                      <a:pt x="205289" y="300948"/>
                    </a:lnTo>
                    <a:lnTo>
                      <a:pt x="192929" y="284288"/>
                    </a:lnTo>
                    <a:lnTo>
                      <a:pt x="162297" y="264941"/>
                    </a:lnTo>
                    <a:lnTo>
                      <a:pt x="150474" y="263867"/>
                    </a:lnTo>
                    <a:lnTo>
                      <a:pt x="138114" y="253656"/>
                    </a:lnTo>
                    <a:lnTo>
                      <a:pt x="115542" y="250969"/>
                    </a:lnTo>
                    <a:lnTo>
                      <a:pt x="108019" y="245595"/>
                    </a:lnTo>
                    <a:lnTo>
                      <a:pt x="104257" y="227860"/>
                    </a:lnTo>
                    <a:lnTo>
                      <a:pt x="76312" y="195078"/>
                    </a:lnTo>
                    <a:lnTo>
                      <a:pt x="52666" y="149399"/>
                    </a:lnTo>
                    <a:lnTo>
                      <a:pt x="53741" y="141875"/>
                    </a:lnTo>
                    <a:lnTo>
                      <a:pt x="40843" y="131127"/>
                    </a:lnTo>
                    <a:lnTo>
                      <a:pt x="18809" y="103182"/>
                    </a:lnTo>
                    <a:lnTo>
                      <a:pt x="15047" y="75774"/>
                    </a:lnTo>
                    <a:lnTo>
                      <a:pt x="0" y="57502"/>
                    </a:lnTo>
                    <a:lnTo>
                      <a:pt x="6449" y="29557"/>
                    </a:lnTo>
                    <a:lnTo>
                      <a:pt x="5374" y="0"/>
                    </a:lnTo>
                    <a:lnTo>
                      <a:pt x="125753" y="107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5" name="Freeform: Shape 212">
                <a:extLst>
                  <a:ext uri="{FF2B5EF4-FFF2-40B4-BE49-F238E27FC236}">
                    <a16:creationId xmlns:a16="http://schemas.microsoft.com/office/drawing/2014/main" id="{A821BB77-3FEA-4D4F-ABD3-5F7730549512}"/>
                  </a:ext>
                </a:extLst>
              </p:cNvPr>
              <p:cNvSpPr/>
              <p:nvPr/>
            </p:nvSpPr>
            <p:spPr>
              <a:xfrm>
                <a:off x="2173056" y="3236665"/>
                <a:ext cx="200990" cy="133814"/>
              </a:xfrm>
              <a:custGeom>
                <a:avLst/>
                <a:gdLst>
                  <a:gd name="connsiteX0" fmla="*/ 200453 w 200990"/>
                  <a:gd name="connsiteY0" fmla="*/ 33857 h 133814"/>
                  <a:gd name="connsiteX1" fmla="*/ 200990 w 200990"/>
                  <a:gd name="connsiteY1" fmla="*/ 85448 h 133814"/>
                  <a:gd name="connsiteX2" fmla="*/ 200990 w 200990"/>
                  <a:gd name="connsiteY2" fmla="*/ 133814 h 133814"/>
                  <a:gd name="connsiteX3" fmla="*/ 173582 w 200990"/>
                  <a:gd name="connsiteY3" fmla="*/ 133814 h 133814"/>
                  <a:gd name="connsiteX4" fmla="*/ 139188 w 200990"/>
                  <a:gd name="connsiteY4" fmla="*/ 133814 h 133814"/>
                  <a:gd name="connsiteX5" fmla="*/ 90284 w 200990"/>
                  <a:gd name="connsiteY5" fmla="*/ 133814 h 133814"/>
                  <a:gd name="connsiteX6" fmla="*/ 45142 w 200990"/>
                  <a:gd name="connsiteY6" fmla="*/ 133814 h 133814"/>
                  <a:gd name="connsiteX7" fmla="*/ 0 w 200990"/>
                  <a:gd name="connsiteY7" fmla="*/ 133814 h 133814"/>
                  <a:gd name="connsiteX8" fmla="*/ 0 w 200990"/>
                  <a:gd name="connsiteY8" fmla="*/ 0 h 133814"/>
                  <a:gd name="connsiteX9" fmla="*/ 29020 w 200990"/>
                  <a:gd name="connsiteY9" fmla="*/ 0 h 133814"/>
                  <a:gd name="connsiteX10" fmla="*/ 57503 w 200990"/>
                  <a:gd name="connsiteY10" fmla="*/ 0 h 133814"/>
                  <a:gd name="connsiteX11" fmla="*/ 115005 w 200990"/>
                  <a:gd name="connsiteY11" fmla="*/ 0 h 133814"/>
                  <a:gd name="connsiteX12" fmla="*/ 143488 w 200990"/>
                  <a:gd name="connsiteY12" fmla="*/ 0 h 133814"/>
                  <a:gd name="connsiteX13" fmla="*/ 200990 w 200990"/>
                  <a:gd name="connsiteY13" fmla="*/ 0 h 133814"/>
                  <a:gd name="connsiteX14" fmla="*/ 200990 w 200990"/>
                  <a:gd name="connsiteY14" fmla="*/ 32782 h 133814"/>
                  <a:gd name="connsiteX15" fmla="*/ 200990 w 200990"/>
                  <a:gd name="connsiteY15" fmla="*/ 33857 h 13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990" h="133814">
                    <a:moveTo>
                      <a:pt x="200453" y="33857"/>
                    </a:moveTo>
                    <a:lnTo>
                      <a:pt x="200990" y="85448"/>
                    </a:lnTo>
                    <a:lnTo>
                      <a:pt x="200990" y="133814"/>
                    </a:lnTo>
                    <a:lnTo>
                      <a:pt x="173582" y="133814"/>
                    </a:lnTo>
                    <a:lnTo>
                      <a:pt x="139188" y="133814"/>
                    </a:lnTo>
                    <a:lnTo>
                      <a:pt x="90284" y="133814"/>
                    </a:lnTo>
                    <a:lnTo>
                      <a:pt x="45142" y="133814"/>
                    </a:lnTo>
                    <a:lnTo>
                      <a:pt x="0" y="133814"/>
                    </a:lnTo>
                    <a:lnTo>
                      <a:pt x="0" y="0"/>
                    </a:lnTo>
                    <a:lnTo>
                      <a:pt x="29020" y="0"/>
                    </a:lnTo>
                    <a:lnTo>
                      <a:pt x="57503" y="0"/>
                    </a:lnTo>
                    <a:lnTo>
                      <a:pt x="115005" y="0"/>
                    </a:lnTo>
                    <a:lnTo>
                      <a:pt x="143488" y="0"/>
                    </a:lnTo>
                    <a:lnTo>
                      <a:pt x="200990" y="0"/>
                    </a:lnTo>
                    <a:lnTo>
                      <a:pt x="200990" y="32782"/>
                    </a:lnTo>
                    <a:lnTo>
                      <a:pt x="200990" y="3385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6" name="Freeform: Shape 213">
                <a:extLst>
                  <a:ext uri="{FF2B5EF4-FFF2-40B4-BE49-F238E27FC236}">
                    <a16:creationId xmlns:a16="http://schemas.microsoft.com/office/drawing/2014/main" id="{6987897C-EB00-D448-BF5D-1384E165560E}"/>
                  </a:ext>
                </a:extLst>
              </p:cNvPr>
              <p:cNvSpPr/>
              <p:nvPr/>
            </p:nvSpPr>
            <p:spPr>
              <a:xfrm>
                <a:off x="3186605" y="3200659"/>
                <a:ext cx="54815" cy="36543"/>
              </a:xfrm>
              <a:custGeom>
                <a:avLst/>
                <a:gdLst>
                  <a:gd name="connsiteX0" fmla="*/ 54815 w 54815"/>
                  <a:gd name="connsiteY0" fmla="*/ 1612 h 36543"/>
                  <a:gd name="connsiteX1" fmla="*/ 54815 w 54815"/>
                  <a:gd name="connsiteY1" fmla="*/ 20422 h 36543"/>
                  <a:gd name="connsiteX2" fmla="*/ 53203 w 54815"/>
                  <a:gd name="connsiteY2" fmla="*/ 25258 h 36543"/>
                  <a:gd name="connsiteX3" fmla="*/ 40306 w 54815"/>
                  <a:gd name="connsiteY3" fmla="*/ 26870 h 36543"/>
                  <a:gd name="connsiteX4" fmla="*/ 23646 w 54815"/>
                  <a:gd name="connsiteY4" fmla="*/ 28483 h 36543"/>
                  <a:gd name="connsiteX5" fmla="*/ 1075 w 54815"/>
                  <a:gd name="connsiteY5" fmla="*/ 36544 h 36543"/>
                  <a:gd name="connsiteX6" fmla="*/ 0 w 54815"/>
                  <a:gd name="connsiteY6" fmla="*/ 32244 h 36543"/>
                  <a:gd name="connsiteX7" fmla="*/ 6449 w 54815"/>
                  <a:gd name="connsiteY7" fmla="*/ 29020 h 36543"/>
                  <a:gd name="connsiteX8" fmla="*/ 4299 w 54815"/>
                  <a:gd name="connsiteY8" fmla="*/ 26333 h 36543"/>
                  <a:gd name="connsiteX9" fmla="*/ 5912 w 54815"/>
                  <a:gd name="connsiteY9" fmla="*/ 0 h 36543"/>
                  <a:gd name="connsiteX10" fmla="*/ 27945 w 54815"/>
                  <a:gd name="connsiteY10" fmla="*/ 537 h 36543"/>
                  <a:gd name="connsiteX11" fmla="*/ 54815 w 54815"/>
                  <a:gd name="connsiteY11" fmla="*/ 1612 h 3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15" h="36543">
                    <a:moveTo>
                      <a:pt x="54815" y="1612"/>
                    </a:moveTo>
                    <a:lnTo>
                      <a:pt x="54815" y="20422"/>
                    </a:lnTo>
                    <a:lnTo>
                      <a:pt x="53203" y="25258"/>
                    </a:lnTo>
                    <a:lnTo>
                      <a:pt x="40306" y="26870"/>
                    </a:lnTo>
                    <a:lnTo>
                      <a:pt x="23646" y="28483"/>
                    </a:lnTo>
                    <a:lnTo>
                      <a:pt x="1075" y="36544"/>
                    </a:lnTo>
                    <a:lnTo>
                      <a:pt x="0" y="32244"/>
                    </a:lnTo>
                    <a:lnTo>
                      <a:pt x="6449" y="29020"/>
                    </a:lnTo>
                    <a:lnTo>
                      <a:pt x="4299" y="26333"/>
                    </a:lnTo>
                    <a:lnTo>
                      <a:pt x="5912" y="0"/>
                    </a:lnTo>
                    <a:lnTo>
                      <a:pt x="27945" y="537"/>
                    </a:lnTo>
                    <a:lnTo>
                      <a:pt x="54815" y="161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7" name="Freeform: Shape 214">
                <a:extLst>
                  <a:ext uri="{FF2B5EF4-FFF2-40B4-BE49-F238E27FC236}">
                    <a16:creationId xmlns:a16="http://schemas.microsoft.com/office/drawing/2014/main" id="{31C5B010-BF9D-1640-A4E5-B30E6968475D}"/>
                  </a:ext>
                </a:extLst>
              </p:cNvPr>
              <p:cNvSpPr/>
              <p:nvPr/>
            </p:nvSpPr>
            <p:spPr>
              <a:xfrm>
                <a:off x="3088797" y="3304915"/>
                <a:ext cx="5911" cy="6448"/>
              </a:xfrm>
              <a:custGeom>
                <a:avLst/>
                <a:gdLst>
                  <a:gd name="connsiteX0" fmla="*/ 2150 w 5911"/>
                  <a:gd name="connsiteY0" fmla="*/ 6449 h 6448"/>
                  <a:gd name="connsiteX1" fmla="*/ 2150 w 5911"/>
                  <a:gd name="connsiteY1" fmla="*/ 4299 h 6448"/>
                  <a:gd name="connsiteX2" fmla="*/ 0 w 5911"/>
                  <a:gd name="connsiteY2" fmla="*/ 1612 h 6448"/>
                  <a:gd name="connsiteX3" fmla="*/ 2150 w 5911"/>
                  <a:gd name="connsiteY3" fmla="*/ 0 h 6448"/>
                  <a:gd name="connsiteX4" fmla="*/ 5911 w 5911"/>
                  <a:gd name="connsiteY4" fmla="*/ 3224 h 6448"/>
                  <a:gd name="connsiteX5" fmla="*/ 2150 w 5911"/>
                  <a:gd name="connsiteY5" fmla="*/ 6449 h 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1" h="6448">
                    <a:moveTo>
                      <a:pt x="2150" y="6449"/>
                    </a:moveTo>
                    <a:lnTo>
                      <a:pt x="2150" y="4299"/>
                    </a:lnTo>
                    <a:lnTo>
                      <a:pt x="0" y="1612"/>
                    </a:lnTo>
                    <a:lnTo>
                      <a:pt x="2150" y="0"/>
                    </a:lnTo>
                    <a:lnTo>
                      <a:pt x="5911" y="3224"/>
                    </a:lnTo>
                    <a:lnTo>
                      <a:pt x="2150" y="6449"/>
                    </a:lnTo>
                    <a:close/>
                  </a:path>
                </a:pathLst>
              </a:custGeom>
              <a:grpFill/>
              <a:ln w="6350" cap="flat">
                <a:solidFill>
                  <a:srgbClr val="F4B7C8"/>
                </a:solidFill>
                <a:prstDash val="solid"/>
                <a:miter/>
              </a:ln>
            </p:spPr>
            <p:txBody>
              <a:bodyPr rtlCol="0" anchor="ctr"/>
              <a:lstStyle/>
              <a:p>
                <a:endParaRPr lang="en-GB" sz="1350"/>
              </a:p>
            </p:txBody>
          </p:sp>
          <p:sp>
            <p:nvSpPr>
              <p:cNvPr id="288" name="Freeform: Shape 215">
                <a:extLst>
                  <a:ext uri="{FF2B5EF4-FFF2-40B4-BE49-F238E27FC236}">
                    <a16:creationId xmlns:a16="http://schemas.microsoft.com/office/drawing/2014/main" id="{0FA1354C-505A-204B-8A9A-237C109D32DA}"/>
                  </a:ext>
                </a:extLst>
              </p:cNvPr>
              <p:cNvSpPr/>
              <p:nvPr/>
            </p:nvSpPr>
            <p:spPr>
              <a:xfrm>
                <a:off x="3126415" y="3276433"/>
                <a:ext cx="21496" cy="46754"/>
              </a:xfrm>
              <a:custGeom>
                <a:avLst/>
                <a:gdLst>
                  <a:gd name="connsiteX0" fmla="*/ 11823 w 21496"/>
                  <a:gd name="connsiteY0" fmla="*/ 1075 h 46754"/>
                  <a:gd name="connsiteX1" fmla="*/ 7524 w 21496"/>
                  <a:gd name="connsiteY1" fmla="*/ 4837 h 46754"/>
                  <a:gd name="connsiteX2" fmla="*/ 8061 w 21496"/>
                  <a:gd name="connsiteY2" fmla="*/ 11286 h 46754"/>
                  <a:gd name="connsiteX3" fmla="*/ 13972 w 21496"/>
                  <a:gd name="connsiteY3" fmla="*/ 29557 h 46754"/>
                  <a:gd name="connsiteX4" fmla="*/ 21496 w 21496"/>
                  <a:gd name="connsiteY4" fmla="*/ 46754 h 46754"/>
                  <a:gd name="connsiteX5" fmla="*/ 2150 w 21496"/>
                  <a:gd name="connsiteY5" fmla="*/ 46754 h 46754"/>
                  <a:gd name="connsiteX6" fmla="*/ 0 w 21496"/>
                  <a:gd name="connsiteY6" fmla="*/ 4299 h 46754"/>
                  <a:gd name="connsiteX7" fmla="*/ 2150 w 21496"/>
                  <a:gd name="connsiteY7" fmla="*/ 1612 h 46754"/>
                  <a:gd name="connsiteX8" fmla="*/ 4837 w 21496"/>
                  <a:gd name="connsiteY8" fmla="*/ 0 h 46754"/>
                  <a:gd name="connsiteX9" fmla="*/ 11823 w 21496"/>
                  <a:gd name="connsiteY9" fmla="*/ 1075 h 4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96" h="46754">
                    <a:moveTo>
                      <a:pt x="11823" y="1075"/>
                    </a:moveTo>
                    <a:lnTo>
                      <a:pt x="7524" y="4837"/>
                    </a:lnTo>
                    <a:lnTo>
                      <a:pt x="8061" y="11286"/>
                    </a:lnTo>
                    <a:lnTo>
                      <a:pt x="13972" y="29557"/>
                    </a:lnTo>
                    <a:lnTo>
                      <a:pt x="21496" y="46754"/>
                    </a:lnTo>
                    <a:lnTo>
                      <a:pt x="2150" y="46754"/>
                    </a:lnTo>
                    <a:lnTo>
                      <a:pt x="0" y="4299"/>
                    </a:lnTo>
                    <a:lnTo>
                      <a:pt x="2150" y="1612"/>
                    </a:lnTo>
                    <a:lnTo>
                      <a:pt x="4837" y="0"/>
                    </a:lnTo>
                    <a:lnTo>
                      <a:pt x="11823" y="107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89" name="Freeform: Shape 216">
                <a:extLst>
                  <a:ext uri="{FF2B5EF4-FFF2-40B4-BE49-F238E27FC236}">
                    <a16:creationId xmlns:a16="http://schemas.microsoft.com/office/drawing/2014/main" id="{DA74E43E-1F1C-FB43-B4A1-60BBB823C362}"/>
                  </a:ext>
                </a:extLst>
              </p:cNvPr>
              <p:cNvSpPr/>
              <p:nvPr/>
            </p:nvSpPr>
            <p:spPr>
              <a:xfrm>
                <a:off x="2788924" y="3563945"/>
                <a:ext cx="215500" cy="182718"/>
              </a:xfrm>
              <a:custGeom>
                <a:avLst/>
                <a:gdLst>
                  <a:gd name="connsiteX0" fmla="*/ 174657 w 215500"/>
                  <a:gd name="connsiteY0" fmla="*/ 8061 h 182718"/>
                  <a:gd name="connsiteX1" fmla="*/ 178419 w 215500"/>
                  <a:gd name="connsiteY1" fmla="*/ 31170 h 182718"/>
                  <a:gd name="connsiteX2" fmla="*/ 189167 w 215500"/>
                  <a:gd name="connsiteY2" fmla="*/ 56965 h 182718"/>
                  <a:gd name="connsiteX3" fmla="*/ 202065 w 215500"/>
                  <a:gd name="connsiteY3" fmla="*/ 80074 h 182718"/>
                  <a:gd name="connsiteX4" fmla="*/ 202065 w 215500"/>
                  <a:gd name="connsiteY4" fmla="*/ 91897 h 182718"/>
                  <a:gd name="connsiteX5" fmla="*/ 214425 w 215500"/>
                  <a:gd name="connsiteY5" fmla="*/ 123603 h 182718"/>
                  <a:gd name="connsiteX6" fmla="*/ 215500 w 215500"/>
                  <a:gd name="connsiteY6" fmla="*/ 151011 h 182718"/>
                  <a:gd name="connsiteX7" fmla="*/ 209589 w 215500"/>
                  <a:gd name="connsiteY7" fmla="*/ 177344 h 182718"/>
                  <a:gd name="connsiteX8" fmla="*/ 197766 w 215500"/>
                  <a:gd name="connsiteY8" fmla="*/ 182718 h 182718"/>
                  <a:gd name="connsiteX9" fmla="*/ 183793 w 215500"/>
                  <a:gd name="connsiteY9" fmla="*/ 178956 h 182718"/>
                  <a:gd name="connsiteX10" fmla="*/ 179494 w 215500"/>
                  <a:gd name="connsiteY10" fmla="*/ 165521 h 182718"/>
                  <a:gd name="connsiteX11" fmla="*/ 168746 w 215500"/>
                  <a:gd name="connsiteY11" fmla="*/ 158535 h 182718"/>
                  <a:gd name="connsiteX12" fmla="*/ 153698 w 215500"/>
                  <a:gd name="connsiteY12" fmla="*/ 132202 h 182718"/>
                  <a:gd name="connsiteX13" fmla="*/ 139726 w 215500"/>
                  <a:gd name="connsiteY13" fmla="*/ 109631 h 182718"/>
                  <a:gd name="connsiteX14" fmla="*/ 137039 w 215500"/>
                  <a:gd name="connsiteY14" fmla="*/ 94584 h 182718"/>
                  <a:gd name="connsiteX15" fmla="*/ 141875 w 215500"/>
                  <a:gd name="connsiteY15" fmla="*/ 75774 h 182718"/>
                  <a:gd name="connsiteX16" fmla="*/ 135426 w 215500"/>
                  <a:gd name="connsiteY16" fmla="*/ 58577 h 182718"/>
                  <a:gd name="connsiteX17" fmla="*/ 116617 w 215500"/>
                  <a:gd name="connsiteY17" fmla="*/ 39768 h 182718"/>
                  <a:gd name="connsiteX18" fmla="*/ 100495 w 215500"/>
                  <a:gd name="connsiteY18" fmla="*/ 27945 h 182718"/>
                  <a:gd name="connsiteX19" fmla="*/ 68251 w 215500"/>
                  <a:gd name="connsiteY19" fmla="*/ 40843 h 182718"/>
                  <a:gd name="connsiteX20" fmla="*/ 61802 w 215500"/>
                  <a:gd name="connsiteY20" fmla="*/ 32244 h 182718"/>
                  <a:gd name="connsiteX21" fmla="*/ 34931 w 215500"/>
                  <a:gd name="connsiteY21" fmla="*/ 18272 h 182718"/>
                  <a:gd name="connsiteX22" fmla="*/ 2687 w 215500"/>
                  <a:gd name="connsiteY22" fmla="*/ 22034 h 182718"/>
                  <a:gd name="connsiteX23" fmla="*/ 4837 w 215500"/>
                  <a:gd name="connsiteY23" fmla="*/ 17734 h 182718"/>
                  <a:gd name="connsiteX24" fmla="*/ 6449 w 215500"/>
                  <a:gd name="connsiteY24" fmla="*/ 11286 h 182718"/>
                  <a:gd name="connsiteX25" fmla="*/ 0 w 215500"/>
                  <a:gd name="connsiteY25" fmla="*/ 3762 h 182718"/>
                  <a:gd name="connsiteX26" fmla="*/ 537 w 215500"/>
                  <a:gd name="connsiteY26" fmla="*/ 1612 h 182718"/>
                  <a:gd name="connsiteX27" fmla="*/ 17197 w 215500"/>
                  <a:gd name="connsiteY27" fmla="*/ 0 h 182718"/>
                  <a:gd name="connsiteX28" fmla="*/ 75774 w 215500"/>
                  <a:gd name="connsiteY28" fmla="*/ 0 h 182718"/>
                  <a:gd name="connsiteX29" fmla="*/ 80074 w 215500"/>
                  <a:gd name="connsiteY29" fmla="*/ 8599 h 182718"/>
                  <a:gd name="connsiteX30" fmla="*/ 109094 w 215500"/>
                  <a:gd name="connsiteY30" fmla="*/ 10211 h 182718"/>
                  <a:gd name="connsiteX31" fmla="*/ 155848 w 215500"/>
                  <a:gd name="connsiteY31" fmla="*/ 15047 h 182718"/>
                  <a:gd name="connsiteX32" fmla="*/ 157997 w 215500"/>
                  <a:gd name="connsiteY32" fmla="*/ 20421 h 182718"/>
                  <a:gd name="connsiteX33" fmla="*/ 161759 w 215500"/>
                  <a:gd name="connsiteY33" fmla="*/ 17734 h 182718"/>
                  <a:gd name="connsiteX34" fmla="*/ 161759 w 215500"/>
                  <a:gd name="connsiteY34" fmla="*/ 6986 h 182718"/>
                  <a:gd name="connsiteX35" fmla="*/ 164984 w 215500"/>
                  <a:gd name="connsiteY35" fmla="*/ 5912 h 182718"/>
                  <a:gd name="connsiteX36" fmla="*/ 170895 w 215500"/>
                  <a:gd name="connsiteY36" fmla="*/ 8061 h 182718"/>
                  <a:gd name="connsiteX37" fmla="*/ 174657 w 215500"/>
                  <a:gd name="connsiteY37" fmla="*/ 8061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5500" h="182718">
                    <a:moveTo>
                      <a:pt x="174657" y="8061"/>
                    </a:moveTo>
                    <a:lnTo>
                      <a:pt x="178419" y="31170"/>
                    </a:lnTo>
                    <a:lnTo>
                      <a:pt x="189167" y="56965"/>
                    </a:lnTo>
                    <a:lnTo>
                      <a:pt x="202065" y="80074"/>
                    </a:lnTo>
                    <a:lnTo>
                      <a:pt x="202065" y="91897"/>
                    </a:lnTo>
                    <a:lnTo>
                      <a:pt x="214425" y="123603"/>
                    </a:lnTo>
                    <a:lnTo>
                      <a:pt x="215500" y="151011"/>
                    </a:lnTo>
                    <a:lnTo>
                      <a:pt x="209589" y="177344"/>
                    </a:lnTo>
                    <a:lnTo>
                      <a:pt x="197766" y="182718"/>
                    </a:lnTo>
                    <a:lnTo>
                      <a:pt x="183793" y="178956"/>
                    </a:lnTo>
                    <a:lnTo>
                      <a:pt x="179494" y="165521"/>
                    </a:lnTo>
                    <a:lnTo>
                      <a:pt x="168746" y="158535"/>
                    </a:lnTo>
                    <a:lnTo>
                      <a:pt x="153698" y="132202"/>
                    </a:lnTo>
                    <a:lnTo>
                      <a:pt x="139726" y="109631"/>
                    </a:lnTo>
                    <a:lnTo>
                      <a:pt x="137039" y="94584"/>
                    </a:lnTo>
                    <a:lnTo>
                      <a:pt x="141875" y="75774"/>
                    </a:lnTo>
                    <a:lnTo>
                      <a:pt x="135426" y="58577"/>
                    </a:lnTo>
                    <a:lnTo>
                      <a:pt x="116617" y="39768"/>
                    </a:lnTo>
                    <a:lnTo>
                      <a:pt x="100495" y="27945"/>
                    </a:lnTo>
                    <a:lnTo>
                      <a:pt x="68251" y="40843"/>
                    </a:lnTo>
                    <a:lnTo>
                      <a:pt x="61802" y="32244"/>
                    </a:lnTo>
                    <a:lnTo>
                      <a:pt x="34931" y="18272"/>
                    </a:lnTo>
                    <a:lnTo>
                      <a:pt x="2687" y="22034"/>
                    </a:lnTo>
                    <a:lnTo>
                      <a:pt x="4837" y="17734"/>
                    </a:lnTo>
                    <a:lnTo>
                      <a:pt x="6449" y="11286"/>
                    </a:lnTo>
                    <a:lnTo>
                      <a:pt x="0" y="3762"/>
                    </a:lnTo>
                    <a:lnTo>
                      <a:pt x="537" y="1612"/>
                    </a:lnTo>
                    <a:lnTo>
                      <a:pt x="17197" y="0"/>
                    </a:lnTo>
                    <a:lnTo>
                      <a:pt x="75774" y="0"/>
                    </a:lnTo>
                    <a:lnTo>
                      <a:pt x="80074" y="8599"/>
                    </a:lnTo>
                    <a:lnTo>
                      <a:pt x="109094" y="10211"/>
                    </a:lnTo>
                    <a:lnTo>
                      <a:pt x="155848" y="15047"/>
                    </a:lnTo>
                    <a:lnTo>
                      <a:pt x="157997" y="20421"/>
                    </a:lnTo>
                    <a:lnTo>
                      <a:pt x="161759" y="17734"/>
                    </a:lnTo>
                    <a:lnTo>
                      <a:pt x="161759" y="6986"/>
                    </a:lnTo>
                    <a:lnTo>
                      <a:pt x="164984" y="5912"/>
                    </a:lnTo>
                    <a:lnTo>
                      <a:pt x="170895" y="8061"/>
                    </a:lnTo>
                    <a:lnTo>
                      <a:pt x="174657" y="806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0" name="Freeform: Shape 217">
                <a:extLst>
                  <a:ext uri="{FF2B5EF4-FFF2-40B4-BE49-F238E27FC236}">
                    <a16:creationId xmlns:a16="http://schemas.microsoft.com/office/drawing/2014/main" id="{46DA4090-7EBC-0641-9124-7C88053C1A48}"/>
                  </a:ext>
                </a:extLst>
              </p:cNvPr>
              <p:cNvSpPr/>
              <p:nvPr/>
            </p:nvSpPr>
            <p:spPr>
              <a:xfrm>
                <a:off x="2843202" y="3436043"/>
                <a:ext cx="137576" cy="147786"/>
              </a:xfrm>
              <a:custGeom>
                <a:avLst/>
                <a:gdLst>
                  <a:gd name="connsiteX0" fmla="*/ 74699 w 137576"/>
                  <a:gd name="connsiteY0" fmla="*/ 537 h 147786"/>
                  <a:gd name="connsiteX1" fmla="*/ 71475 w 137576"/>
                  <a:gd name="connsiteY1" fmla="*/ 3224 h 147786"/>
                  <a:gd name="connsiteX2" fmla="*/ 66638 w 137576"/>
                  <a:gd name="connsiteY2" fmla="*/ 9136 h 147786"/>
                  <a:gd name="connsiteX3" fmla="*/ 74162 w 137576"/>
                  <a:gd name="connsiteY3" fmla="*/ 14510 h 147786"/>
                  <a:gd name="connsiteX4" fmla="*/ 78999 w 137576"/>
                  <a:gd name="connsiteY4" fmla="*/ 16659 h 147786"/>
                  <a:gd name="connsiteX5" fmla="*/ 84373 w 137576"/>
                  <a:gd name="connsiteY5" fmla="*/ 26870 h 147786"/>
                  <a:gd name="connsiteX6" fmla="*/ 87597 w 137576"/>
                  <a:gd name="connsiteY6" fmla="*/ 32782 h 147786"/>
                  <a:gd name="connsiteX7" fmla="*/ 97808 w 137576"/>
                  <a:gd name="connsiteY7" fmla="*/ 40305 h 147786"/>
                  <a:gd name="connsiteX8" fmla="*/ 99958 w 137576"/>
                  <a:gd name="connsiteY8" fmla="*/ 44067 h 147786"/>
                  <a:gd name="connsiteX9" fmla="*/ 106944 w 137576"/>
                  <a:gd name="connsiteY9" fmla="*/ 49441 h 147786"/>
                  <a:gd name="connsiteX10" fmla="*/ 110168 w 137576"/>
                  <a:gd name="connsiteY10" fmla="*/ 56965 h 147786"/>
                  <a:gd name="connsiteX11" fmla="*/ 119304 w 137576"/>
                  <a:gd name="connsiteY11" fmla="*/ 63414 h 147786"/>
                  <a:gd name="connsiteX12" fmla="*/ 121454 w 137576"/>
                  <a:gd name="connsiteY12" fmla="*/ 70938 h 147786"/>
                  <a:gd name="connsiteX13" fmla="*/ 123066 w 137576"/>
                  <a:gd name="connsiteY13" fmla="*/ 74699 h 147786"/>
                  <a:gd name="connsiteX14" fmla="*/ 121991 w 137576"/>
                  <a:gd name="connsiteY14" fmla="*/ 76849 h 147786"/>
                  <a:gd name="connsiteX15" fmla="*/ 127365 w 137576"/>
                  <a:gd name="connsiteY15" fmla="*/ 80611 h 147786"/>
                  <a:gd name="connsiteX16" fmla="*/ 130052 w 137576"/>
                  <a:gd name="connsiteY16" fmla="*/ 86522 h 147786"/>
                  <a:gd name="connsiteX17" fmla="*/ 130052 w 137576"/>
                  <a:gd name="connsiteY17" fmla="*/ 92434 h 147786"/>
                  <a:gd name="connsiteX18" fmla="*/ 132739 w 137576"/>
                  <a:gd name="connsiteY18" fmla="*/ 93509 h 147786"/>
                  <a:gd name="connsiteX19" fmla="*/ 137576 w 137576"/>
                  <a:gd name="connsiteY19" fmla="*/ 95121 h 147786"/>
                  <a:gd name="connsiteX20" fmla="*/ 125216 w 137576"/>
                  <a:gd name="connsiteY20" fmla="*/ 118229 h 147786"/>
                  <a:gd name="connsiteX21" fmla="*/ 119842 w 137576"/>
                  <a:gd name="connsiteY21" fmla="*/ 135964 h 147786"/>
                  <a:gd name="connsiteX22" fmla="*/ 113930 w 137576"/>
                  <a:gd name="connsiteY22" fmla="*/ 135426 h 147786"/>
                  <a:gd name="connsiteX23" fmla="*/ 108019 w 137576"/>
                  <a:gd name="connsiteY23" fmla="*/ 133277 h 147786"/>
                  <a:gd name="connsiteX24" fmla="*/ 104794 w 137576"/>
                  <a:gd name="connsiteY24" fmla="*/ 134352 h 147786"/>
                  <a:gd name="connsiteX25" fmla="*/ 104794 w 137576"/>
                  <a:gd name="connsiteY25" fmla="*/ 145100 h 147786"/>
                  <a:gd name="connsiteX26" fmla="*/ 101032 w 137576"/>
                  <a:gd name="connsiteY26" fmla="*/ 147787 h 147786"/>
                  <a:gd name="connsiteX27" fmla="*/ 98883 w 137576"/>
                  <a:gd name="connsiteY27" fmla="*/ 142413 h 147786"/>
                  <a:gd name="connsiteX28" fmla="*/ 52128 w 137576"/>
                  <a:gd name="connsiteY28" fmla="*/ 137576 h 147786"/>
                  <a:gd name="connsiteX29" fmla="*/ 23108 w 137576"/>
                  <a:gd name="connsiteY29" fmla="*/ 135964 h 147786"/>
                  <a:gd name="connsiteX30" fmla="*/ 18809 w 137576"/>
                  <a:gd name="connsiteY30" fmla="*/ 127365 h 147786"/>
                  <a:gd name="connsiteX31" fmla="*/ 17197 w 137576"/>
                  <a:gd name="connsiteY31" fmla="*/ 123603 h 147786"/>
                  <a:gd name="connsiteX32" fmla="*/ 15585 w 137576"/>
                  <a:gd name="connsiteY32" fmla="*/ 119842 h 147786"/>
                  <a:gd name="connsiteX33" fmla="*/ 16122 w 137576"/>
                  <a:gd name="connsiteY33" fmla="*/ 114468 h 147786"/>
                  <a:gd name="connsiteX34" fmla="*/ 16660 w 137576"/>
                  <a:gd name="connsiteY34" fmla="*/ 109093 h 147786"/>
                  <a:gd name="connsiteX35" fmla="*/ 15047 w 137576"/>
                  <a:gd name="connsiteY35" fmla="*/ 103182 h 147786"/>
                  <a:gd name="connsiteX36" fmla="*/ 16660 w 137576"/>
                  <a:gd name="connsiteY36" fmla="*/ 92971 h 147786"/>
                  <a:gd name="connsiteX37" fmla="*/ 21496 w 137576"/>
                  <a:gd name="connsiteY37" fmla="*/ 87597 h 147786"/>
                  <a:gd name="connsiteX38" fmla="*/ 18809 w 137576"/>
                  <a:gd name="connsiteY38" fmla="*/ 81686 h 147786"/>
                  <a:gd name="connsiteX39" fmla="*/ 14510 w 137576"/>
                  <a:gd name="connsiteY39" fmla="*/ 71475 h 147786"/>
                  <a:gd name="connsiteX40" fmla="*/ 7524 w 137576"/>
                  <a:gd name="connsiteY40" fmla="*/ 39768 h 147786"/>
                  <a:gd name="connsiteX41" fmla="*/ 0 w 137576"/>
                  <a:gd name="connsiteY41" fmla="*/ 0 h 147786"/>
                  <a:gd name="connsiteX42" fmla="*/ 22034 w 137576"/>
                  <a:gd name="connsiteY42" fmla="*/ 537 h 147786"/>
                  <a:gd name="connsiteX43" fmla="*/ 37081 w 137576"/>
                  <a:gd name="connsiteY43" fmla="*/ 0 h 147786"/>
                  <a:gd name="connsiteX44" fmla="*/ 74699 w 137576"/>
                  <a:gd name="connsiteY44" fmla="*/ 537 h 1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7576" h="147786">
                    <a:moveTo>
                      <a:pt x="74699" y="537"/>
                    </a:moveTo>
                    <a:lnTo>
                      <a:pt x="71475" y="3224"/>
                    </a:lnTo>
                    <a:lnTo>
                      <a:pt x="66638" y="9136"/>
                    </a:lnTo>
                    <a:lnTo>
                      <a:pt x="74162" y="14510"/>
                    </a:lnTo>
                    <a:lnTo>
                      <a:pt x="78999" y="16659"/>
                    </a:lnTo>
                    <a:lnTo>
                      <a:pt x="84373" y="26870"/>
                    </a:lnTo>
                    <a:lnTo>
                      <a:pt x="87597" y="32782"/>
                    </a:lnTo>
                    <a:lnTo>
                      <a:pt x="97808" y="40305"/>
                    </a:lnTo>
                    <a:lnTo>
                      <a:pt x="99958" y="44067"/>
                    </a:lnTo>
                    <a:lnTo>
                      <a:pt x="106944" y="49441"/>
                    </a:lnTo>
                    <a:lnTo>
                      <a:pt x="110168" y="56965"/>
                    </a:lnTo>
                    <a:lnTo>
                      <a:pt x="119304" y="63414"/>
                    </a:lnTo>
                    <a:lnTo>
                      <a:pt x="121454" y="70938"/>
                    </a:lnTo>
                    <a:lnTo>
                      <a:pt x="123066" y="74699"/>
                    </a:lnTo>
                    <a:lnTo>
                      <a:pt x="121991" y="76849"/>
                    </a:lnTo>
                    <a:lnTo>
                      <a:pt x="127365" y="80611"/>
                    </a:lnTo>
                    <a:lnTo>
                      <a:pt x="130052" y="86522"/>
                    </a:lnTo>
                    <a:lnTo>
                      <a:pt x="130052" y="92434"/>
                    </a:lnTo>
                    <a:lnTo>
                      <a:pt x="132739" y="93509"/>
                    </a:lnTo>
                    <a:lnTo>
                      <a:pt x="137576" y="95121"/>
                    </a:lnTo>
                    <a:lnTo>
                      <a:pt x="125216" y="118229"/>
                    </a:lnTo>
                    <a:lnTo>
                      <a:pt x="119842" y="135964"/>
                    </a:lnTo>
                    <a:lnTo>
                      <a:pt x="113930" y="135426"/>
                    </a:lnTo>
                    <a:lnTo>
                      <a:pt x="108019" y="133277"/>
                    </a:lnTo>
                    <a:lnTo>
                      <a:pt x="104794" y="134352"/>
                    </a:lnTo>
                    <a:lnTo>
                      <a:pt x="104794" y="145100"/>
                    </a:lnTo>
                    <a:lnTo>
                      <a:pt x="101032" y="147787"/>
                    </a:lnTo>
                    <a:lnTo>
                      <a:pt x="98883" y="142413"/>
                    </a:lnTo>
                    <a:lnTo>
                      <a:pt x="52128" y="137576"/>
                    </a:lnTo>
                    <a:lnTo>
                      <a:pt x="23108" y="135964"/>
                    </a:lnTo>
                    <a:lnTo>
                      <a:pt x="18809" y="127365"/>
                    </a:lnTo>
                    <a:lnTo>
                      <a:pt x="17197" y="123603"/>
                    </a:lnTo>
                    <a:lnTo>
                      <a:pt x="15585" y="119842"/>
                    </a:lnTo>
                    <a:lnTo>
                      <a:pt x="16122" y="114468"/>
                    </a:lnTo>
                    <a:lnTo>
                      <a:pt x="16660" y="109093"/>
                    </a:lnTo>
                    <a:lnTo>
                      <a:pt x="15047" y="103182"/>
                    </a:lnTo>
                    <a:lnTo>
                      <a:pt x="16660" y="92971"/>
                    </a:lnTo>
                    <a:lnTo>
                      <a:pt x="21496" y="87597"/>
                    </a:lnTo>
                    <a:lnTo>
                      <a:pt x="18809" y="81686"/>
                    </a:lnTo>
                    <a:lnTo>
                      <a:pt x="14510" y="71475"/>
                    </a:lnTo>
                    <a:lnTo>
                      <a:pt x="7524" y="39768"/>
                    </a:lnTo>
                    <a:lnTo>
                      <a:pt x="0" y="0"/>
                    </a:lnTo>
                    <a:lnTo>
                      <a:pt x="22034" y="537"/>
                    </a:lnTo>
                    <a:lnTo>
                      <a:pt x="37081" y="0"/>
                    </a:lnTo>
                    <a:lnTo>
                      <a:pt x="74699"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1" name="Freeform: Shape 218">
                <a:extLst>
                  <a:ext uri="{FF2B5EF4-FFF2-40B4-BE49-F238E27FC236}">
                    <a16:creationId xmlns:a16="http://schemas.microsoft.com/office/drawing/2014/main" id="{A5693DAD-2E02-9746-9A21-2FE4478E4DEA}"/>
                  </a:ext>
                </a:extLst>
              </p:cNvPr>
              <p:cNvSpPr/>
              <p:nvPr/>
            </p:nvSpPr>
            <p:spPr>
              <a:xfrm>
                <a:off x="2528282" y="3150142"/>
                <a:ext cx="185405" cy="108018"/>
              </a:xfrm>
              <a:custGeom>
                <a:avLst/>
                <a:gdLst>
                  <a:gd name="connsiteX0" fmla="*/ 155848 w 185405"/>
                  <a:gd name="connsiteY0" fmla="*/ 537 h 108018"/>
                  <a:gd name="connsiteX1" fmla="*/ 156385 w 185405"/>
                  <a:gd name="connsiteY1" fmla="*/ 2687 h 108018"/>
                  <a:gd name="connsiteX2" fmla="*/ 160147 w 185405"/>
                  <a:gd name="connsiteY2" fmla="*/ 8061 h 108018"/>
                  <a:gd name="connsiteX3" fmla="*/ 157460 w 185405"/>
                  <a:gd name="connsiteY3" fmla="*/ 10748 h 108018"/>
                  <a:gd name="connsiteX4" fmla="*/ 157460 w 185405"/>
                  <a:gd name="connsiteY4" fmla="*/ 18272 h 108018"/>
                  <a:gd name="connsiteX5" fmla="*/ 158535 w 185405"/>
                  <a:gd name="connsiteY5" fmla="*/ 21496 h 108018"/>
                  <a:gd name="connsiteX6" fmla="*/ 160147 w 185405"/>
                  <a:gd name="connsiteY6" fmla="*/ 26870 h 108018"/>
                  <a:gd name="connsiteX7" fmla="*/ 169283 w 185405"/>
                  <a:gd name="connsiteY7" fmla="*/ 30095 h 108018"/>
                  <a:gd name="connsiteX8" fmla="*/ 171970 w 185405"/>
                  <a:gd name="connsiteY8" fmla="*/ 35469 h 108018"/>
                  <a:gd name="connsiteX9" fmla="*/ 173582 w 185405"/>
                  <a:gd name="connsiteY9" fmla="*/ 38156 h 108018"/>
                  <a:gd name="connsiteX10" fmla="*/ 176807 w 185405"/>
                  <a:gd name="connsiteY10" fmla="*/ 39768 h 108018"/>
                  <a:gd name="connsiteX11" fmla="*/ 178419 w 185405"/>
                  <a:gd name="connsiteY11" fmla="*/ 43530 h 108018"/>
                  <a:gd name="connsiteX12" fmla="*/ 182718 w 185405"/>
                  <a:gd name="connsiteY12" fmla="*/ 46217 h 108018"/>
                  <a:gd name="connsiteX13" fmla="*/ 185405 w 185405"/>
                  <a:gd name="connsiteY13" fmla="*/ 48904 h 108018"/>
                  <a:gd name="connsiteX14" fmla="*/ 183793 w 185405"/>
                  <a:gd name="connsiteY14" fmla="*/ 58040 h 108018"/>
                  <a:gd name="connsiteX15" fmla="*/ 178419 w 185405"/>
                  <a:gd name="connsiteY15" fmla="*/ 65564 h 108018"/>
                  <a:gd name="connsiteX16" fmla="*/ 176269 w 185405"/>
                  <a:gd name="connsiteY16" fmla="*/ 68251 h 108018"/>
                  <a:gd name="connsiteX17" fmla="*/ 169820 w 185405"/>
                  <a:gd name="connsiteY17" fmla="*/ 70400 h 108018"/>
                  <a:gd name="connsiteX18" fmla="*/ 160147 w 185405"/>
                  <a:gd name="connsiteY18" fmla="*/ 72012 h 108018"/>
                  <a:gd name="connsiteX19" fmla="*/ 157460 w 185405"/>
                  <a:gd name="connsiteY19" fmla="*/ 77924 h 108018"/>
                  <a:gd name="connsiteX20" fmla="*/ 161222 w 185405"/>
                  <a:gd name="connsiteY20" fmla="*/ 80611 h 108018"/>
                  <a:gd name="connsiteX21" fmla="*/ 162297 w 185405"/>
                  <a:gd name="connsiteY21" fmla="*/ 85985 h 108018"/>
                  <a:gd name="connsiteX22" fmla="*/ 158535 w 185405"/>
                  <a:gd name="connsiteY22" fmla="*/ 91897 h 108018"/>
                  <a:gd name="connsiteX23" fmla="*/ 156385 w 185405"/>
                  <a:gd name="connsiteY23" fmla="*/ 97271 h 108018"/>
                  <a:gd name="connsiteX24" fmla="*/ 148862 w 185405"/>
                  <a:gd name="connsiteY24" fmla="*/ 102107 h 108018"/>
                  <a:gd name="connsiteX25" fmla="*/ 148324 w 185405"/>
                  <a:gd name="connsiteY25" fmla="*/ 108019 h 108018"/>
                  <a:gd name="connsiteX26" fmla="*/ 144562 w 185405"/>
                  <a:gd name="connsiteY26" fmla="*/ 105332 h 108018"/>
                  <a:gd name="connsiteX27" fmla="*/ 139188 w 185405"/>
                  <a:gd name="connsiteY27" fmla="*/ 99958 h 108018"/>
                  <a:gd name="connsiteX28" fmla="*/ 108019 w 185405"/>
                  <a:gd name="connsiteY28" fmla="*/ 100495 h 108018"/>
                  <a:gd name="connsiteX29" fmla="*/ 75237 w 185405"/>
                  <a:gd name="connsiteY29" fmla="*/ 101032 h 108018"/>
                  <a:gd name="connsiteX30" fmla="*/ 49441 w 185405"/>
                  <a:gd name="connsiteY30" fmla="*/ 101032 h 108018"/>
                  <a:gd name="connsiteX31" fmla="*/ 23646 w 185405"/>
                  <a:gd name="connsiteY31" fmla="*/ 101032 h 108018"/>
                  <a:gd name="connsiteX32" fmla="*/ 21496 w 185405"/>
                  <a:gd name="connsiteY32" fmla="*/ 95121 h 108018"/>
                  <a:gd name="connsiteX33" fmla="*/ 22034 w 185405"/>
                  <a:gd name="connsiteY33" fmla="*/ 89209 h 108018"/>
                  <a:gd name="connsiteX34" fmla="*/ 21496 w 185405"/>
                  <a:gd name="connsiteY34" fmla="*/ 83298 h 108018"/>
                  <a:gd name="connsiteX35" fmla="*/ 18809 w 185405"/>
                  <a:gd name="connsiteY35" fmla="*/ 73625 h 108018"/>
                  <a:gd name="connsiteX36" fmla="*/ 16660 w 185405"/>
                  <a:gd name="connsiteY36" fmla="*/ 69325 h 108018"/>
                  <a:gd name="connsiteX37" fmla="*/ 14510 w 185405"/>
                  <a:gd name="connsiteY37" fmla="*/ 68251 h 108018"/>
                  <a:gd name="connsiteX38" fmla="*/ 14510 w 185405"/>
                  <a:gd name="connsiteY38" fmla="*/ 60190 h 108018"/>
                  <a:gd name="connsiteX39" fmla="*/ 12898 w 185405"/>
                  <a:gd name="connsiteY39" fmla="*/ 54278 h 108018"/>
                  <a:gd name="connsiteX40" fmla="*/ 7524 w 185405"/>
                  <a:gd name="connsiteY40" fmla="*/ 47829 h 108018"/>
                  <a:gd name="connsiteX41" fmla="*/ 7524 w 185405"/>
                  <a:gd name="connsiteY41" fmla="*/ 45142 h 108018"/>
                  <a:gd name="connsiteX42" fmla="*/ 5912 w 185405"/>
                  <a:gd name="connsiteY42" fmla="*/ 39231 h 108018"/>
                  <a:gd name="connsiteX43" fmla="*/ 4837 w 185405"/>
                  <a:gd name="connsiteY43" fmla="*/ 36006 h 108018"/>
                  <a:gd name="connsiteX44" fmla="*/ 4837 w 185405"/>
                  <a:gd name="connsiteY44" fmla="*/ 32782 h 108018"/>
                  <a:gd name="connsiteX45" fmla="*/ 0 w 185405"/>
                  <a:gd name="connsiteY45" fmla="*/ 29020 h 108018"/>
                  <a:gd name="connsiteX46" fmla="*/ 2150 w 185405"/>
                  <a:gd name="connsiteY46" fmla="*/ 23108 h 108018"/>
                  <a:gd name="connsiteX47" fmla="*/ 3762 w 185405"/>
                  <a:gd name="connsiteY47" fmla="*/ 17734 h 108018"/>
                  <a:gd name="connsiteX48" fmla="*/ 4299 w 185405"/>
                  <a:gd name="connsiteY48" fmla="*/ 13973 h 108018"/>
                  <a:gd name="connsiteX49" fmla="*/ 537 w 185405"/>
                  <a:gd name="connsiteY49" fmla="*/ 9136 h 108018"/>
                  <a:gd name="connsiteX50" fmla="*/ 537 w 185405"/>
                  <a:gd name="connsiteY50" fmla="*/ 537 h 108018"/>
                  <a:gd name="connsiteX51" fmla="*/ 4299 w 185405"/>
                  <a:gd name="connsiteY51" fmla="*/ 537 h 108018"/>
                  <a:gd name="connsiteX52" fmla="*/ 35469 w 185405"/>
                  <a:gd name="connsiteY52" fmla="*/ 537 h 108018"/>
                  <a:gd name="connsiteX53" fmla="*/ 74162 w 185405"/>
                  <a:gd name="connsiteY53" fmla="*/ 0 h 108018"/>
                  <a:gd name="connsiteX54" fmla="*/ 116080 w 185405"/>
                  <a:gd name="connsiteY54" fmla="*/ 0 h 108018"/>
                  <a:gd name="connsiteX55" fmla="*/ 155848 w 185405"/>
                  <a:gd name="connsiteY55" fmla="*/ 537 h 10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5405" h="108018">
                    <a:moveTo>
                      <a:pt x="155848" y="537"/>
                    </a:moveTo>
                    <a:lnTo>
                      <a:pt x="156385" y="2687"/>
                    </a:lnTo>
                    <a:lnTo>
                      <a:pt x="160147" y="8061"/>
                    </a:lnTo>
                    <a:lnTo>
                      <a:pt x="157460" y="10748"/>
                    </a:lnTo>
                    <a:lnTo>
                      <a:pt x="157460" y="18272"/>
                    </a:lnTo>
                    <a:lnTo>
                      <a:pt x="158535" y="21496"/>
                    </a:lnTo>
                    <a:lnTo>
                      <a:pt x="160147" y="26870"/>
                    </a:lnTo>
                    <a:lnTo>
                      <a:pt x="169283" y="30095"/>
                    </a:lnTo>
                    <a:lnTo>
                      <a:pt x="171970" y="35469"/>
                    </a:lnTo>
                    <a:lnTo>
                      <a:pt x="173582" y="38156"/>
                    </a:lnTo>
                    <a:lnTo>
                      <a:pt x="176807" y="39768"/>
                    </a:lnTo>
                    <a:lnTo>
                      <a:pt x="178419" y="43530"/>
                    </a:lnTo>
                    <a:lnTo>
                      <a:pt x="182718" y="46217"/>
                    </a:lnTo>
                    <a:lnTo>
                      <a:pt x="185405" y="48904"/>
                    </a:lnTo>
                    <a:lnTo>
                      <a:pt x="183793" y="58040"/>
                    </a:lnTo>
                    <a:lnTo>
                      <a:pt x="178419" y="65564"/>
                    </a:lnTo>
                    <a:lnTo>
                      <a:pt x="176269" y="68251"/>
                    </a:lnTo>
                    <a:lnTo>
                      <a:pt x="169820" y="70400"/>
                    </a:lnTo>
                    <a:lnTo>
                      <a:pt x="160147" y="72012"/>
                    </a:lnTo>
                    <a:lnTo>
                      <a:pt x="157460" y="77924"/>
                    </a:lnTo>
                    <a:lnTo>
                      <a:pt x="161222" y="80611"/>
                    </a:lnTo>
                    <a:lnTo>
                      <a:pt x="162297" y="85985"/>
                    </a:lnTo>
                    <a:lnTo>
                      <a:pt x="158535" y="91897"/>
                    </a:lnTo>
                    <a:lnTo>
                      <a:pt x="156385" y="97271"/>
                    </a:lnTo>
                    <a:lnTo>
                      <a:pt x="148862" y="102107"/>
                    </a:lnTo>
                    <a:lnTo>
                      <a:pt x="148324" y="108019"/>
                    </a:lnTo>
                    <a:lnTo>
                      <a:pt x="144562" y="105332"/>
                    </a:lnTo>
                    <a:lnTo>
                      <a:pt x="139188" y="99958"/>
                    </a:lnTo>
                    <a:lnTo>
                      <a:pt x="108019" y="100495"/>
                    </a:lnTo>
                    <a:lnTo>
                      <a:pt x="75237" y="101032"/>
                    </a:lnTo>
                    <a:lnTo>
                      <a:pt x="49441" y="101032"/>
                    </a:lnTo>
                    <a:lnTo>
                      <a:pt x="23646" y="101032"/>
                    </a:lnTo>
                    <a:lnTo>
                      <a:pt x="21496" y="95121"/>
                    </a:lnTo>
                    <a:lnTo>
                      <a:pt x="22034" y="89209"/>
                    </a:lnTo>
                    <a:lnTo>
                      <a:pt x="21496" y="83298"/>
                    </a:lnTo>
                    <a:lnTo>
                      <a:pt x="18809" y="73625"/>
                    </a:lnTo>
                    <a:lnTo>
                      <a:pt x="16660" y="69325"/>
                    </a:lnTo>
                    <a:lnTo>
                      <a:pt x="14510" y="68251"/>
                    </a:lnTo>
                    <a:lnTo>
                      <a:pt x="14510" y="60190"/>
                    </a:lnTo>
                    <a:lnTo>
                      <a:pt x="12898" y="54278"/>
                    </a:lnTo>
                    <a:lnTo>
                      <a:pt x="7524" y="47829"/>
                    </a:lnTo>
                    <a:lnTo>
                      <a:pt x="7524" y="45142"/>
                    </a:lnTo>
                    <a:lnTo>
                      <a:pt x="5912" y="39231"/>
                    </a:lnTo>
                    <a:lnTo>
                      <a:pt x="4837" y="36006"/>
                    </a:lnTo>
                    <a:lnTo>
                      <a:pt x="4837" y="32782"/>
                    </a:lnTo>
                    <a:lnTo>
                      <a:pt x="0" y="29020"/>
                    </a:lnTo>
                    <a:lnTo>
                      <a:pt x="2150" y="23108"/>
                    </a:lnTo>
                    <a:lnTo>
                      <a:pt x="3762" y="17734"/>
                    </a:lnTo>
                    <a:lnTo>
                      <a:pt x="4299" y="13973"/>
                    </a:lnTo>
                    <a:lnTo>
                      <a:pt x="537" y="9136"/>
                    </a:lnTo>
                    <a:lnTo>
                      <a:pt x="537" y="537"/>
                    </a:lnTo>
                    <a:lnTo>
                      <a:pt x="4299" y="537"/>
                    </a:lnTo>
                    <a:lnTo>
                      <a:pt x="35469" y="537"/>
                    </a:lnTo>
                    <a:lnTo>
                      <a:pt x="74162" y="0"/>
                    </a:lnTo>
                    <a:lnTo>
                      <a:pt x="116080" y="0"/>
                    </a:lnTo>
                    <a:lnTo>
                      <a:pt x="155848"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2" name="Freeform: Shape 219">
                <a:extLst>
                  <a:ext uri="{FF2B5EF4-FFF2-40B4-BE49-F238E27FC236}">
                    <a16:creationId xmlns:a16="http://schemas.microsoft.com/office/drawing/2014/main" id="{EDF5B69F-4E34-964B-8862-04FF5009FD5F}"/>
                  </a:ext>
                </a:extLst>
              </p:cNvPr>
              <p:cNvSpPr/>
              <p:nvPr/>
            </p:nvSpPr>
            <p:spPr>
              <a:xfrm>
                <a:off x="1939822" y="2954527"/>
                <a:ext cx="175731" cy="248819"/>
              </a:xfrm>
              <a:custGeom>
                <a:avLst/>
                <a:gdLst>
                  <a:gd name="connsiteX0" fmla="*/ 174657 w 175731"/>
                  <a:gd name="connsiteY0" fmla="*/ 161222 h 248819"/>
                  <a:gd name="connsiteX1" fmla="*/ 175732 w 175731"/>
                  <a:gd name="connsiteY1" fmla="*/ 161759 h 248819"/>
                  <a:gd name="connsiteX2" fmla="*/ 175732 w 175731"/>
                  <a:gd name="connsiteY2" fmla="*/ 248282 h 248819"/>
                  <a:gd name="connsiteX3" fmla="*/ 90284 w 175731"/>
                  <a:gd name="connsiteY3" fmla="*/ 248819 h 248819"/>
                  <a:gd name="connsiteX4" fmla="*/ 4299 w 175731"/>
                  <a:gd name="connsiteY4" fmla="*/ 248819 h 248819"/>
                  <a:gd name="connsiteX5" fmla="*/ 4837 w 175731"/>
                  <a:gd name="connsiteY5" fmla="*/ 186480 h 248819"/>
                  <a:gd name="connsiteX6" fmla="*/ 7524 w 175731"/>
                  <a:gd name="connsiteY6" fmla="*/ 176269 h 248819"/>
                  <a:gd name="connsiteX7" fmla="*/ 5374 w 175731"/>
                  <a:gd name="connsiteY7" fmla="*/ 171970 h 248819"/>
                  <a:gd name="connsiteX8" fmla="*/ 0 w 175731"/>
                  <a:gd name="connsiteY8" fmla="*/ 169820 h 248819"/>
                  <a:gd name="connsiteX9" fmla="*/ 0 w 175731"/>
                  <a:gd name="connsiteY9" fmla="*/ 164446 h 248819"/>
                  <a:gd name="connsiteX10" fmla="*/ 4299 w 175731"/>
                  <a:gd name="connsiteY10" fmla="*/ 156385 h 248819"/>
                  <a:gd name="connsiteX11" fmla="*/ 10211 w 175731"/>
                  <a:gd name="connsiteY11" fmla="*/ 149399 h 248819"/>
                  <a:gd name="connsiteX12" fmla="*/ 14510 w 175731"/>
                  <a:gd name="connsiteY12" fmla="*/ 138113 h 248819"/>
                  <a:gd name="connsiteX13" fmla="*/ 18272 w 175731"/>
                  <a:gd name="connsiteY13" fmla="*/ 128978 h 248819"/>
                  <a:gd name="connsiteX14" fmla="*/ 20959 w 175731"/>
                  <a:gd name="connsiteY14" fmla="*/ 124141 h 248819"/>
                  <a:gd name="connsiteX15" fmla="*/ 19347 w 175731"/>
                  <a:gd name="connsiteY15" fmla="*/ 118767 h 248819"/>
                  <a:gd name="connsiteX16" fmla="*/ 14510 w 175731"/>
                  <a:gd name="connsiteY16" fmla="*/ 116080 h 248819"/>
                  <a:gd name="connsiteX17" fmla="*/ 7524 w 175731"/>
                  <a:gd name="connsiteY17" fmla="*/ 109093 h 248819"/>
                  <a:gd name="connsiteX18" fmla="*/ 7524 w 175731"/>
                  <a:gd name="connsiteY18" fmla="*/ 102645 h 248819"/>
                  <a:gd name="connsiteX19" fmla="*/ 4837 w 175731"/>
                  <a:gd name="connsiteY19" fmla="*/ 97271 h 248819"/>
                  <a:gd name="connsiteX20" fmla="*/ 3762 w 175731"/>
                  <a:gd name="connsiteY20" fmla="*/ 46754 h 248819"/>
                  <a:gd name="connsiteX21" fmla="*/ 3762 w 175731"/>
                  <a:gd name="connsiteY21" fmla="*/ 0 h 248819"/>
                  <a:gd name="connsiteX22" fmla="*/ 31707 w 175731"/>
                  <a:gd name="connsiteY22" fmla="*/ 0 h 248819"/>
                  <a:gd name="connsiteX23" fmla="*/ 33857 w 175731"/>
                  <a:gd name="connsiteY23" fmla="*/ 38693 h 248819"/>
                  <a:gd name="connsiteX24" fmla="*/ 41380 w 175731"/>
                  <a:gd name="connsiteY24" fmla="*/ 48367 h 248819"/>
                  <a:gd name="connsiteX25" fmla="*/ 41380 w 175731"/>
                  <a:gd name="connsiteY25" fmla="*/ 54815 h 248819"/>
                  <a:gd name="connsiteX26" fmla="*/ 46754 w 175731"/>
                  <a:gd name="connsiteY26" fmla="*/ 60727 h 248819"/>
                  <a:gd name="connsiteX27" fmla="*/ 53203 w 175731"/>
                  <a:gd name="connsiteY27" fmla="*/ 63951 h 248819"/>
                  <a:gd name="connsiteX28" fmla="*/ 58040 w 175731"/>
                  <a:gd name="connsiteY28" fmla="*/ 69325 h 248819"/>
                  <a:gd name="connsiteX29" fmla="*/ 66101 w 175731"/>
                  <a:gd name="connsiteY29" fmla="*/ 80611 h 248819"/>
                  <a:gd name="connsiteX30" fmla="*/ 73625 w 175731"/>
                  <a:gd name="connsiteY30" fmla="*/ 85985 h 248819"/>
                  <a:gd name="connsiteX31" fmla="*/ 82223 w 175731"/>
                  <a:gd name="connsiteY31" fmla="*/ 86522 h 248819"/>
                  <a:gd name="connsiteX32" fmla="*/ 78999 w 175731"/>
                  <a:gd name="connsiteY32" fmla="*/ 94584 h 248819"/>
                  <a:gd name="connsiteX33" fmla="*/ 76312 w 175731"/>
                  <a:gd name="connsiteY33" fmla="*/ 104257 h 248819"/>
                  <a:gd name="connsiteX34" fmla="*/ 78461 w 175731"/>
                  <a:gd name="connsiteY34" fmla="*/ 113393 h 248819"/>
                  <a:gd name="connsiteX35" fmla="*/ 75237 w 175731"/>
                  <a:gd name="connsiteY35" fmla="*/ 115542 h 248819"/>
                  <a:gd name="connsiteX36" fmla="*/ 75774 w 175731"/>
                  <a:gd name="connsiteY36" fmla="*/ 124678 h 248819"/>
                  <a:gd name="connsiteX37" fmla="*/ 81148 w 175731"/>
                  <a:gd name="connsiteY37" fmla="*/ 128440 h 248819"/>
                  <a:gd name="connsiteX38" fmla="*/ 87060 w 175731"/>
                  <a:gd name="connsiteY38" fmla="*/ 124141 h 248819"/>
                  <a:gd name="connsiteX39" fmla="*/ 89747 w 175731"/>
                  <a:gd name="connsiteY39" fmla="*/ 119304 h 248819"/>
                  <a:gd name="connsiteX40" fmla="*/ 93509 w 175731"/>
                  <a:gd name="connsiteY40" fmla="*/ 120379 h 248819"/>
                  <a:gd name="connsiteX41" fmla="*/ 96733 w 175731"/>
                  <a:gd name="connsiteY41" fmla="*/ 125216 h 248819"/>
                  <a:gd name="connsiteX42" fmla="*/ 99958 w 175731"/>
                  <a:gd name="connsiteY42" fmla="*/ 136501 h 248819"/>
                  <a:gd name="connsiteX43" fmla="*/ 104794 w 175731"/>
                  <a:gd name="connsiteY43" fmla="*/ 140800 h 248819"/>
                  <a:gd name="connsiteX44" fmla="*/ 106407 w 175731"/>
                  <a:gd name="connsiteY44" fmla="*/ 149936 h 248819"/>
                  <a:gd name="connsiteX45" fmla="*/ 108019 w 175731"/>
                  <a:gd name="connsiteY45" fmla="*/ 152623 h 248819"/>
                  <a:gd name="connsiteX46" fmla="*/ 113930 w 175731"/>
                  <a:gd name="connsiteY46" fmla="*/ 153698 h 248819"/>
                  <a:gd name="connsiteX47" fmla="*/ 117692 w 175731"/>
                  <a:gd name="connsiteY47" fmla="*/ 159072 h 248819"/>
                  <a:gd name="connsiteX48" fmla="*/ 122529 w 175731"/>
                  <a:gd name="connsiteY48" fmla="*/ 168208 h 248819"/>
                  <a:gd name="connsiteX49" fmla="*/ 127903 w 175731"/>
                  <a:gd name="connsiteY49" fmla="*/ 163372 h 248819"/>
                  <a:gd name="connsiteX50" fmla="*/ 137039 w 175731"/>
                  <a:gd name="connsiteY50" fmla="*/ 164446 h 248819"/>
                  <a:gd name="connsiteX51" fmla="*/ 137576 w 175731"/>
                  <a:gd name="connsiteY51" fmla="*/ 161222 h 248819"/>
                  <a:gd name="connsiteX52" fmla="*/ 153698 w 175731"/>
                  <a:gd name="connsiteY52" fmla="*/ 163372 h 248819"/>
                  <a:gd name="connsiteX53" fmla="*/ 160147 w 175731"/>
                  <a:gd name="connsiteY53" fmla="*/ 162297 h 248819"/>
                  <a:gd name="connsiteX54" fmla="*/ 164446 w 175731"/>
                  <a:gd name="connsiteY54" fmla="*/ 155310 h 248819"/>
                  <a:gd name="connsiteX55" fmla="*/ 167671 w 175731"/>
                  <a:gd name="connsiteY55" fmla="*/ 156385 h 248819"/>
                  <a:gd name="connsiteX56" fmla="*/ 170358 w 175731"/>
                  <a:gd name="connsiteY56" fmla="*/ 161222 h 248819"/>
                  <a:gd name="connsiteX57" fmla="*/ 174657 w 175731"/>
                  <a:gd name="connsiteY57" fmla="*/ 161222 h 24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5731" h="248819">
                    <a:moveTo>
                      <a:pt x="174657" y="161222"/>
                    </a:moveTo>
                    <a:lnTo>
                      <a:pt x="175732" y="161759"/>
                    </a:lnTo>
                    <a:lnTo>
                      <a:pt x="175732" y="248282"/>
                    </a:lnTo>
                    <a:lnTo>
                      <a:pt x="90284" y="248819"/>
                    </a:lnTo>
                    <a:lnTo>
                      <a:pt x="4299" y="248819"/>
                    </a:lnTo>
                    <a:lnTo>
                      <a:pt x="4837" y="186480"/>
                    </a:lnTo>
                    <a:lnTo>
                      <a:pt x="7524" y="176269"/>
                    </a:lnTo>
                    <a:lnTo>
                      <a:pt x="5374" y="171970"/>
                    </a:lnTo>
                    <a:lnTo>
                      <a:pt x="0" y="169820"/>
                    </a:lnTo>
                    <a:lnTo>
                      <a:pt x="0" y="164446"/>
                    </a:lnTo>
                    <a:lnTo>
                      <a:pt x="4299" y="156385"/>
                    </a:lnTo>
                    <a:lnTo>
                      <a:pt x="10211" y="149399"/>
                    </a:lnTo>
                    <a:lnTo>
                      <a:pt x="14510" y="138113"/>
                    </a:lnTo>
                    <a:lnTo>
                      <a:pt x="18272" y="128978"/>
                    </a:lnTo>
                    <a:lnTo>
                      <a:pt x="20959" y="124141"/>
                    </a:lnTo>
                    <a:lnTo>
                      <a:pt x="19347" y="118767"/>
                    </a:lnTo>
                    <a:lnTo>
                      <a:pt x="14510" y="116080"/>
                    </a:lnTo>
                    <a:lnTo>
                      <a:pt x="7524" y="109093"/>
                    </a:lnTo>
                    <a:lnTo>
                      <a:pt x="7524" y="102645"/>
                    </a:lnTo>
                    <a:lnTo>
                      <a:pt x="4837" y="97271"/>
                    </a:lnTo>
                    <a:lnTo>
                      <a:pt x="3762" y="46754"/>
                    </a:lnTo>
                    <a:lnTo>
                      <a:pt x="3762" y="0"/>
                    </a:lnTo>
                    <a:lnTo>
                      <a:pt x="31707" y="0"/>
                    </a:lnTo>
                    <a:lnTo>
                      <a:pt x="33857" y="38693"/>
                    </a:lnTo>
                    <a:lnTo>
                      <a:pt x="41380" y="48367"/>
                    </a:lnTo>
                    <a:lnTo>
                      <a:pt x="41380" y="54815"/>
                    </a:lnTo>
                    <a:lnTo>
                      <a:pt x="46754" y="60727"/>
                    </a:lnTo>
                    <a:lnTo>
                      <a:pt x="53203" y="63951"/>
                    </a:lnTo>
                    <a:lnTo>
                      <a:pt x="58040" y="69325"/>
                    </a:lnTo>
                    <a:lnTo>
                      <a:pt x="66101" y="80611"/>
                    </a:lnTo>
                    <a:lnTo>
                      <a:pt x="73625" y="85985"/>
                    </a:lnTo>
                    <a:lnTo>
                      <a:pt x="82223" y="86522"/>
                    </a:lnTo>
                    <a:lnTo>
                      <a:pt x="78999" y="94584"/>
                    </a:lnTo>
                    <a:lnTo>
                      <a:pt x="76312" y="104257"/>
                    </a:lnTo>
                    <a:lnTo>
                      <a:pt x="78461" y="113393"/>
                    </a:lnTo>
                    <a:lnTo>
                      <a:pt x="75237" y="115542"/>
                    </a:lnTo>
                    <a:lnTo>
                      <a:pt x="75774" y="124678"/>
                    </a:lnTo>
                    <a:lnTo>
                      <a:pt x="81148" y="128440"/>
                    </a:lnTo>
                    <a:lnTo>
                      <a:pt x="87060" y="124141"/>
                    </a:lnTo>
                    <a:lnTo>
                      <a:pt x="89747" y="119304"/>
                    </a:lnTo>
                    <a:lnTo>
                      <a:pt x="93509" y="120379"/>
                    </a:lnTo>
                    <a:lnTo>
                      <a:pt x="96733" y="125216"/>
                    </a:lnTo>
                    <a:lnTo>
                      <a:pt x="99958" y="136501"/>
                    </a:lnTo>
                    <a:lnTo>
                      <a:pt x="104794" y="140800"/>
                    </a:lnTo>
                    <a:lnTo>
                      <a:pt x="106407" y="149936"/>
                    </a:lnTo>
                    <a:lnTo>
                      <a:pt x="108019" y="152623"/>
                    </a:lnTo>
                    <a:lnTo>
                      <a:pt x="113930" y="153698"/>
                    </a:lnTo>
                    <a:lnTo>
                      <a:pt x="117692" y="159072"/>
                    </a:lnTo>
                    <a:lnTo>
                      <a:pt x="122529" y="168208"/>
                    </a:lnTo>
                    <a:lnTo>
                      <a:pt x="127903" y="163372"/>
                    </a:lnTo>
                    <a:lnTo>
                      <a:pt x="137039" y="164446"/>
                    </a:lnTo>
                    <a:lnTo>
                      <a:pt x="137576" y="161222"/>
                    </a:lnTo>
                    <a:lnTo>
                      <a:pt x="153698" y="163372"/>
                    </a:lnTo>
                    <a:lnTo>
                      <a:pt x="160147" y="162297"/>
                    </a:lnTo>
                    <a:lnTo>
                      <a:pt x="164446" y="155310"/>
                    </a:lnTo>
                    <a:lnTo>
                      <a:pt x="167671" y="156385"/>
                    </a:lnTo>
                    <a:lnTo>
                      <a:pt x="170358" y="161222"/>
                    </a:lnTo>
                    <a:lnTo>
                      <a:pt x="174657" y="16122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3" name="Freeform: Shape 220">
                <a:extLst>
                  <a:ext uri="{FF2B5EF4-FFF2-40B4-BE49-F238E27FC236}">
                    <a16:creationId xmlns:a16="http://schemas.microsoft.com/office/drawing/2014/main" id="{DCF5C072-EC40-8949-8DF3-BDE3E69D7607}"/>
                  </a:ext>
                </a:extLst>
              </p:cNvPr>
              <p:cNvSpPr/>
              <p:nvPr/>
            </p:nvSpPr>
            <p:spPr>
              <a:xfrm>
                <a:off x="2676068" y="3185074"/>
                <a:ext cx="114467" cy="187017"/>
              </a:xfrm>
              <a:custGeom>
                <a:avLst/>
                <a:gdLst>
                  <a:gd name="connsiteX0" fmla="*/ 106407 w 114467"/>
                  <a:gd name="connsiteY0" fmla="*/ 537 h 187017"/>
                  <a:gd name="connsiteX1" fmla="*/ 106407 w 114467"/>
                  <a:gd name="connsiteY1" fmla="*/ 537 h 187017"/>
                  <a:gd name="connsiteX2" fmla="*/ 106407 w 114467"/>
                  <a:gd name="connsiteY2" fmla="*/ 9673 h 187017"/>
                  <a:gd name="connsiteX3" fmla="*/ 113930 w 114467"/>
                  <a:gd name="connsiteY3" fmla="*/ 27945 h 187017"/>
                  <a:gd name="connsiteX4" fmla="*/ 113930 w 114467"/>
                  <a:gd name="connsiteY4" fmla="*/ 27945 h 187017"/>
                  <a:gd name="connsiteX5" fmla="*/ 113930 w 114467"/>
                  <a:gd name="connsiteY5" fmla="*/ 27945 h 187017"/>
                  <a:gd name="connsiteX6" fmla="*/ 113930 w 114467"/>
                  <a:gd name="connsiteY6" fmla="*/ 67176 h 187017"/>
                  <a:gd name="connsiteX7" fmla="*/ 113930 w 114467"/>
                  <a:gd name="connsiteY7" fmla="*/ 106406 h 187017"/>
                  <a:gd name="connsiteX8" fmla="*/ 110706 w 114467"/>
                  <a:gd name="connsiteY8" fmla="*/ 115542 h 187017"/>
                  <a:gd name="connsiteX9" fmla="*/ 112855 w 114467"/>
                  <a:gd name="connsiteY9" fmla="*/ 118229 h 187017"/>
                  <a:gd name="connsiteX10" fmla="*/ 114468 w 114467"/>
                  <a:gd name="connsiteY10" fmla="*/ 124141 h 187017"/>
                  <a:gd name="connsiteX11" fmla="*/ 114468 w 114467"/>
                  <a:gd name="connsiteY11" fmla="*/ 128440 h 187017"/>
                  <a:gd name="connsiteX12" fmla="*/ 112318 w 114467"/>
                  <a:gd name="connsiteY12" fmla="*/ 130590 h 187017"/>
                  <a:gd name="connsiteX13" fmla="*/ 110168 w 114467"/>
                  <a:gd name="connsiteY13" fmla="*/ 135964 h 187017"/>
                  <a:gd name="connsiteX14" fmla="*/ 104257 w 114467"/>
                  <a:gd name="connsiteY14" fmla="*/ 142950 h 187017"/>
                  <a:gd name="connsiteX15" fmla="*/ 100495 w 114467"/>
                  <a:gd name="connsiteY15" fmla="*/ 152086 h 187017"/>
                  <a:gd name="connsiteX16" fmla="*/ 99420 w 114467"/>
                  <a:gd name="connsiteY16" fmla="*/ 158535 h 187017"/>
                  <a:gd name="connsiteX17" fmla="*/ 99420 w 114467"/>
                  <a:gd name="connsiteY17" fmla="*/ 161222 h 187017"/>
                  <a:gd name="connsiteX18" fmla="*/ 96196 w 114467"/>
                  <a:gd name="connsiteY18" fmla="*/ 166059 h 187017"/>
                  <a:gd name="connsiteX19" fmla="*/ 98883 w 114467"/>
                  <a:gd name="connsiteY19" fmla="*/ 169283 h 187017"/>
                  <a:gd name="connsiteX20" fmla="*/ 94046 w 114467"/>
                  <a:gd name="connsiteY20" fmla="*/ 171433 h 187017"/>
                  <a:gd name="connsiteX21" fmla="*/ 87597 w 114467"/>
                  <a:gd name="connsiteY21" fmla="*/ 174120 h 187017"/>
                  <a:gd name="connsiteX22" fmla="*/ 88672 w 114467"/>
                  <a:gd name="connsiteY22" fmla="*/ 181106 h 187017"/>
                  <a:gd name="connsiteX23" fmla="*/ 84910 w 114467"/>
                  <a:gd name="connsiteY23" fmla="*/ 183793 h 187017"/>
                  <a:gd name="connsiteX24" fmla="*/ 77924 w 114467"/>
                  <a:gd name="connsiteY24" fmla="*/ 180569 h 187017"/>
                  <a:gd name="connsiteX25" fmla="*/ 70400 w 114467"/>
                  <a:gd name="connsiteY25" fmla="*/ 178956 h 187017"/>
                  <a:gd name="connsiteX26" fmla="*/ 68251 w 114467"/>
                  <a:gd name="connsiteY26" fmla="*/ 182181 h 187017"/>
                  <a:gd name="connsiteX27" fmla="*/ 69325 w 114467"/>
                  <a:gd name="connsiteY27" fmla="*/ 187017 h 187017"/>
                  <a:gd name="connsiteX28" fmla="*/ 63951 w 114467"/>
                  <a:gd name="connsiteY28" fmla="*/ 181643 h 187017"/>
                  <a:gd name="connsiteX29" fmla="*/ 60727 w 114467"/>
                  <a:gd name="connsiteY29" fmla="*/ 182718 h 187017"/>
                  <a:gd name="connsiteX30" fmla="*/ 56965 w 114467"/>
                  <a:gd name="connsiteY30" fmla="*/ 174657 h 187017"/>
                  <a:gd name="connsiteX31" fmla="*/ 58040 w 114467"/>
                  <a:gd name="connsiteY31" fmla="*/ 169820 h 187017"/>
                  <a:gd name="connsiteX32" fmla="*/ 55890 w 114467"/>
                  <a:gd name="connsiteY32" fmla="*/ 161759 h 187017"/>
                  <a:gd name="connsiteX33" fmla="*/ 53203 w 114467"/>
                  <a:gd name="connsiteY33" fmla="*/ 160684 h 187017"/>
                  <a:gd name="connsiteX34" fmla="*/ 45680 w 114467"/>
                  <a:gd name="connsiteY34" fmla="*/ 153698 h 187017"/>
                  <a:gd name="connsiteX35" fmla="*/ 42455 w 114467"/>
                  <a:gd name="connsiteY35" fmla="*/ 153698 h 187017"/>
                  <a:gd name="connsiteX36" fmla="*/ 36544 w 114467"/>
                  <a:gd name="connsiteY36" fmla="*/ 148862 h 187017"/>
                  <a:gd name="connsiteX37" fmla="*/ 32244 w 114467"/>
                  <a:gd name="connsiteY37" fmla="*/ 144025 h 187017"/>
                  <a:gd name="connsiteX38" fmla="*/ 33857 w 114467"/>
                  <a:gd name="connsiteY38" fmla="*/ 138114 h 187017"/>
                  <a:gd name="connsiteX39" fmla="*/ 36544 w 114467"/>
                  <a:gd name="connsiteY39" fmla="*/ 133277 h 187017"/>
                  <a:gd name="connsiteX40" fmla="*/ 38156 w 114467"/>
                  <a:gd name="connsiteY40" fmla="*/ 127365 h 187017"/>
                  <a:gd name="connsiteX41" fmla="*/ 32782 w 114467"/>
                  <a:gd name="connsiteY41" fmla="*/ 121991 h 187017"/>
                  <a:gd name="connsiteX42" fmla="*/ 27408 w 114467"/>
                  <a:gd name="connsiteY42" fmla="*/ 124141 h 187017"/>
                  <a:gd name="connsiteX43" fmla="*/ 24183 w 114467"/>
                  <a:gd name="connsiteY43" fmla="*/ 122529 h 187017"/>
                  <a:gd name="connsiteX44" fmla="*/ 23646 w 114467"/>
                  <a:gd name="connsiteY44" fmla="*/ 117155 h 187017"/>
                  <a:gd name="connsiteX45" fmla="*/ 22034 w 114467"/>
                  <a:gd name="connsiteY45" fmla="*/ 110168 h 187017"/>
                  <a:gd name="connsiteX46" fmla="*/ 19347 w 114467"/>
                  <a:gd name="connsiteY46" fmla="*/ 108556 h 187017"/>
                  <a:gd name="connsiteX47" fmla="*/ 12898 w 114467"/>
                  <a:gd name="connsiteY47" fmla="*/ 104257 h 187017"/>
                  <a:gd name="connsiteX48" fmla="*/ 7524 w 114467"/>
                  <a:gd name="connsiteY48" fmla="*/ 98345 h 187017"/>
                  <a:gd name="connsiteX49" fmla="*/ 2687 w 114467"/>
                  <a:gd name="connsiteY49" fmla="*/ 91359 h 187017"/>
                  <a:gd name="connsiteX50" fmla="*/ 0 w 114467"/>
                  <a:gd name="connsiteY50" fmla="*/ 81148 h 187017"/>
                  <a:gd name="connsiteX51" fmla="*/ 2687 w 114467"/>
                  <a:gd name="connsiteY51" fmla="*/ 72550 h 187017"/>
                  <a:gd name="connsiteX52" fmla="*/ 3224 w 114467"/>
                  <a:gd name="connsiteY52" fmla="*/ 66638 h 187017"/>
                  <a:gd name="connsiteX53" fmla="*/ 10748 w 114467"/>
                  <a:gd name="connsiteY53" fmla="*/ 61802 h 187017"/>
                  <a:gd name="connsiteX54" fmla="*/ 12898 w 114467"/>
                  <a:gd name="connsiteY54" fmla="*/ 56428 h 187017"/>
                  <a:gd name="connsiteX55" fmla="*/ 16660 w 114467"/>
                  <a:gd name="connsiteY55" fmla="*/ 50516 h 187017"/>
                  <a:gd name="connsiteX56" fmla="*/ 15585 w 114467"/>
                  <a:gd name="connsiteY56" fmla="*/ 45142 h 187017"/>
                  <a:gd name="connsiteX57" fmla="*/ 11823 w 114467"/>
                  <a:gd name="connsiteY57" fmla="*/ 42455 h 187017"/>
                  <a:gd name="connsiteX58" fmla="*/ 14510 w 114467"/>
                  <a:gd name="connsiteY58" fmla="*/ 36544 h 187017"/>
                  <a:gd name="connsiteX59" fmla="*/ 24183 w 114467"/>
                  <a:gd name="connsiteY59" fmla="*/ 34931 h 187017"/>
                  <a:gd name="connsiteX60" fmla="*/ 30632 w 114467"/>
                  <a:gd name="connsiteY60" fmla="*/ 32782 h 187017"/>
                  <a:gd name="connsiteX61" fmla="*/ 32782 w 114467"/>
                  <a:gd name="connsiteY61" fmla="*/ 30095 h 187017"/>
                  <a:gd name="connsiteX62" fmla="*/ 38156 w 114467"/>
                  <a:gd name="connsiteY62" fmla="*/ 22571 h 187017"/>
                  <a:gd name="connsiteX63" fmla="*/ 39768 w 114467"/>
                  <a:gd name="connsiteY63" fmla="*/ 13435 h 187017"/>
                  <a:gd name="connsiteX64" fmla="*/ 37081 w 114467"/>
                  <a:gd name="connsiteY64" fmla="*/ 10748 h 187017"/>
                  <a:gd name="connsiteX65" fmla="*/ 32782 w 114467"/>
                  <a:gd name="connsiteY65" fmla="*/ 8061 h 187017"/>
                  <a:gd name="connsiteX66" fmla="*/ 31170 w 114467"/>
                  <a:gd name="connsiteY66" fmla="*/ 4299 h 187017"/>
                  <a:gd name="connsiteX67" fmla="*/ 27945 w 114467"/>
                  <a:gd name="connsiteY67" fmla="*/ 2687 h 187017"/>
                  <a:gd name="connsiteX68" fmla="*/ 26333 w 114467"/>
                  <a:gd name="connsiteY68" fmla="*/ 0 h 187017"/>
                  <a:gd name="connsiteX69" fmla="*/ 55890 w 114467"/>
                  <a:gd name="connsiteY69" fmla="*/ 0 h 187017"/>
                  <a:gd name="connsiteX70" fmla="*/ 85985 w 114467"/>
                  <a:gd name="connsiteY70" fmla="*/ 0 h 187017"/>
                  <a:gd name="connsiteX71" fmla="*/ 106407 w 114467"/>
                  <a:gd name="connsiteY71" fmla="*/ 537 h 187017"/>
                  <a:gd name="connsiteX72" fmla="*/ 106407 w 114467"/>
                  <a:gd name="connsiteY72" fmla="*/ 537 h 187017"/>
                  <a:gd name="connsiteX73" fmla="*/ 106407 w 114467"/>
                  <a:gd name="connsiteY73" fmla="*/ 537 h 18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4467" h="187017">
                    <a:moveTo>
                      <a:pt x="106407" y="537"/>
                    </a:moveTo>
                    <a:lnTo>
                      <a:pt x="106407" y="537"/>
                    </a:lnTo>
                    <a:lnTo>
                      <a:pt x="106407" y="9673"/>
                    </a:lnTo>
                    <a:lnTo>
                      <a:pt x="113930" y="27945"/>
                    </a:lnTo>
                    <a:lnTo>
                      <a:pt x="113930" y="27945"/>
                    </a:lnTo>
                    <a:lnTo>
                      <a:pt x="113930" y="27945"/>
                    </a:lnTo>
                    <a:lnTo>
                      <a:pt x="113930" y="67176"/>
                    </a:lnTo>
                    <a:lnTo>
                      <a:pt x="113930" y="106406"/>
                    </a:lnTo>
                    <a:lnTo>
                      <a:pt x="110706" y="115542"/>
                    </a:lnTo>
                    <a:lnTo>
                      <a:pt x="112855" y="118229"/>
                    </a:lnTo>
                    <a:lnTo>
                      <a:pt x="114468" y="124141"/>
                    </a:lnTo>
                    <a:lnTo>
                      <a:pt x="114468" y="128440"/>
                    </a:lnTo>
                    <a:lnTo>
                      <a:pt x="112318" y="130590"/>
                    </a:lnTo>
                    <a:lnTo>
                      <a:pt x="110168" y="135964"/>
                    </a:lnTo>
                    <a:lnTo>
                      <a:pt x="104257" y="142950"/>
                    </a:lnTo>
                    <a:lnTo>
                      <a:pt x="100495" y="152086"/>
                    </a:lnTo>
                    <a:lnTo>
                      <a:pt x="99420" y="158535"/>
                    </a:lnTo>
                    <a:lnTo>
                      <a:pt x="99420" y="161222"/>
                    </a:lnTo>
                    <a:lnTo>
                      <a:pt x="96196" y="166059"/>
                    </a:lnTo>
                    <a:lnTo>
                      <a:pt x="98883" y="169283"/>
                    </a:lnTo>
                    <a:lnTo>
                      <a:pt x="94046" y="171433"/>
                    </a:lnTo>
                    <a:lnTo>
                      <a:pt x="87597" y="174120"/>
                    </a:lnTo>
                    <a:lnTo>
                      <a:pt x="88672" y="181106"/>
                    </a:lnTo>
                    <a:lnTo>
                      <a:pt x="84910" y="183793"/>
                    </a:lnTo>
                    <a:lnTo>
                      <a:pt x="77924" y="180569"/>
                    </a:lnTo>
                    <a:lnTo>
                      <a:pt x="70400" y="178956"/>
                    </a:lnTo>
                    <a:lnTo>
                      <a:pt x="68251" y="182181"/>
                    </a:lnTo>
                    <a:lnTo>
                      <a:pt x="69325" y="187017"/>
                    </a:lnTo>
                    <a:lnTo>
                      <a:pt x="63951" y="181643"/>
                    </a:lnTo>
                    <a:lnTo>
                      <a:pt x="60727" y="182718"/>
                    </a:lnTo>
                    <a:lnTo>
                      <a:pt x="56965" y="174657"/>
                    </a:lnTo>
                    <a:lnTo>
                      <a:pt x="58040" y="169820"/>
                    </a:lnTo>
                    <a:lnTo>
                      <a:pt x="55890" y="161759"/>
                    </a:lnTo>
                    <a:lnTo>
                      <a:pt x="53203" y="160684"/>
                    </a:lnTo>
                    <a:lnTo>
                      <a:pt x="45680" y="153698"/>
                    </a:lnTo>
                    <a:lnTo>
                      <a:pt x="42455" y="153698"/>
                    </a:lnTo>
                    <a:lnTo>
                      <a:pt x="36544" y="148862"/>
                    </a:lnTo>
                    <a:lnTo>
                      <a:pt x="32244" y="144025"/>
                    </a:lnTo>
                    <a:lnTo>
                      <a:pt x="33857" y="138114"/>
                    </a:lnTo>
                    <a:lnTo>
                      <a:pt x="36544" y="133277"/>
                    </a:lnTo>
                    <a:lnTo>
                      <a:pt x="38156" y="127365"/>
                    </a:lnTo>
                    <a:lnTo>
                      <a:pt x="32782" y="121991"/>
                    </a:lnTo>
                    <a:lnTo>
                      <a:pt x="27408" y="124141"/>
                    </a:lnTo>
                    <a:lnTo>
                      <a:pt x="24183" y="122529"/>
                    </a:lnTo>
                    <a:lnTo>
                      <a:pt x="23646" y="117155"/>
                    </a:lnTo>
                    <a:lnTo>
                      <a:pt x="22034" y="110168"/>
                    </a:lnTo>
                    <a:lnTo>
                      <a:pt x="19347" y="108556"/>
                    </a:lnTo>
                    <a:lnTo>
                      <a:pt x="12898" y="104257"/>
                    </a:lnTo>
                    <a:lnTo>
                      <a:pt x="7524" y="98345"/>
                    </a:lnTo>
                    <a:lnTo>
                      <a:pt x="2687" y="91359"/>
                    </a:lnTo>
                    <a:lnTo>
                      <a:pt x="0" y="81148"/>
                    </a:lnTo>
                    <a:lnTo>
                      <a:pt x="2687" y="72550"/>
                    </a:lnTo>
                    <a:lnTo>
                      <a:pt x="3224" y="66638"/>
                    </a:lnTo>
                    <a:lnTo>
                      <a:pt x="10748" y="61802"/>
                    </a:lnTo>
                    <a:lnTo>
                      <a:pt x="12898" y="56428"/>
                    </a:lnTo>
                    <a:lnTo>
                      <a:pt x="16660" y="50516"/>
                    </a:lnTo>
                    <a:lnTo>
                      <a:pt x="15585" y="45142"/>
                    </a:lnTo>
                    <a:lnTo>
                      <a:pt x="11823" y="42455"/>
                    </a:lnTo>
                    <a:lnTo>
                      <a:pt x="14510" y="36544"/>
                    </a:lnTo>
                    <a:lnTo>
                      <a:pt x="24183" y="34931"/>
                    </a:lnTo>
                    <a:lnTo>
                      <a:pt x="30632" y="32782"/>
                    </a:lnTo>
                    <a:lnTo>
                      <a:pt x="32782" y="30095"/>
                    </a:lnTo>
                    <a:lnTo>
                      <a:pt x="38156" y="22571"/>
                    </a:lnTo>
                    <a:lnTo>
                      <a:pt x="39768" y="13435"/>
                    </a:lnTo>
                    <a:lnTo>
                      <a:pt x="37081" y="10748"/>
                    </a:lnTo>
                    <a:lnTo>
                      <a:pt x="32782" y="8061"/>
                    </a:lnTo>
                    <a:lnTo>
                      <a:pt x="31170" y="4299"/>
                    </a:lnTo>
                    <a:lnTo>
                      <a:pt x="27945" y="2687"/>
                    </a:lnTo>
                    <a:lnTo>
                      <a:pt x="26333" y="0"/>
                    </a:lnTo>
                    <a:lnTo>
                      <a:pt x="55890" y="0"/>
                    </a:lnTo>
                    <a:lnTo>
                      <a:pt x="85985" y="0"/>
                    </a:lnTo>
                    <a:lnTo>
                      <a:pt x="106407" y="537"/>
                    </a:lnTo>
                    <a:lnTo>
                      <a:pt x="106407" y="537"/>
                    </a:lnTo>
                    <a:lnTo>
                      <a:pt x="106407"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4" name="Freeform: Shape 221">
                <a:extLst>
                  <a:ext uri="{FF2B5EF4-FFF2-40B4-BE49-F238E27FC236}">
                    <a16:creationId xmlns:a16="http://schemas.microsoft.com/office/drawing/2014/main" id="{7A49D328-4666-4B4B-BB9E-A08043D9C8E7}"/>
                  </a:ext>
                </a:extLst>
              </p:cNvPr>
              <p:cNvSpPr/>
              <p:nvPr/>
            </p:nvSpPr>
            <p:spPr>
              <a:xfrm>
                <a:off x="2776563" y="3211944"/>
                <a:ext cx="92433" cy="133276"/>
              </a:xfrm>
              <a:custGeom>
                <a:avLst/>
                <a:gdLst>
                  <a:gd name="connsiteX0" fmla="*/ 91897 w 92433"/>
                  <a:gd name="connsiteY0" fmla="*/ 2150 h 133276"/>
                  <a:gd name="connsiteX1" fmla="*/ 91897 w 92433"/>
                  <a:gd name="connsiteY1" fmla="*/ 32782 h 133276"/>
                  <a:gd name="connsiteX2" fmla="*/ 91897 w 92433"/>
                  <a:gd name="connsiteY2" fmla="*/ 65564 h 133276"/>
                  <a:gd name="connsiteX3" fmla="*/ 91897 w 92433"/>
                  <a:gd name="connsiteY3" fmla="*/ 88672 h 133276"/>
                  <a:gd name="connsiteX4" fmla="*/ 90284 w 92433"/>
                  <a:gd name="connsiteY4" fmla="*/ 90284 h 133276"/>
                  <a:gd name="connsiteX5" fmla="*/ 92434 w 92433"/>
                  <a:gd name="connsiteY5" fmla="*/ 97271 h 133276"/>
                  <a:gd name="connsiteX6" fmla="*/ 91359 w 92433"/>
                  <a:gd name="connsiteY6" fmla="*/ 99958 h 133276"/>
                  <a:gd name="connsiteX7" fmla="*/ 86522 w 92433"/>
                  <a:gd name="connsiteY7" fmla="*/ 99958 h 133276"/>
                  <a:gd name="connsiteX8" fmla="*/ 82223 w 92433"/>
                  <a:gd name="connsiteY8" fmla="*/ 102645 h 133276"/>
                  <a:gd name="connsiteX9" fmla="*/ 75237 w 92433"/>
                  <a:gd name="connsiteY9" fmla="*/ 101570 h 133276"/>
                  <a:gd name="connsiteX10" fmla="*/ 74699 w 92433"/>
                  <a:gd name="connsiteY10" fmla="*/ 108019 h 133276"/>
                  <a:gd name="connsiteX11" fmla="*/ 70938 w 92433"/>
                  <a:gd name="connsiteY11" fmla="*/ 110706 h 133276"/>
                  <a:gd name="connsiteX12" fmla="*/ 67176 w 92433"/>
                  <a:gd name="connsiteY12" fmla="*/ 116617 h 133276"/>
                  <a:gd name="connsiteX13" fmla="*/ 62876 w 92433"/>
                  <a:gd name="connsiteY13" fmla="*/ 117692 h 133276"/>
                  <a:gd name="connsiteX14" fmla="*/ 56428 w 92433"/>
                  <a:gd name="connsiteY14" fmla="*/ 127365 h 133276"/>
                  <a:gd name="connsiteX15" fmla="*/ 50516 w 92433"/>
                  <a:gd name="connsiteY15" fmla="*/ 124678 h 133276"/>
                  <a:gd name="connsiteX16" fmla="*/ 48904 w 92433"/>
                  <a:gd name="connsiteY16" fmla="*/ 120379 h 133276"/>
                  <a:gd name="connsiteX17" fmla="*/ 44067 w 92433"/>
                  <a:gd name="connsiteY17" fmla="*/ 126828 h 133276"/>
                  <a:gd name="connsiteX18" fmla="*/ 40843 w 92433"/>
                  <a:gd name="connsiteY18" fmla="*/ 130590 h 133276"/>
                  <a:gd name="connsiteX19" fmla="*/ 34931 w 92433"/>
                  <a:gd name="connsiteY19" fmla="*/ 126828 h 133276"/>
                  <a:gd name="connsiteX20" fmla="*/ 28482 w 92433"/>
                  <a:gd name="connsiteY20" fmla="*/ 130052 h 133276"/>
                  <a:gd name="connsiteX21" fmla="*/ 26333 w 92433"/>
                  <a:gd name="connsiteY21" fmla="*/ 133277 h 133276"/>
                  <a:gd name="connsiteX22" fmla="*/ 17734 w 92433"/>
                  <a:gd name="connsiteY22" fmla="*/ 128440 h 133276"/>
                  <a:gd name="connsiteX23" fmla="*/ 11823 w 92433"/>
                  <a:gd name="connsiteY23" fmla="*/ 132202 h 133276"/>
                  <a:gd name="connsiteX24" fmla="*/ 4299 w 92433"/>
                  <a:gd name="connsiteY24" fmla="*/ 129515 h 133276"/>
                  <a:gd name="connsiteX25" fmla="*/ 3762 w 92433"/>
                  <a:gd name="connsiteY25" fmla="*/ 133277 h 133276"/>
                  <a:gd name="connsiteX26" fmla="*/ 0 w 92433"/>
                  <a:gd name="connsiteY26" fmla="*/ 132202 h 133276"/>
                  <a:gd name="connsiteX27" fmla="*/ 1075 w 92433"/>
                  <a:gd name="connsiteY27" fmla="*/ 125753 h 133276"/>
                  <a:gd name="connsiteX28" fmla="*/ 4837 w 92433"/>
                  <a:gd name="connsiteY28" fmla="*/ 116617 h 133276"/>
                  <a:gd name="connsiteX29" fmla="*/ 10748 w 92433"/>
                  <a:gd name="connsiteY29" fmla="*/ 109631 h 133276"/>
                  <a:gd name="connsiteX30" fmla="*/ 12898 w 92433"/>
                  <a:gd name="connsiteY30" fmla="*/ 104257 h 133276"/>
                  <a:gd name="connsiteX31" fmla="*/ 15047 w 92433"/>
                  <a:gd name="connsiteY31" fmla="*/ 102107 h 133276"/>
                  <a:gd name="connsiteX32" fmla="*/ 15047 w 92433"/>
                  <a:gd name="connsiteY32" fmla="*/ 97808 h 133276"/>
                  <a:gd name="connsiteX33" fmla="*/ 13435 w 92433"/>
                  <a:gd name="connsiteY33" fmla="*/ 91897 h 133276"/>
                  <a:gd name="connsiteX34" fmla="*/ 11286 w 92433"/>
                  <a:gd name="connsiteY34" fmla="*/ 89209 h 133276"/>
                  <a:gd name="connsiteX35" fmla="*/ 14510 w 92433"/>
                  <a:gd name="connsiteY35" fmla="*/ 80074 h 133276"/>
                  <a:gd name="connsiteX36" fmla="*/ 14510 w 92433"/>
                  <a:gd name="connsiteY36" fmla="*/ 40843 h 133276"/>
                  <a:gd name="connsiteX37" fmla="*/ 14510 w 92433"/>
                  <a:gd name="connsiteY37" fmla="*/ 1612 h 133276"/>
                  <a:gd name="connsiteX38" fmla="*/ 14510 w 92433"/>
                  <a:gd name="connsiteY38" fmla="*/ 1612 h 133276"/>
                  <a:gd name="connsiteX39" fmla="*/ 17197 w 92433"/>
                  <a:gd name="connsiteY39" fmla="*/ 3762 h 133276"/>
                  <a:gd name="connsiteX40" fmla="*/ 26870 w 92433"/>
                  <a:gd name="connsiteY40" fmla="*/ 3762 h 133276"/>
                  <a:gd name="connsiteX41" fmla="*/ 34394 w 92433"/>
                  <a:gd name="connsiteY41" fmla="*/ 0 h 133276"/>
                  <a:gd name="connsiteX42" fmla="*/ 34394 w 92433"/>
                  <a:gd name="connsiteY42" fmla="*/ 0 h 133276"/>
                  <a:gd name="connsiteX43" fmla="*/ 65026 w 92433"/>
                  <a:gd name="connsiteY43" fmla="*/ 0 h 133276"/>
                  <a:gd name="connsiteX44" fmla="*/ 91897 w 92433"/>
                  <a:gd name="connsiteY44" fmla="*/ 0 h 133276"/>
                  <a:gd name="connsiteX45" fmla="*/ 91897 w 92433"/>
                  <a:gd name="connsiteY45" fmla="*/ 2150 h 1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433" h="133276">
                    <a:moveTo>
                      <a:pt x="91897" y="2150"/>
                    </a:moveTo>
                    <a:lnTo>
                      <a:pt x="91897" y="32782"/>
                    </a:lnTo>
                    <a:lnTo>
                      <a:pt x="91897" y="65564"/>
                    </a:lnTo>
                    <a:lnTo>
                      <a:pt x="91897" y="88672"/>
                    </a:lnTo>
                    <a:lnTo>
                      <a:pt x="90284" y="90284"/>
                    </a:lnTo>
                    <a:lnTo>
                      <a:pt x="92434" y="97271"/>
                    </a:lnTo>
                    <a:lnTo>
                      <a:pt x="91359" y="99958"/>
                    </a:lnTo>
                    <a:lnTo>
                      <a:pt x="86522" y="99958"/>
                    </a:lnTo>
                    <a:lnTo>
                      <a:pt x="82223" y="102645"/>
                    </a:lnTo>
                    <a:lnTo>
                      <a:pt x="75237" y="101570"/>
                    </a:lnTo>
                    <a:lnTo>
                      <a:pt x="74699" y="108019"/>
                    </a:lnTo>
                    <a:lnTo>
                      <a:pt x="70938" y="110706"/>
                    </a:lnTo>
                    <a:lnTo>
                      <a:pt x="67176" y="116617"/>
                    </a:lnTo>
                    <a:lnTo>
                      <a:pt x="62876" y="117692"/>
                    </a:lnTo>
                    <a:lnTo>
                      <a:pt x="56428" y="127365"/>
                    </a:lnTo>
                    <a:lnTo>
                      <a:pt x="50516" y="124678"/>
                    </a:lnTo>
                    <a:lnTo>
                      <a:pt x="48904" y="120379"/>
                    </a:lnTo>
                    <a:lnTo>
                      <a:pt x="44067" y="126828"/>
                    </a:lnTo>
                    <a:lnTo>
                      <a:pt x="40843" y="130590"/>
                    </a:lnTo>
                    <a:lnTo>
                      <a:pt x="34931" y="126828"/>
                    </a:lnTo>
                    <a:lnTo>
                      <a:pt x="28482" y="130052"/>
                    </a:lnTo>
                    <a:lnTo>
                      <a:pt x="26333" y="133277"/>
                    </a:lnTo>
                    <a:lnTo>
                      <a:pt x="17734" y="128440"/>
                    </a:lnTo>
                    <a:lnTo>
                      <a:pt x="11823" y="132202"/>
                    </a:lnTo>
                    <a:lnTo>
                      <a:pt x="4299" y="129515"/>
                    </a:lnTo>
                    <a:lnTo>
                      <a:pt x="3762" y="133277"/>
                    </a:lnTo>
                    <a:lnTo>
                      <a:pt x="0" y="132202"/>
                    </a:lnTo>
                    <a:lnTo>
                      <a:pt x="1075" y="125753"/>
                    </a:lnTo>
                    <a:lnTo>
                      <a:pt x="4837" y="116617"/>
                    </a:lnTo>
                    <a:lnTo>
                      <a:pt x="10748" y="109631"/>
                    </a:lnTo>
                    <a:lnTo>
                      <a:pt x="12898" y="104257"/>
                    </a:lnTo>
                    <a:lnTo>
                      <a:pt x="15047" y="102107"/>
                    </a:lnTo>
                    <a:lnTo>
                      <a:pt x="15047" y="97808"/>
                    </a:lnTo>
                    <a:lnTo>
                      <a:pt x="13435" y="91897"/>
                    </a:lnTo>
                    <a:lnTo>
                      <a:pt x="11286" y="89209"/>
                    </a:lnTo>
                    <a:lnTo>
                      <a:pt x="14510" y="80074"/>
                    </a:lnTo>
                    <a:lnTo>
                      <a:pt x="14510" y="40843"/>
                    </a:lnTo>
                    <a:lnTo>
                      <a:pt x="14510" y="1612"/>
                    </a:lnTo>
                    <a:lnTo>
                      <a:pt x="14510" y="1612"/>
                    </a:lnTo>
                    <a:lnTo>
                      <a:pt x="17197" y="3762"/>
                    </a:lnTo>
                    <a:lnTo>
                      <a:pt x="26870" y="3762"/>
                    </a:lnTo>
                    <a:lnTo>
                      <a:pt x="34394" y="0"/>
                    </a:lnTo>
                    <a:lnTo>
                      <a:pt x="34394" y="0"/>
                    </a:lnTo>
                    <a:lnTo>
                      <a:pt x="65026" y="0"/>
                    </a:lnTo>
                    <a:lnTo>
                      <a:pt x="91897" y="0"/>
                    </a:lnTo>
                    <a:lnTo>
                      <a:pt x="91897" y="215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5" name="Freeform: Shape 222">
                <a:extLst>
                  <a:ext uri="{FF2B5EF4-FFF2-40B4-BE49-F238E27FC236}">
                    <a16:creationId xmlns:a16="http://schemas.microsoft.com/office/drawing/2014/main" id="{B02C97E3-9A77-274A-96FF-75A60B23DDD6}"/>
                  </a:ext>
                </a:extLst>
              </p:cNvPr>
              <p:cNvSpPr/>
              <p:nvPr/>
            </p:nvSpPr>
            <p:spPr>
              <a:xfrm>
                <a:off x="2374046" y="3270521"/>
                <a:ext cx="214425" cy="99957"/>
              </a:xfrm>
              <a:custGeom>
                <a:avLst/>
                <a:gdLst>
                  <a:gd name="connsiteX0" fmla="*/ 212813 w 214425"/>
                  <a:gd name="connsiteY0" fmla="*/ 99958 h 99957"/>
                  <a:gd name="connsiteX1" fmla="*/ 187555 w 214425"/>
                  <a:gd name="connsiteY1" fmla="*/ 99958 h 99957"/>
                  <a:gd name="connsiteX2" fmla="*/ 135964 w 214425"/>
                  <a:gd name="connsiteY2" fmla="*/ 99958 h 99957"/>
                  <a:gd name="connsiteX3" fmla="*/ 84373 w 214425"/>
                  <a:gd name="connsiteY3" fmla="*/ 99958 h 99957"/>
                  <a:gd name="connsiteX4" fmla="*/ 55890 w 214425"/>
                  <a:gd name="connsiteY4" fmla="*/ 99958 h 99957"/>
                  <a:gd name="connsiteX5" fmla="*/ 27408 w 214425"/>
                  <a:gd name="connsiteY5" fmla="*/ 99958 h 99957"/>
                  <a:gd name="connsiteX6" fmla="*/ 537 w 214425"/>
                  <a:gd name="connsiteY6" fmla="*/ 99958 h 99957"/>
                  <a:gd name="connsiteX7" fmla="*/ 537 w 214425"/>
                  <a:gd name="connsiteY7" fmla="*/ 51591 h 99957"/>
                  <a:gd name="connsiteX8" fmla="*/ 0 w 214425"/>
                  <a:gd name="connsiteY8" fmla="*/ 0 h 99957"/>
                  <a:gd name="connsiteX9" fmla="*/ 0 w 214425"/>
                  <a:gd name="connsiteY9" fmla="*/ 0 h 99957"/>
                  <a:gd name="connsiteX10" fmla="*/ 49979 w 214425"/>
                  <a:gd name="connsiteY10" fmla="*/ 0 h 99957"/>
                  <a:gd name="connsiteX11" fmla="*/ 87060 w 214425"/>
                  <a:gd name="connsiteY11" fmla="*/ 0 h 99957"/>
                  <a:gd name="connsiteX12" fmla="*/ 153161 w 214425"/>
                  <a:gd name="connsiteY12" fmla="*/ 0 h 99957"/>
                  <a:gd name="connsiteX13" fmla="*/ 192929 w 214425"/>
                  <a:gd name="connsiteY13" fmla="*/ 0 h 99957"/>
                  <a:gd name="connsiteX14" fmla="*/ 199915 w 214425"/>
                  <a:gd name="connsiteY14" fmla="*/ 4299 h 99957"/>
                  <a:gd name="connsiteX15" fmla="*/ 203677 w 214425"/>
                  <a:gd name="connsiteY15" fmla="*/ 4299 h 99957"/>
                  <a:gd name="connsiteX16" fmla="*/ 204752 w 214425"/>
                  <a:gd name="connsiteY16" fmla="*/ 9136 h 99957"/>
                  <a:gd name="connsiteX17" fmla="*/ 200990 w 214425"/>
                  <a:gd name="connsiteY17" fmla="*/ 15585 h 99957"/>
                  <a:gd name="connsiteX18" fmla="*/ 203140 w 214425"/>
                  <a:gd name="connsiteY18" fmla="*/ 18809 h 99957"/>
                  <a:gd name="connsiteX19" fmla="*/ 206901 w 214425"/>
                  <a:gd name="connsiteY19" fmla="*/ 25796 h 99957"/>
                  <a:gd name="connsiteX20" fmla="*/ 214425 w 214425"/>
                  <a:gd name="connsiteY20" fmla="*/ 29020 h 99957"/>
                  <a:gd name="connsiteX21" fmla="*/ 213888 w 214425"/>
                  <a:gd name="connsiteY21" fmla="*/ 64489 h 99957"/>
                  <a:gd name="connsiteX22" fmla="*/ 212813 w 214425"/>
                  <a:gd name="connsiteY22" fmla="*/ 99958 h 9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425" h="99957">
                    <a:moveTo>
                      <a:pt x="212813" y="99958"/>
                    </a:moveTo>
                    <a:lnTo>
                      <a:pt x="187555" y="99958"/>
                    </a:lnTo>
                    <a:lnTo>
                      <a:pt x="135964" y="99958"/>
                    </a:lnTo>
                    <a:lnTo>
                      <a:pt x="84373" y="99958"/>
                    </a:lnTo>
                    <a:lnTo>
                      <a:pt x="55890" y="99958"/>
                    </a:lnTo>
                    <a:lnTo>
                      <a:pt x="27408" y="99958"/>
                    </a:lnTo>
                    <a:lnTo>
                      <a:pt x="537" y="99958"/>
                    </a:lnTo>
                    <a:lnTo>
                      <a:pt x="537" y="51591"/>
                    </a:lnTo>
                    <a:lnTo>
                      <a:pt x="0" y="0"/>
                    </a:lnTo>
                    <a:lnTo>
                      <a:pt x="0" y="0"/>
                    </a:lnTo>
                    <a:lnTo>
                      <a:pt x="49979" y="0"/>
                    </a:lnTo>
                    <a:lnTo>
                      <a:pt x="87060" y="0"/>
                    </a:lnTo>
                    <a:lnTo>
                      <a:pt x="153161" y="0"/>
                    </a:lnTo>
                    <a:lnTo>
                      <a:pt x="192929" y="0"/>
                    </a:lnTo>
                    <a:lnTo>
                      <a:pt x="199915" y="4299"/>
                    </a:lnTo>
                    <a:lnTo>
                      <a:pt x="203677" y="4299"/>
                    </a:lnTo>
                    <a:lnTo>
                      <a:pt x="204752" y="9136"/>
                    </a:lnTo>
                    <a:lnTo>
                      <a:pt x="200990" y="15585"/>
                    </a:lnTo>
                    <a:lnTo>
                      <a:pt x="203140" y="18809"/>
                    </a:lnTo>
                    <a:lnTo>
                      <a:pt x="206901" y="25796"/>
                    </a:lnTo>
                    <a:lnTo>
                      <a:pt x="214425" y="29020"/>
                    </a:lnTo>
                    <a:lnTo>
                      <a:pt x="213888" y="64489"/>
                    </a:lnTo>
                    <a:lnTo>
                      <a:pt x="212813" y="9995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6" name="Freeform: Shape 223">
                <a:extLst>
                  <a:ext uri="{FF2B5EF4-FFF2-40B4-BE49-F238E27FC236}">
                    <a16:creationId xmlns:a16="http://schemas.microsoft.com/office/drawing/2014/main" id="{E36075B4-3A90-B543-B280-E2CFF7A368E2}"/>
                  </a:ext>
                </a:extLst>
              </p:cNvPr>
              <p:cNvSpPr/>
              <p:nvPr/>
            </p:nvSpPr>
            <p:spPr>
              <a:xfrm>
                <a:off x="2733034" y="3299004"/>
                <a:ext cx="216037" cy="87059"/>
              </a:xfrm>
              <a:custGeom>
                <a:avLst/>
                <a:gdLst>
                  <a:gd name="connsiteX0" fmla="*/ 198840 w 216037"/>
                  <a:gd name="connsiteY0" fmla="*/ 24721 h 87059"/>
                  <a:gd name="connsiteX1" fmla="*/ 199378 w 216037"/>
                  <a:gd name="connsiteY1" fmla="*/ 27945 h 87059"/>
                  <a:gd name="connsiteX2" fmla="*/ 198840 w 216037"/>
                  <a:gd name="connsiteY2" fmla="*/ 34931 h 87059"/>
                  <a:gd name="connsiteX3" fmla="*/ 202065 w 216037"/>
                  <a:gd name="connsiteY3" fmla="*/ 40305 h 87059"/>
                  <a:gd name="connsiteX4" fmla="*/ 203677 w 216037"/>
                  <a:gd name="connsiteY4" fmla="*/ 45142 h 87059"/>
                  <a:gd name="connsiteX5" fmla="*/ 207976 w 216037"/>
                  <a:gd name="connsiteY5" fmla="*/ 49441 h 87059"/>
                  <a:gd name="connsiteX6" fmla="*/ 210663 w 216037"/>
                  <a:gd name="connsiteY6" fmla="*/ 53203 h 87059"/>
                  <a:gd name="connsiteX7" fmla="*/ 216037 w 216037"/>
                  <a:gd name="connsiteY7" fmla="*/ 53741 h 87059"/>
                  <a:gd name="connsiteX8" fmla="*/ 204752 w 216037"/>
                  <a:gd name="connsiteY8" fmla="*/ 63414 h 87059"/>
                  <a:gd name="connsiteX9" fmla="*/ 195616 w 216037"/>
                  <a:gd name="connsiteY9" fmla="*/ 67176 h 87059"/>
                  <a:gd name="connsiteX10" fmla="*/ 195078 w 216037"/>
                  <a:gd name="connsiteY10" fmla="*/ 69863 h 87059"/>
                  <a:gd name="connsiteX11" fmla="*/ 191854 w 216037"/>
                  <a:gd name="connsiteY11" fmla="*/ 73087 h 87059"/>
                  <a:gd name="connsiteX12" fmla="*/ 183793 w 216037"/>
                  <a:gd name="connsiteY12" fmla="*/ 76849 h 87059"/>
                  <a:gd name="connsiteX13" fmla="*/ 181106 w 216037"/>
                  <a:gd name="connsiteY13" fmla="*/ 80074 h 87059"/>
                  <a:gd name="connsiteX14" fmla="*/ 175195 w 216037"/>
                  <a:gd name="connsiteY14" fmla="*/ 82223 h 87059"/>
                  <a:gd name="connsiteX15" fmla="*/ 167133 w 216037"/>
                  <a:gd name="connsiteY15" fmla="*/ 83835 h 87059"/>
                  <a:gd name="connsiteX16" fmla="*/ 147787 w 216037"/>
                  <a:gd name="connsiteY16" fmla="*/ 84910 h 87059"/>
                  <a:gd name="connsiteX17" fmla="*/ 122529 w 216037"/>
                  <a:gd name="connsiteY17" fmla="*/ 83298 h 87059"/>
                  <a:gd name="connsiteX18" fmla="*/ 114468 w 216037"/>
                  <a:gd name="connsiteY18" fmla="*/ 83835 h 87059"/>
                  <a:gd name="connsiteX19" fmla="*/ 97808 w 216037"/>
                  <a:gd name="connsiteY19" fmla="*/ 82761 h 87059"/>
                  <a:gd name="connsiteX20" fmla="*/ 81148 w 216037"/>
                  <a:gd name="connsiteY20" fmla="*/ 82223 h 87059"/>
                  <a:gd name="connsiteX21" fmla="*/ 65564 w 216037"/>
                  <a:gd name="connsiteY21" fmla="*/ 82223 h 87059"/>
                  <a:gd name="connsiteX22" fmla="*/ 47829 w 216037"/>
                  <a:gd name="connsiteY22" fmla="*/ 83298 h 87059"/>
                  <a:gd name="connsiteX23" fmla="*/ 46754 w 216037"/>
                  <a:gd name="connsiteY23" fmla="*/ 81686 h 87059"/>
                  <a:gd name="connsiteX24" fmla="*/ 40843 w 216037"/>
                  <a:gd name="connsiteY24" fmla="*/ 81686 h 87059"/>
                  <a:gd name="connsiteX25" fmla="*/ 40843 w 216037"/>
                  <a:gd name="connsiteY25" fmla="*/ 87060 h 87059"/>
                  <a:gd name="connsiteX26" fmla="*/ 0 w 216037"/>
                  <a:gd name="connsiteY26" fmla="*/ 86522 h 87059"/>
                  <a:gd name="connsiteX27" fmla="*/ 6449 w 216037"/>
                  <a:gd name="connsiteY27" fmla="*/ 83298 h 87059"/>
                  <a:gd name="connsiteX28" fmla="*/ 10748 w 216037"/>
                  <a:gd name="connsiteY28" fmla="*/ 80611 h 87059"/>
                  <a:gd name="connsiteX29" fmla="*/ 10211 w 216037"/>
                  <a:gd name="connsiteY29" fmla="*/ 75237 h 87059"/>
                  <a:gd name="connsiteX30" fmla="*/ 11286 w 216037"/>
                  <a:gd name="connsiteY30" fmla="*/ 72012 h 87059"/>
                  <a:gd name="connsiteX31" fmla="*/ 10211 w 216037"/>
                  <a:gd name="connsiteY31" fmla="*/ 67176 h 87059"/>
                  <a:gd name="connsiteX32" fmla="*/ 12360 w 216037"/>
                  <a:gd name="connsiteY32" fmla="*/ 63951 h 87059"/>
                  <a:gd name="connsiteX33" fmla="*/ 19884 w 216037"/>
                  <a:gd name="connsiteY33" fmla="*/ 65563 h 87059"/>
                  <a:gd name="connsiteX34" fmla="*/ 26870 w 216037"/>
                  <a:gd name="connsiteY34" fmla="*/ 68788 h 87059"/>
                  <a:gd name="connsiteX35" fmla="*/ 30632 w 216037"/>
                  <a:gd name="connsiteY35" fmla="*/ 66101 h 87059"/>
                  <a:gd name="connsiteX36" fmla="*/ 29557 w 216037"/>
                  <a:gd name="connsiteY36" fmla="*/ 59115 h 87059"/>
                  <a:gd name="connsiteX37" fmla="*/ 36006 w 216037"/>
                  <a:gd name="connsiteY37" fmla="*/ 56428 h 87059"/>
                  <a:gd name="connsiteX38" fmla="*/ 40843 w 216037"/>
                  <a:gd name="connsiteY38" fmla="*/ 54278 h 87059"/>
                  <a:gd name="connsiteX39" fmla="*/ 38156 w 216037"/>
                  <a:gd name="connsiteY39" fmla="*/ 51054 h 87059"/>
                  <a:gd name="connsiteX40" fmla="*/ 41380 w 216037"/>
                  <a:gd name="connsiteY40" fmla="*/ 46217 h 87059"/>
                  <a:gd name="connsiteX41" fmla="*/ 41380 w 216037"/>
                  <a:gd name="connsiteY41" fmla="*/ 43530 h 87059"/>
                  <a:gd name="connsiteX42" fmla="*/ 45142 w 216037"/>
                  <a:gd name="connsiteY42" fmla="*/ 44605 h 87059"/>
                  <a:gd name="connsiteX43" fmla="*/ 45680 w 216037"/>
                  <a:gd name="connsiteY43" fmla="*/ 40843 h 87059"/>
                  <a:gd name="connsiteX44" fmla="*/ 53203 w 216037"/>
                  <a:gd name="connsiteY44" fmla="*/ 43530 h 87059"/>
                  <a:gd name="connsiteX45" fmla="*/ 59115 w 216037"/>
                  <a:gd name="connsiteY45" fmla="*/ 39768 h 87059"/>
                  <a:gd name="connsiteX46" fmla="*/ 67713 w 216037"/>
                  <a:gd name="connsiteY46" fmla="*/ 44605 h 87059"/>
                  <a:gd name="connsiteX47" fmla="*/ 69863 w 216037"/>
                  <a:gd name="connsiteY47" fmla="*/ 41380 h 87059"/>
                  <a:gd name="connsiteX48" fmla="*/ 76312 w 216037"/>
                  <a:gd name="connsiteY48" fmla="*/ 38156 h 87059"/>
                  <a:gd name="connsiteX49" fmla="*/ 82223 w 216037"/>
                  <a:gd name="connsiteY49" fmla="*/ 41918 h 87059"/>
                  <a:gd name="connsiteX50" fmla="*/ 85448 w 216037"/>
                  <a:gd name="connsiteY50" fmla="*/ 38156 h 87059"/>
                  <a:gd name="connsiteX51" fmla="*/ 90284 w 216037"/>
                  <a:gd name="connsiteY51" fmla="*/ 31707 h 87059"/>
                  <a:gd name="connsiteX52" fmla="*/ 91897 w 216037"/>
                  <a:gd name="connsiteY52" fmla="*/ 36006 h 87059"/>
                  <a:gd name="connsiteX53" fmla="*/ 97808 w 216037"/>
                  <a:gd name="connsiteY53" fmla="*/ 38693 h 87059"/>
                  <a:gd name="connsiteX54" fmla="*/ 104257 w 216037"/>
                  <a:gd name="connsiteY54" fmla="*/ 29020 h 87059"/>
                  <a:gd name="connsiteX55" fmla="*/ 108556 w 216037"/>
                  <a:gd name="connsiteY55" fmla="*/ 27945 h 87059"/>
                  <a:gd name="connsiteX56" fmla="*/ 112318 w 216037"/>
                  <a:gd name="connsiteY56" fmla="*/ 22034 h 87059"/>
                  <a:gd name="connsiteX57" fmla="*/ 116080 w 216037"/>
                  <a:gd name="connsiteY57" fmla="*/ 19347 h 87059"/>
                  <a:gd name="connsiteX58" fmla="*/ 116617 w 216037"/>
                  <a:gd name="connsiteY58" fmla="*/ 12898 h 87059"/>
                  <a:gd name="connsiteX59" fmla="*/ 123603 w 216037"/>
                  <a:gd name="connsiteY59" fmla="*/ 13972 h 87059"/>
                  <a:gd name="connsiteX60" fmla="*/ 127903 w 216037"/>
                  <a:gd name="connsiteY60" fmla="*/ 11285 h 87059"/>
                  <a:gd name="connsiteX61" fmla="*/ 132739 w 216037"/>
                  <a:gd name="connsiteY61" fmla="*/ 11285 h 87059"/>
                  <a:gd name="connsiteX62" fmla="*/ 133814 w 216037"/>
                  <a:gd name="connsiteY62" fmla="*/ 8598 h 87059"/>
                  <a:gd name="connsiteX63" fmla="*/ 131665 w 216037"/>
                  <a:gd name="connsiteY63" fmla="*/ 1612 h 87059"/>
                  <a:gd name="connsiteX64" fmla="*/ 133277 w 216037"/>
                  <a:gd name="connsiteY64" fmla="*/ 0 h 87059"/>
                  <a:gd name="connsiteX65" fmla="*/ 142950 w 216037"/>
                  <a:gd name="connsiteY65" fmla="*/ 537 h 87059"/>
                  <a:gd name="connsiteX66" fmla="*/ 147787 w 216037"/>
                  <a:gd name="connsiteY66" fmla="*/ 3762 h 87059"/>
                  <a:gd name="connsiteX67" fmla="*/ 155310 w 216037"/>
                  <a:gd name="connsiteY67" fmla="*/ 11285 h 87059"/>
                  <a:gd name="connsiteX68" fmla="*/ 161222 w 216037"/>
                  <a:gd name="connsiteY68" fmla="*/ 13435 h 87059"/>
                  <a:gd name="connsiteX69" fmla="*/ 165521 w 216037"/>
                  <a:gd name="connsiteY69" fmla="*/ 16122 h 87059"/>
                  <a:gd name="connsiteX70" fmla="*/ 172508 w 216037"/>
                  <a:gd name="connsiteY70" fmla="*/ 15047 h 87059"/>
                  <a:gd name="connsiteX71" fmla="*/ 177344 w 216037"/>
                  <a:gd name="connsiteY71" fmla="*/ 17197 h 87059"/>
                  <a:gd name="connsiteX72" fmla="*/ 183256 w 216037"/>
                  <a:gd name="connsiteY72" fmla="*/ 15585 h 87059"/>
                  <a:gd name="connsiteX73" fmla="*/ 188630 w 216037"/>
                  <a:gd name="connsiteY73" fmla="*/ 15047 h 87059"/>
                  <a:gd name="connsiteX74" fmla="*/ 190779 w 216037"/>
                  <a:gd name="connsiteY74" fmla="*/ 19884 h 87059"/>
                  <a:gd name="connsiteX75" fmla="*/ 198840 w 216037"/>
                  <a:gd name="connsiteY75" fmla="*/ 24721 h 8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16037" h="87059">
                    <a:moveTo>
                      <a:pt x="198840" y="24721"/>
                    </a:moveTo>
                    <a:lnTo>
                      <a:pt x="199378" y="27945"/>
                    </a:lnTo>
                    <a:lnTo>
                      <a:pt x="198840" y="34931"/>
                    </a:lnTo>
                    <a:lnTo>
                      <a:pt x="202065" y="40305"/>
                    </a:lnTo>
                    <a:lnTo>
                      <a:pt x="203677" y="45142"/>
                    </a:lnTo>
                    <a:lnTo>
                      <a:pt x="207976" y="49441"/>
                    </a:lnTo>
                    <a:lnTo>
                      <a:pt x="210663" y="53203"/>
                    </a:lnTo>
                    <a:lnTo>
                      <a:pt x="216037" y="53741"/>
                    </a:lnTo>
                    <a:lnTo>
                      <a:pt x="204752" y="63414"/>
                    </a:lnTo>
                    <a:lnTo>
                      <a:pt x="195616" y="67176"/>
                    </a:lnTo>
                    <a:lnTo>
                      <a:pt x="195078" y="69863"/>
                    </a:lnTo>
                    <a:lnTo>
                      <a:pt x="191854" y="73087"/>
                    </a:lnTo>
                    <a:lnTo>
                      <a:pt x="183793" y="76849"/>
                    </a:lnTo>
                    <a:lnTo>
                      <a:pt x="181106" y="80074"/>
                    </a:lnTo>
                    <a:lnTo>
                      <a:pt x="175195" y="82223"/>
                    </a:lnTo>
                    <a:lnTo>
                      <a:pt x="167133" y="83835"/>
                    </a:lnTo>
                    <a:lnTo>
                      <a:pt x="147787" y="84910"/>
                    </a:lnTo>
                    <a:lnTo>
                      <a:pt x="122529" y="83298"/>
                    </a:lnTo>
                    <a:lnTo>
                      <a:pt x="114468" y="83835"/>
                    </a:lnTo>
                    <a:lnTo>
                      <a:pt x="97808" y="82761"/>
                    </a:lnTo>
                    <a:lnTo>
                      <a:pt x="81148" y="82223"/>
                    </a:lnTo>
                    <a:lnTo>
                      <a:pt x="65564" y="82223"/>
                    </a:lnTo>
                    <a:lnTo>
                      <a:pt x="47829" y="83298"/>
                    </a:lnTo>
                    <a:lnTo>
                      <a:pt x="46754" y="81686"/>
                    </a:lnTo>
                    <a:lnTo>
                      <a:pt x="40843" y="81686"/>
                    </a:lnTo>
                    <a:lnTo>
                      <a:pt x="40843" y="87060"/>
                    </a:lnTo>
                    <a:lnTo>
                      <a:pt x="0" y="86522"/>
                    </a:lnTo>
                    <a:lnTo>
                      <a:pt x="6449" y="83298"/>
                    </a:lnTo>
                    <a:lnTo>
                      <a:pt x="10748" y="80611"/>
                    </a:lnTo>
                    <a:lnTo>
                      <a:pt x="10211" y="75237"/>
                    </a:lnTo>
                    <a:lnTo>
                      <a:pt x="11286" y="72012"/>
                    </a:lnTo>
                    <a:lnTo>
                      <a:pt x="10211" y="67176"/>
                    </a:lnTo>
                    <a:lnTo>
                      <a:pt x="12360" y="63951"/>
                    </a:lnTo>
                    <a:lnTo>
                      <a:pt x="19884" y="65563"/>
                    </a:lnTo>
                    <a:lnTo>
                      <a:pt x="26870" y="68788"/>
                    </a:lnTo>
                    <a:lnTo>
                      <a:pt x="30632" y="66101"/>
                    </a:lnTo>
                    <a:lnTo>
                      <a:pt x="29557" y="59115"/>
                    </a:lnTo>
                    <a:lnTo>
                      <a:pt x="36006" y="56428"/>
                    </a:lnTo>
                    <a:lnTo>
                      <a:pt x="40843" y="54278"/>
                    </a:lnTo>
                    <a:lnTo>
                      <a:pt x="38156" y="51054"/>
                    </a:lnTo>
                    <a:lnTo>
                      <a:pt x="41380" y="46217"/>
                    </a:lnTo>
                    <a:lnTo>
                      <a:pt x="41380" y="43530"/>
                    </a:lnTo>
                    <a:lnTo>
                      <a:pt x="45142" y="44605"/>
                    </a:lnTo>
                    <a:lnTo>
                      <a:pt x="45680" y="40843"/>
                    </a:lnTo>
                    <a:lnTo>
                      <a:pt x="53203" y="43530"/>
                    </a:lnTo>
                    <a:lnTo>
                      <a:pt x="59115" y="39768"/>
                    </a:lnTo>
                    <a:lnTo>
                      <a:pt x="67713" y="44605"/>
                    </a:lnTo>
                    <a:lnTo>
                      <a:pt x="69863" y="41380"/>
                    </a:lnTo>
                    <a:lnTo>
                      <a:pt x="76312" y="38156"/>
                    </a:lnTo>
                    <a:lnTo>
                      <a:pt x="82223" y="41918"/>
                    </a:lnTo>
                    <a:lnTo>
                      <a:pt x="85448" y="38156"/>
                    </a:lnTo>
                    <a:lnTo>
                      <a:pt x="90284" y="31707"/>
                    </a:lnTo>
                    <a:lnTo>
                      <a:pt x="91897" y="36006"/>
                    </a:lnTo>
                    <a:lnTo>
                      <a:pt x="97808" y="38693"/>
                    </a:lnTo>
                    <a:lnTo>
                      <a:pt x="104257" y="29020"/>
                    </a:lnTo>
                    <a:lnTo>
                      <a:pt x="108556" y="27945"/>
                    </a:lnTo>
                    <a:lnTo>
                      <a:pt x="112318" y="22034"/>
                    </a:lnTo>
                    <a:lnTo>
                      <a:pt x="116080" y="19347"/>
                    </a:lnTo>
                    <a:lnTo>
                      <a:pt x="116617" y="12898"/>
                    </a:lnTo>
                    <a:lnTo>
                      <a:pt x="123603" y="13972"/>
                    </a:lnTo>
                    <a:lnTo>
                      <a:pt x="127903" y="11285"/>
                    </a:lnTo>
                    <a:lnTo>
                      <a:pt x="132739" y="11285"/>
                    </a:lnTo>
                    <a:lnTo>
                      <a:pt x="133814" y="8598"/>
                    </a:lnTo>
                    <a:lnTo>
                      <a:pt x="131665" y="1612"/>
                    </a:lnTo>
                    <a:lnTo>
                      <a:pt x="133277" y="0"/>
                    </a:lnTo>
                    <a:lnTo>
                      <a:pt x="142950" y="537"/>
                    </a:lnTo>
                    <a:lnTo>
                      <a:pt x="147787" y="3762"/>
                    </a:lnTo>
                    <a:lnTo>
                      <a:pt x="155310" y="11285"/>
                    </a:lnTo>
                    <a:lnTo>
                      <a:pt x="161222" y="13435"/>
                    </a:lnTo>
                    <a:lnTo>
                      <a:pt x="165521" y="16122"/>
                    </a:lnTo>
                    <a:lnTo>
                      <a:pt x="172508" y="15047"/>
                    </a:lnTo>
                    <a:lnTo>
                      <a:pt x="177344" y="17197"/>
                    </a:lnTo>
                    <a:lnTo>
                      <a:pt x="183256" y="15585"/>
                    </a:lnTo>
                    <a:lnTo>
                      <a:pt x="188630" y="15047"/>
                    </a:lnTo>
                    <a:lnTo>
                      <a:pt x="190779" y="19884"/>
                    </a:lnTo>
                    <a:lnTo>
                      <a:pt x="198840" y="2472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7" name="Freeform: Shape 224">
                <a:extLst>
                  <a:ext uri="{FF2B5EF4-FFF2-40B4-BE49-F238E27FC236}">
                    <a16:creationId xmlns:a16="http://schemas.microsoft.com/office/drawing/2014/main" id="{34D70008-4EBE-0D46-BAE7-007EBC0900BF}"/>
                  </a:ext>
                </a:extLst>
              </p:cNvPr>
              <p:cNvSpPr/>
              <p:nvPr/>
            </p:nvSpPr>
            <p:spPr>
              <a:xfrm>
                <a:off x="3021621" y="3280195"/>
                <a:ext cx="128440" cy="59651"/>
              </a:xfrm>
              <a:custGeom>
                <a:avLst/>
                <a:gdLst>
                  <a:gd name="connsiteX0" fmla="*/ 105332 w 128440"/>
                  <a:gd name="connsiteY0" fmla="*/ 0 h 59651"/>
                  <a:gd name="connsiteX1" fmla="*/ 107481 w 128440"/>
                  <a:gd name="connsiteY1" fmla="*/ 42455 h 59651"/>
                  <a:gd name="connsiteX2" fmla="*/ 126828 w 128440"/>
                  <a:gd name="connsiteY2" fmla="*/ 42455 h 59651"/>
                  <a:gd name="connsiteX3" fmla="*/ 128440 w 128440"/>
                  <a:gd name="connsiteY3" fmla="*/ 45680 h 59651"/>
                  <a:gd name="connsiteX4" fmla="*/ 117155 w 128440"/>
                  <a:gd name="connsiteY4" fmla="*/ 56965 h 59651"/>
                  <a:gd name="connsiteX5" fmla="*/ 110706 w 128440"/>
                  <a:gd name="connsiteY5" fmla="*/ 57502 h 59651"/>
                  <a:gd name="connsiteX6" fmla="*/ 108556 w 128440"/>
                  <a:gd name="connsiteY6" fmla="*/ 59652 h 59651"/>
                  <a:gd name="connsiteX7" fmla="*/ 94046 w 128440"/>
                  <a:gd name="connsiteY7" fmla="*/ 44067 h 59651"/>
                  <a:gd name="connsiteX8" fmla="*/ 92971 w 128440"/>
                  <a:gd name="connsiteY8" fmla="*/ 18809 h 59651"/>
                  <a:gd name="connsiteX9" fmla="*/ 88135 w 128440"/>
                  <a:gd name="connsiteY9" fmla="*/ 30632 h 59651"/>
                  <a:gd name="connsiteX10" fmla="*/ 88672 w 128440"/>
                  <a:gd name="connsiteY10" fmla="*/ 59652 h 59651"/>
                  <a:gd name="connsiteX11" fmla="*/ 71475 w 128440"/>
                  <a:gd name="connsiteY11" fmla="*/ 49979 h 59651"/>
                  <a:gd name="connsiteX12" fmla="*/ 69863 w 128440"/>
                  <a:gd name="connsiteY12" fmla="*/ 45142 h 59651"/>
                  <a:gd name="connsiteX13" fmla="*/ 65026 w 128440"/>
                  <a:gd name="connsiteY13" fmla="*/ 46754 h 59651"/>
                  <a:gd name="connsiteX14" fmla="*/ 61264 w 128440"/>
                  <a:gd name="connsiteY14" fmla="*/ 45142 h 59651"/>
                  <a:gd name="connsiteX15" fmla="*/ 64489 w 128440"/>
                  <a:gd name="connsiteY15" fmla="*/ 37618 h 59651"/>
                  <a:gd name="connsiteX16" fmla="*/ 69325 w 128440"/>
                  <a:gd name="connsiteY16" fmla="*/ 34394 h 59651"/>
                  <a:gd name="connsiteX17" fmla="*/ 69863 w 128440"/>
                  <a:gd name="connsiteY17" fmla="*/ 31707 h 59651"/>
                  <a:gd name="connsiteX18" fmla="*/ 73625 w 128440"/>
                  <a:gd name="connsiteY18" fmla="*/ 28482 h 59651"/>
                  <a:gd name="connsiteX19" fmla="*/ 69863 w 128440"/>
                  <a:gd name="connsiteY19" fmla="*/ 25258 h 59651"/>
                  <a:gd name="connsiteX20" fmla="*/ 67713 w 128440"/>
                  <a:gd name="connsiteY20" fmla="*/ 26870 h 59651"/>
                  <a:gd name="connsiteX21" fmla="*/ 62339 w 128440"/>
                  <a:gd name="connsiteY21" fmla="*/ 23108 h 59651"/>
                  <a:gd name="connsiteX22" fmla="*/ 56428 w 128440"/>
                  <a:gd name="connsiteY22" fmla="*/ 20959 h 59651"/>
                  <a:gd name="connsiteX23" fmla="*/ 58577 w 128440"/>
                  <a:gd name="connsiteY23" fmla="*/ 17197 h 59651"/>
                  <a:gd name="connsiteX24" fmla="*/ 54815 w 128440"/>
                  <a:gd name="connsiteY24" fmla="*/ 14510 h 59651"/>
                  <a:gd name="connsiteX25" fmla="*/ 50516 w 128440"/>
                  <a:gd name="connsiteY25" fmla="*/ 13435 h 59651"/>
                  <a:gd name="connsiteX26" fmla="*/ 48367 w 128440"/>
                  <a:gd name="connsiteY26" fmla="*/ 9136 h 59651"/>
                  <a:gd name="connsiteX27" fmla="*/ 44605 w 128440"/>
                  <a:gd name="connsiteY27" fmla="*/ 4299 h 59651"/>
                  <a:gd name="connsiteX28" fmla="*/ 36006 w 128440"/>
                  <a:gd name="connsiteY28" fmla="*/ 1612 h 59651"/>
                  <a:gd name="connsiteX29" fmla="*/ 30632 w 128440"/>
                  <a:gd name="connsiteY29" fmla="*/ 4299 h 59651"/>
                  <a:gd name="connsiteX30" fmla="*/ 27408 w 128440"/>
                  <a:gd name="connsiteY30" fmla="*/ 6986 h 59651"/>
                  <a:gd name="connsiteX31" fmla="*/ 18809 w 128440"/>
                  <a:gd name="connsiteY31" fmla="*/ 5911 h 59651"/>
                  <a:gd name="connsiteX32" fmla="*/ 15047 w 128440"/>
                  <a:gd name="connsiteY32" fmla="*/ 9673 h 59651"/>
                  <a:gd name="connsiteX33" fmla="*/ 9136 w 128440"/>
                  <a:gd name="connsiteY33" fmla="*/ 10748 h 59651"/>
                  <a:gd name="connsiteX34" fmla="*/ 4299 w 128440"/>
                  <a:gd name="connsiteY34" fmla="*/ 14510 h 59651"/>
                  <a:gd name="connsiteX35" fmla="*/ 0 w 128440"/>
                  <a:gd name="connsiteY35" fmla="*/ 17734 h 59651"/>
                  <a:gd name="connsiteX36" fmla="*/ 0 w 128440"/>
                  <a:gd name="connsiteY36" fmla="*/ 537 h 59651"/>
                  <a:gd name="connsiteX37" fmla="*/ 26870 w 128440"/>
                  <a:gd name="connsiteY37" fmla="*/ 537 h 59651"/>
                  <a:gd name="connsiteX38" fmla="*/ 36006 w 128440"/>
                  <a:gd name="connsiteY38" fmla="*/ 537 h 59651"/>
                  <a:gd name="connsiteX39" fmla="*/ 56428 w 128440"/>
                  <a:gd name="connsiteY39" fmla="*/ 537 h 59651"/>
                  <a:gd name="connsiteX40" fmla="*/ 81148 w 128440"/>
                  <a:gd name="connsiteY40" fmla="*/ 537 h 59651"/>
                  <a:gd name="connsiteX41" fmla="*/ 105332 w 128440"/>
                  <a:gd name="connsiteY41" fmla="*/ 0 h 5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8440" h="59651">
                    <a:moveTo>
                      <a:pt x="105332" y="0"/>
                    </a:moveTo>
                    <a:lnTo>
                      <a:pt x="107481" y="42455"/>
                    </a:lnTo>
                    <a:lnTo>
                      <a:pt x="126828" y="42455"/>
                    </a:lnTo>
                    <a:lnTo>
                      <a:pt x="128440" y="45680"/>
                    </a:lnTo>
                    <a:lnTo>
                      <a:pt x="117155" y="56965"/>
                    </a:lnTo>
                    <a:lnTo>
                      <a:pt x="110706" y="57502"/>
                    </a:lnTo>
                    <a:lnTo>
                      <a:pt x="108556" y="59652"/>
                    </a:lnTo>
                    <a:lnTo>
                      <a:pt x="94046" y="44067"/>
                    </a:lnTo>
                    <a:lnTo>
                      <a:pt x="92971" y="18809"/>
                    </a:lnTo>
                    <a:lnTo>
                      <a:pt x="88135" y="30632"/>
                    </a:lnTo>
                    <a:lnTo>
                      <a:pt x="88672" y="59652"/>
                    </a:lnTo>
                    <a:lnTo>
                      <a:pt x="71475" y="49979"/>
                    </a:lnTo>
                    <a:lnTo>
                      <a:pt x="69863" y="45142"/>
                    </a:lnTo>
                    <a:lnTo>
                      <a:pt x="65026" y="46754"/>
                    </a:lnTo>
                    <a:lnTo>
                      <a:pt x="61264" y="45142"/>
                    </a:lnTo>
                    <a:lnTo>
                      <a:pt x="64489" y="37618"/>
                    </a:lnTo>
                    <a:lnTo>
                      <a:pt x="69325" y="34394"/>
                    </a:lnTo>
                    <a:lnTo>
                      <a:pt x="69863" y="31707"/>
                    </a:lnTo>
                    <a:lnTo>
                      <a:pt x="73625" y="28482"/>
                    </a:lnTo>
                    <a:lnTo>
                      <a:pt x="69863" y="25258"/>
                    </a:lnTo>
                    <a:lnTo>
                      <a:pt x="67713" y="26870"/>
                    </a:lnTo>
                    <a:lnTo>
                      <a:pt x="62339" y="23108"/>
                    </a:lnTo>
                    <a:lnTo>
                      <a:pt x="56428" y="20959"/>
                    </a:lnTo>
                    <a:lnTo>
                      <a:pt x="58577" y="17197"/>
                    </a:lnTo>
                    <a:lnTo>
                      <a:pt x="54815" y="14510"/>
                    </a:lnTo>
                    <a:lnTo>
                      <a:pt x="50516" y="13435"/>
                    </a:lnTo>
                    <a:lnTo>
                      <a:pt x="48367" y="9136"/>
                    </a:lnTo>
                    <a:lnTo>
                      <a:pt x="44605" y="4299"/>
                    </a:lnTo>
                    <a:lnTo>
                      <a:pt x="36006" y="1612"/>
                    </a:lnTo>
                    <a:lnTo>
                      <a:pt x="30632" y="4299"/>
                    </a:lnTo>
                    <a:lnTo>
                      <a:pt x="27408" y="6986"/>
                    </a:lnTo>
                    <a:lnTo>
                      <a:pt x="18809" y="5911"/>
                    </a:lnTo>
                    <a:lnTo>
                      <a:pt x="15047" y="9673"/>
                    </a:lnTo>
                    <a:lnTo>
                      <a:pt x="9136" y="10748"/>
                    </a:lnTo>
                    <a:lnTo>
                      <a:pt x="4299" y="14510"/>
                    </a:lnTo>
                    <a:lnTo>
                      <a:pt x="0" y="17734"/>
                    </a:lnTo>
                    <a:lnTo>
                      <a:pt x="0" y="537"/>
                    </a:lnTo>
                    <a:lnTo>
                      <a:pt x="26870" y="537"/>
                    </a:lnTo>
                    <a:lnTo>
                      <a:pt x="36006" y="537"/>
                    </a:lnTo>
                    <a:lnTo>
                      <a:pt x="56428" y="537"/>
                    </a:lnTo>
                    <a:lnTo>
                      <a:pt x="81148" y="537"/>
                    </a:lnTo>
                    <a:lnTo>
                      <a:pt x="105332"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8" name="Freeform: Shape 225">
                <a:extLst>
                  <a:ext uri="{FF2B5EF4-FFF2-40B4-BE49-F238E27FC236}">
                    <a16:creationId xmlns:a16="http://schemas.microsoft.com/office/drawing/2014/main" id="{A3975429-D0C1-1648-A760-194B6CEBFA35}"/>
                  </a:ext>
                </a:extLst>
              </p:cNvPr>
              <p:cNvSpPr/>
              <p:nvPr/>
            </p:nvSpPr>
            <p:spPr>
              <a:xfrm>
                <a:off x="3262379" y="3010954"/>
                <a:ext cx="113930" cy="154772"/>
              </a:xfrm>
              <a:custGeom>
                <a:avLst/>
                <a:gdLst>
                  <a:gd name="connsiteX0" fmla="*/ 12360 w 113930"/>
                  <a:gd name="connsiteY0" fmla="*/ 154236 h 154772"/>
                  <a:gd name="connsiteX1" fmla="*/ 9136 w 113930"/>
                  <a:gd name="connsiteY1" fmla="*/ 154773 h 154772"/>
                  <a:gd name="connsiteX2" fmla="*/ 8061 w 113930"/>
                  <a:gd name="connsiteY2" fmla="*/ 149936 h 154772"/>
                  <a:gd name="connsiteX3" fmla="*/ 2687 w 113930"/>
                  <a:gd name="connsiteY3" fmla="*/ 144562 h 154772"/>
                  <a:gd name="connsiteX4" fmla="*/ 3762 w 113930"/>
                  <a:gd name="connsiteY4" fmla="*/ 141338 h 154772"/>
                  <a:gd name="connsiteX5" fmla="*/ 0 w 113930"/>
                  <a:gd name="connsiteY5" fmla="*/ 77386 h 154772"/>
                  <a:gd name="connsiteX6" fmla="*/ 11823 w 113930"/>
                  <a:gd name="connsiteY6" fmla="*/ 71475 h 154772"/>
                  <a:gd name="connsiteX7" fmla="*/ 22034 w 113930"/>
                  <a:gd name="connsiteY7" fmla="*/ 55353 h 154772"/>
                  <a:gd name="connsiteX8" fmla="*/ 30632 w 113930"/>
                  <a:gd name="connsiteY8" fmla="*/ 27408 h 154772"/>
                  <a:gd name="connsiteX9" fmla="*/ 52666 w 113930"/>
                  <a:gd name="connsiteY9" fmla="*/ 0 h 154772"/>
                  <a:gd name="connsiteX10" fmla="*/ 62339 w 113930"/>
                  <a:gd name="connsiteY10" fmla="*/ 9673 h 154772"/>
                  <a:gd name="connsiteX11" fmla="*/ 81686 w 113930"/>
                  <a:gd name="connsiteY11" fmla="*/ 3762 h 154772"/>
                  <a:gd name="connsiteX12" fmla="*/ 94583 w 113930"/>
                  <a:gd name="connsiteY12" fmla="*/ 13973 h 154772"/>
                  <a:gd name="connsiteX13" fmla="*/ 94583 w 113930"/>
                  <a:gd name="connsiteY13" fmla="*/ 62876 h 154772"/>
                  <a:gd name="connsiteX14" fmla="*/ 113393 w 113930"/>
                  <a:gd name="connsiteY14" fmla="*/ 82761 h 154772"/>
                  <a:gd name="connsiteX15" fmla="*/ 113930 w 113930"/>
                  <a:gd name="connsiteY15" fmla="*/ 97808 h 154772"/>
                  <a:gd name="connsiteX16" fmla="*/ 85985 w 113930"/>
                  <a:gd name="connsiteY16" fmla="*/ 109093 h 154772"/>
                  <a:gd name="connsiteX17" fmla="*/ 58040 w 113930"/>
                  <a:gd name="connsiteY17" fmla="*/ 117155 h 154772"/>
                  <a:gd name="connsiteX18" fmla="*/ 25258 w 113930"/>
                  <a:gd name="connsiteY18" fmla="*/ 138113 h 154772"/>
                  <a:gd name="connsiteX19" fmla="*/ 12360 w 113930"/>
                  <a:gd name="connsiteY19" fmla="*/ 154236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930" h="154772">
                    <a:moveTo>
                      <a:pt x="12360" y="154236"/>
                    </a:moveTo>
                    <a:lnTo>
                      <a:pt x="9136" y="154773"/>
                    </a:lnTo>
                    <a:lnTo>
                      <a:pt x="8061" y="149936"/>
                    </a:lnTo>
                    <a:lnTo>
                      <a:pt x="2687" y="144562"/>
                    </a:lnTo>
                    <a:lnTo>
                      <a:pt x="3762" y="141338"/>
                    </a:lnTo>
                    <a:lnTo>
                      <a:pt x="0" y="77386"/>
                    </a:lnTo>
                    <a:lnTo>
                      <a:pt x="11823" y="71475"/>
                    </a:lnTo>
                    <a:lnTo>
                      <a:pt x="22034" y="55353"/>
                    </a:lnTo>
                    <a:lnTo>
                      <a:pt x="30632" y="27408"/>
                    </a:lnTo>
                    <a:lnTo>
                      <a:pt x="52666" y="0"/>
                    </a:lnTo>
                    <a:lnTo>
                      <a:pt x="62339" y="9673"/>
                    </a:lnTo>
                    <a:lnTo>
                      <a:pt x="81686" y="3762"/>
                    </a:lnTo>
                    <a:lnTo>
                      <a:pt x="94583" y="13973"/>
                    </a:lnTo>
                    <a:lnTo>
                      <a:pt x="94583" y="62876"/>
                    </a:lnTo>
                    <a:lnTo>
                      <a:pt x="113393" y="82761"/>
                    </a:lnTo>
                    <a:lnTo>
                      <a:pt x="113930" y="97808"/>
                    </a:lnTo>
                    <a:lnTo>
                      <a:pt x="85985" y="109093"/>
                    </a:lnTo>
                    <a:lnTo>
                      <a:pt x="58040" y="117155"/>
                    </a:lnTo>
                    <a:lnTo>
                      <a:pt x="25258" y="138113"/>
                    </a:lnTo>
                    <a:lnTo>
                      <a:pt x="12360" y="154236"/>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299" name="Freeform: Shape 226">
                <a:extLst>
                  <a:ext uri="{FF2B5EF4-FFF2-40B4-BE49-F238E27FC236}">
                    <a16:creationId xmlns:a16="http://schemas.microsoft.com/office/drawing/2014/main" id="{E4D0A99C-4C28-6B4A-B249-10CFB0A38B37}"/>
                  </a:ext>
                </a:extLst>
              </p:cNvPr>
              <p:cNvSpPr/>
              <p:nvPr/>
            </p:nvSpPr>
            <p:spPr>
              <a:xfrm>
                <a:off x="2708313" y="3009342"/>
                <a:ext cx="229472" cy="204214"/>
              </a:xfrm>
              <a:custGeom>
                <a:avLst/>
                <a:gdLst>
                  <a:gd name="connsiteX0" fmla="*/ 167671 w 229472"/>
                  <a:gd name="connsiteY0" fmla="*/ 34394 h 204214"/>
                  <a:gd name="connsiteX1" fmla="*/ 167671 w 229472"/>
                  <a:gd name="connsiteY1" fmla="*/ 34394 h 204214"/>
                  <a:gd name="connsiteX2" fmla="*/ 177344 w 229472"/>
                  <a:gd name="connsiteY2" fmla="*/ 35469 h 204214"/>
                  <a:gd name="connsiteX3" fmla="*/ 177344 w 229472"/>
                  <a:gd name="connsiteY3" fmla="*/ 35469 h 204214"/>
                  <a:gd name="connsiteX4" fmla="*/ 173582 w 229472"/>
                  <a:gd name="connsiteY4" fmla="*/ 39231 h 204214"/>
                  <a:gd name="connsiteX5" fmla="*/ 188092 w 229472"/>
                  <a:gd name="connsiteY5" fmla="*/ 53203 h 204214"/>
                  <a:gd name="connsiteX6" fmla="*/ 162834 w 229472"/>
                  <a:gd name="connsiteY6" fmla="*/ 56428 h 204214"/>
                  <a:gd name="connsiteX7" fmla="*/ 161759 w 229472"/>
                  <a:gd name="connsiteY7" fmla="*/ 56428 h 204214"/>
                  <a:gd name="connsiteX8" fmla="*/ 139188 w 229472"/>
                  <a:gd name="connsiteY8" fmla="*/ 52666 h 204214"/>
                  <a:gd name="connsiteX9" fmla="*/ 116617 w 229472"/>
                  <a:gd name="connsiteY9" fmla="*/ 59652 h 204214"/>
                  <a:gd name="connsiteX10" fmla="*/ 97271 w 229472"/>
                  <a:gd name="connsiteY10" fmla="*/ 62877 h 204214"/>
                  <a:gd name="connsiteX11" fmla="*/ 80611 w 229472"/>
                  <a:gd name="connsiteY11" fmla="*/ 85448 h 204214"/>
                  <a:gd name="connsiteX12" fmla="*/ 80074 w 229472"/>
                  <a:gd name="connsiteY12" fmla="*/ 85448 h 204214"/>
                  <a:gd name="connsiteX13" fmla="*/ 80074 w 229472"/>
                  <a:gd name="connsiteY13" fmla="*/ 85448 h 204214"/>
                  <a:gd name="connsiteX14" fmla="*/ 76312 w 229472"/>
                  <a:gd name="connsiteY14" fmla="*/ 81148 h 204214"/>
                  <a:gd name="connsiteX15" fmla="*/ 78461 w 229472"/>
                  <a:gd name="connsiteY15" fmla="*/ 75237 h 204214"/>
                  <a:gd name="connsiteX16" fmla="*/ 72012 w 229472"/>
                  <a:gd name="connsiteY16" fmla="*/ 74700 h 204214"/>
                  <a:gd name="connsiteX17" fmla="*/ 73087 w 229472"/>
                  <a:gd name="connsiteY17" fmla="*/ 68788 h 204214"/>
                  <a:gd name="connsiteX18" fmla="*/ 74699 w 229472"/>
                  <a:gd name="connsiteY18" fmla="*/ 66101 h 204214"/>
                  <a:gd name="connsiteX19" fmla="*/ 72012 w 229472"/>
                  <a:gd name="connsiteY19" fmla="*/ 61264 h 204214"/>
                  <a:gd name="connsiteX20" fmla="*/ 65026 w 229472"/>
                  <a:gd name="connsiteY20" fmla="*/ 59115 h 204214"/>
                  <a:gd name="connsiteX21" fmla="*/ 63414 w 229472"/>
                  <a:gd name="connsiteY21" fmla="*/ 53203 h 204214"/>
                  <a:gd name="connsiteX22" fmla="*/ 58040 w 229472"/>
                  <a:gd name="connsiteY22" fmla="*/ 52666 h 204214"/>
                  <a:gd name="connsiteX23" fmla="*/ 49979 w 229472"/>
                  <a:gd name="connsiteY23" fmla="*/ 52666 h 204214"/>
                  <a:gd name="connsiteX24" fmla="*/ 33319 w 229472"/>
                  <a:gd name="connsiteY24" fmla="*/ 46217 h 204214"/>
                  <a:gd name="connsiteX25" fmla="*/ 8061 w 229472"/>
                  <a:gd name="connsiteY25" fmla="*/ 39768 h 204214"/>
                  <a:gd name="connsiteX26" fmla="*/ 5912 w 229472"/>
                  <a:gd name="connsiteY26" fmla="*/ 33319 h 204214"/>
                  <a:gd name="connsiteX27" fmla="*/ 1612 w 229472"/>
                  <a:gd name="connsiteY27" fmla="*/ 32244 h 204214"/>
                  <a:gd name="connsiteX28" fmla="*/ 1612 w 229472"/>
                  <a:gd name="connsiteY28" fmla="*/ 32244 h 204214"/>
                  <a:gd name="connsiteX29" fmla="*/ 0 w 229472"/>
                  <a:gd name="connsiteY29" fmla="*/ 32782 h 204214"/>
                  <a:gd name="connsiteX30" fmla="*/ 0 w 229472"/>
                  <a:gd name="connsiteY30" fmla="*/ 32782 h 204214"/>
                  <a:gd name="connsiteX31" fmla="*/ 0 w 229472"/>
                  <a:gd name="connsiteY31" fmla="*/ 32782 h 204214"/>
                  <a:gd name="connsiteX32" fmla="*/ 22034 w 229472"/>
                  <a:gd name="connsiteY32" fmla="*/ 23646 h 204214"/>
                  <a:gd name="connsiteX33" fmla="*/ 45142 w 229472"/>
                  <a:gd name="connsiteY33" fmla="*/ 11823 h 204214"/>
                  <a:gd name="connsiteX34" fmla="*/ 70400 w 229472"/>
                  <a:gd name="connsiteY34" fmla="*/ 0 h 204214"/>
                  <a:gd name="connsiteX35" fmla="*/ 61264 w 229472"/>
                  <a:gd name="connsiteY35" fmla="*/ 18809 h 204214"/>
                  <a:gd name="connsiteX36" fmla="*/ 77386 w 229472"/>
                  <a:gd name="connsiteY36" fmla="*/ 23646 h 204214"/>
                  <a:gd name="connsiteX37" fmla="*/ 97808 w 229472"/>
                  <a:gd name="connsiteY37" fmla="*/ 37081 h 204214"/>
                  <a:gd name="connsiteX38" fmla="*/ 123066 w 229472"/>
                  <a:gd name="connsiteY38" fmla="*/ 29020 h 204214"/>
                  <a:gd name="connsiteX39" fmla="*/ 151011 w 229472"/>
                  <a:gd name="connsiteY39" fmla="*/ 25796 h 204214"/>
                  <a:gd name="connsiteX40" fmla="*/ 156923 w 229472"/>
                  <a:gd name="connsiteY40" fmla="*/ 36006 h 204214"/>
                  <a:gd name="connsiteX41" fmla="*/ 165521 w 229472"/>
                  <a:gd name="connsiteY41" fmla="*/ 37618 h 204214"/>
                  <a:gd name="connsiteX42" fmla="*/ 167671 w 229472"/>
                  <a:gd name="connsiteY42" fmla="*/ 34394 h 204214"/>
                  <a:gd name="connsiteX43" fmla="*/ 228935 w 229472"/>
                  <a:gd name="connsiteY43" fmla="*/ 159072 h 204214"/>
                  <a:gd name="connsiteX44" fmla="*/ 228935 w 229472"/>
                  <a:gd name="connsiteY44" fmla="*/ 159072 h 204214"/>
                  <a:gd name="connsiteX45" fmla="*/ 228398 w 229472"/>
                  <a:gd name="connsiteY45" fmla="*/ 159610 h 204214"/>
                  <a:gd name="connsiteX46" fmla="*/ 214963 w 229472"/>
                  <a:gd name="connsiteY46" fmla="*/ 178419 h 204214"/>
                  <a:gd name="connsiteX47" fmla="*/ 208514 w 229472"/>
                  <a:gd name="connsiteY47" fmla="*/ 190242 h 204214"/>
                  <a:gd name="connsiteX48" fmla="*/ 208514 w 229472"/>
                  <a:gd name="connsiteY48" fmla="*/ 190242 h 204214"/>
                  <a:gd name="connsiteX49" fmla="*/ 198840 w 229472"/>
                  <a:gd name="connsiteY49" fmla="*/ 203677 h 204214"/>
                  <a:gd name="connsiteX50" fmla="*/ 198840 w 229472"/>
                  <a:gd name="connsiteY50" fmla="*/ 203677 h 204214"/>
                  <a:gd name="connsiteX51" fmla="*/ 188092 w 229472"/>
                  <a:gd name="connsiteY51" fmla="*/ 204214 h 204214"/>
                  <a:gd name="connsiteX52" fmla="*/ 175195 w 229472"/>
                  <a:gd name="connsiteY52" fmla="*/ 204214 h 204214"/>
                  <a:gd name="connsiteX53" fmla="*/ 160684 w 229472"/>
                  <a:gd name="connsiteY53" fmla="*/ 204214 h 204214"/>
                  <a:gd name="connsiteX54" fmla="*/ 160684 w 229472"/>
                  <a:gd name="connsiteY54" fmla="*/ 201527 h 204214"/>
                  <a:gd name="connsiteX55" fmla="*/ 133814 w 229472"/>
                  <a:gd name="connsiteY55" fmla="*/ 201527 h 204214"/>
                  <a:gd name="connsiteX56" fmla="*/ 103182 w 229472"/>
                  <a:gd name="connsiteY56" fmla="*/ 201527 h 204214"/>
                  <a:gd name="connsiteX57" fmla="*/ 103182 w 229472"/>
                  <a:gd name="connsiteY57" fmla="*/ 201527 h 204214"/>
                  <a:gd name="connsiteX58" fmla="*/ 103182 w 229472"/>
                  <a:gd name="connsiteY58" fmla="*/ 201527 h 204214"/>
                  <a:gd name="connsiteX59" fmla="*/ 109094 w 229472"/>
                  <a:gd name="connsiteY59" fmla="*/ 196691 h 204214"/>
                  <a:gd name="connsiteX60" fmla="*/ 120916 w 229472"/>
                  <a:gd name="connsiteY60" fmla="*/ 180031 h 204214"/>
                  <a:gd name="connsiteX61" fmla="*/ 121454 w 229472"/>
                  <a:gd name="connsiteY61" fmla="*/ 157460 h 204214"/>
                  <a:gd name="connsiteX62" fmla="*/ 111781 w 229472"/>
                  <a:gd name="connsiteY62" fmla="*/ 135964 h 204214"/>
                  <a:gd name="connsiteX63" fmla="*/ 113393 w 229472"/>
                  <a:gd name="connsiteY63" fmla="*/ 120916 h 204214"/>
                  <a:gd name="connsiteX64" fmla="*/ 120916 w 229472"/>
                  <a:gd name="connsiteY64" fmla="*/ 103720 h 204214"/>
                  <a:gd name="connsiteX65" fmla="*/ 127903 w 229472"/>
                  <a:gd name="connsiteY65" fmla="*/ 91897 h 204214"/>
                  <a:gd name="connsiteX66" fmla="*/ 139188 w 229472"/>
                  <a:gd name="connsiteY66" fmla="*/ 83298 h 204214"/>
                  <a:gd name="connsiteX67" fmla="*/ 141875 w 229472"/>
                  <a:gd name="connsiteY67" fmla="*/ 95121 h 204214"/>
                  <a:gd name="connsiteX68" fmla="*/ 146712 w 229472"/>
                  <a:gd name="connsiteY68" fmla="*/ 77924 h 204214"/>
                  <a:gd name="connsiteX69" fmla="*/ 153161 w 229472"/>
                  <a:gd name="connsiteY69" fmla="*/ 74162 h 204214"/>
                  <a:gd name="connsiteX70" fmla="*/ 156923 w 229472"/>
                  <a:gd name="connsiteY70" fmla="*/ 60727 h 204214"/>
                  <a:gd name="connsiteX71" fmla="*/ 181106 w 229472"/>
                  <a:gd name="connsiteY71" fmla="*/ 67713 h 204214"/>
                  <a:gd name="connsiteX72" fmla="*/ 202602 w 229472"/>
                  <a:gd name="connsiteY72" fmla="*/ 81686 h 204214"/>
                  <a:gd name="connsiteX73" fmla="*/ 204752 w 229472"/>
                  <a:gd name="connsiteY73" fmla="*/ 97808 h 204214"/>
                  <a:gd name="connsiteX74" fmla="*/ 202065 w 229472"/>
                  <a:gd name="connsiteY74" fmla="*/ 113930 h 204214"/>
                  <a:gd name="connsiteX75" fmla="*/ 186480 w 229472"/>
                  <a:gd name="connsiteY75" fmla="*/ 127903 h 204214"/>
                  <a:gd name="connsiteX76" fmla="*/ 188092 w 229472"/>
                  <a:gd name="connsiteY76" fmla="*/ 136501 h 204214"/>
                  <a:gd name="connsiteX77" fmla="*/ 194004 w 229472"/>
                  <a:gd name="connsiteY77" fmla="*/ 137039 h 204214"/>
                  <a:gd name="connsiteX78" fmla="*/ 211738 w 229472"/>
                  <a:gd name="connsiteY78" fmla="*/ 121454 h 204214"/>
                  <a:gd name="connsiteX79" fmla="*/ 222486 w 229472"/>
                  <a:gd name="connsiteY79" fmla="*/ 125216 h 204214"/>
                  <a:gd name="connsiteX80" fmla="*/ 227860 w 229472"/>
                  <a:gd name="connsiteY80" fmla="*/ 145637 h 204214"/>
                  <a:gd name="connsiteX81" fmla="*/ 229473 w 229472"/>
                  <a:gd name="connsiteY81" fmla="*/ 159610 h 204214"/>
                  <a:gd name="connsiteX82" fmla="*/ 228935 w 229472"/>
                  <a:gd name="connsiteY82" fmla="*/ 159072 h 20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29472" h="204214">
                    <a:moveTo>
                      <a:pt x="167671" y="34394"/>
                    </a:moveTo>
                    <a:lnTo>
                      <a:pt x="167671" y="34394"/>
                    </a:lnTo>
                    <a:lnTo>
                      <a:pt x="177344" y="35469"/>
                    </a:lnTo>
                    <a:lnTo>
                      <a:pt x="177344" y="35469"/>
                    </a:lnTo>
                    <a:lnTo>
                      <a:pt x="173582" y="39231"/>
                    </a:lnTo>
                    <a:lnTo>
                      <a:pt x="188092" y="53203"/>
                    </a:lnTo>
                    <a:lnTo>
                      <a:pt x="162834" y="56428"/>
                    </a:lnTo>
                    <a:lnTo>
                      <a:pt x="161759" y="56428"/>
                    </a:lnTo>
                    <a:lnTo>
                      <a:pt x="139188" y="52666"/>
                    </a:lnTo>
                    <a:lnTo>
                      <a:pt x="116617" y="59652"/>
                    </a:lnTo>
                    <a:lnTo>
                      <a:pt x="97271" y="62877"/>
                    </a:lnTo>
                    <a:lnTo>
                      <a:pt x="80611" y="85448"/>
                    </a:lnTo>
                    <a:lnTo>
                      <a:pt x="80074" y="85448"/>
                    </a:lnTo>
                    <a:lnTo>
                      <a:pt x="80074" y="85448"/>
                    </a:lnTo>
                    <a:lnTo>
                      <a:pt x="76312" y="81148"/>
                    </a:lnTo>
                    <a:lnTo>
                      <a:pt x="78461" y="75237"/>
                    </a:lnTo>
                    <a:lnTo>
                      <a:pt x="72012" y="74700"/>
                    </a:lnTo>
                    <a:lnTo>
                      <a:pt x="73087" y="68788"/>
                    </a:lnTo>
                    <a:lnTo>
                      <a:pt x="74699" y="66101"/>
                    </a:lnTo>
                    <a:lnTo>
                      <a:pt x="72012" y="61264"/>
                    </a:lnTo>
                    <a:lnTo>
                      <a:pt x="65026" y="59115"/>
                    </a:lnTo>
                    <a:lnTo>
                      <a:pt x="63414" y="53203"/>
                    </a:lnTo>
                    <a:lnTo>
                      <a:pt x="58040" y="52666"/>
                    </a:lnTo>
                    <a:lnTo>
                      <a:pt x="49979" y="52666"/>
                    </a:lnTo>
                    <a:lnTo>
                      <a:pt x="33319" y="46217"/>
                    </a:lnTo>
                    <a:lnTo>
                      <a:pt x="8061" y="39768"/>
                    </a:lnTo>
                    <a:lnTo>
                      <a:pt x="5912" y="33319"/>
                    </a:lnTo>
                    <a:lnTo>
                      <a:pt x="1612" y="32244"/>
                    </a:lnTo>
                    <a:lnTo>
                      <a:pt x="1612" y="32244"/>
                    </a:lnTo>
                    <a:lnTo>
                      <a:pt x="0" y="32782"/>
                    </a:lnTo>
                    <a:lnTo>
                      <a:pt x="0" y="32782"/>
                    </a:lnTo>
                    <a:lnTo>
                      <a:pt x="0" y="32782"/>
                    </a:lnTo>
                    <a:lnTo>
                      <a:pt x="22034" y="23646"/>
                    </a:lnTo>
                    <a:lnTo>
                      <a:pt x="45142" y="11823"/>
                    </a:lnTo>
                    <a:lnTo>
                      <a:pt x="70400" y="0"/>
                    </a:lnTo>
                    <a:lnTo>
                      <a:pt x="61264" y="18809"/>
                    </a:lnTo>
                    <a:lnTo>
                      <a:pt x="77386" y="23646"/>
                    </a:lnTo>
                    <a:lnTo>
                      <a:pt x="97808" y="37081"/>
                    </a:lnTo>
                    <a:lnTo>
                      <a:pt x="123066" y="29020"/>
                    </a:lnTo>
                    <a:lnTo>
                      <a:pt x="151011" y="25796"/>
                    </a:lnTo>
                    <a:lnTo>
                      <a:pt x="156923" y="36006"/>
                    </a:lnTo>
                    <a:lnTo>
                      <a:pt x="165521" y="37618"/>
                    </a:lnTo>
                    <a:lnTo>
                      <a:pt x="167671" y="34394"/>
                    </a:lnTo>
                    <a:close/>
                    <a:moveTo>
                      <a:pt x="228935" y="159072"/>
                    </a:moveTo>
                    <a:lnTo>
                      <a:pt x="228935" y="159072"/>
                    </a:lnTo>
                    <a:lnTo>
                      <a:pt x="228398" y="159610"/>
                    </a:lnTo>
                    <a:lnTo>
                      <a:pt x="214963" y="178419"/>
                    </a:lnTo>
                    <a:lnTo>
                      <a:pt x="208514" y="190242"/>
                    </a:lnTo>
                    <a:lnTo>
                      <a:pt x="208514" y="190242"/>
                    </a:lnTo>
                    <a:lnTo>
                      <a:pt x="198840" y="203677"/>
                    </a:lnTo>
                    <a:lnTo>
                      <a:pt x="198840" y="203677"/>
                    </a:lnTo>
                    <a:lnTo>
                      <a:pt x="188092" y="204214"/>
                    </a:lnTo>
                    <a:lnTo>
                      <a:pt x="175195" y="204214"/>
                    </a:lnTo>
                    <a:lnTo>
                      <a:pt x="160684" y="204214"/>
                    </a:lnTo>
                    <a:lnTo>
                      <a:pt x="160684" y="201527"/>
                    </a:lnTo>
                    <a:lnTo>
                      <a:pt x="133814" y="201527"/>
                    </a:lnTo>
                    <a:lnTo>
                      <a:pt x="103182" y="201527"/>
                    </a:lnTo>
                    <a:lnTo>
                      <a:pt x="103182" y="201527"/>
                    </a:lnTo>
                    <a:lnTo>
                      <a:pt x="103182" y="201527"/>
                    </a:lnTo>
                    <a:lnTo>
                      <a:pt x="109094" y="196691"/>
                    </a:lnTo>
                    <a:lnTo>
                      <a:pt x="120916" y="180031"/>
                    </a:lnTo>
                    <a:lnTo>
                      <a:pt x="121454" y="157460"/>
                    </a:lnTo>
                    <a:lnTo>
                      <a:pt x="111781" y="135964"/>
                    </a:lnTo>
                    <a:lnTo>
                      <a:pt x="113393" y="120916"/>
                    </a:lnTo>
                    <a:lnTo>
                      <a:pt x="120916" y="103720"/>
                    </a:lnTo>
                    <a:lnTo>
                      <a:pt x="127903" y="91897"/>
                    </a:lnTo>
                    <a:lnTo>
                      <a:pt x="139188" y="83298"/>
                    </a:lnTo>
                    <a:lnTo>
                      <a:pt x="141875" y="95121"/>
                    </a:lnTo>
                    <a:lnTo>
                      <a:pt x="146712" y="77924"/>
                    </a:lnTo>
                    <a:lnTo>
                      <a:pt x="153161" y="74162"/>
                    </a:lnTo>
                    <a:lnTo>
                      <a:pt x="156923" y="60727"/>
                    </a:lnTo>
                    <a:lnTo>
                      <a:pt x="181106" y="67713"/>
                    </a:lnTo>
                    <a:lnTo>
                      <a:pt x="202602" y="81686"/>
                    </a:lnTo>
                    <a:lnTo>
                      <a:pt x="204752" y="97808"/>
                    </a:lnTo>
                    <a:lnTo>
                      <a:pt x="202065" y="113930"/>
                    </a:lnTo>
                    <a:lnTo>
                      <a:pt x="186480" y="127903"/>
                    </a:lnTo>
                    <a:lnTo>
                      <a:pt x="188092" y="136501"/>
                    </a:lnTo>
                    <a:lnTo>
                      <a:pt x="194004" y="137039"/>
                    </a:lnTo>
                    <a:lnTo>
                      <a:pt x="211738" y="121454"/>
                    </a:lnTo>
                    <a:lnTo>
                      <a:pt x="222486" y="125216"/>
                    </a:lnTo>
                    <a:lnTo>
                      <a:pt x="227860" y="145637"/>
                    </a:lnTo>
                    <a:lnTo>
                      <a:pt x="229473" y="159610"/>
                    </a:lnTo>
                    <a:lnTo>
                      <a:pt x="228935" y="15907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0" name="Freeform: Shape 227">
                <a:extLst>
                  <a:ext uri="{FF2B5EF4-FFF2-40B4-BE49-F238E27FC236}">
                    <a16:creationId xmlns:a16="http://schemas.microsoft.com/office/drawing/2014/main" id="{60C0CE0D-FD23-6B4B-A663-77A3AB398557}"/>
                  </a:ext>
                </a:extLst>
              </p:cNvPr>
              <p:cNvSpPr/>
              <p:nvPr/>
            </p:nvSpPr>
            <p:spPr>
              <a:xfrm>
                <a:off x="2511622" y="2940017"/>
                <a:ext cx="219261" cy="209588"/>
              </a:xfrm>
              <a:custGeom>
                <a:avLst/>
                <a:gdLst>
                  <a:gd name="connsiteX0" fmla="*/ 219262 w 219261"/>
                  <a:gd name="connsiteY0" fmla="*/ 49979 h 209588"/>
                  <a:gd name="connsiteX1" fmla="*/ 219262 w 219261"/>
                  <a:gd name="connsiteY1" fmla="*/ 49979 h 209588"/>
                  <a:gd name="connsiteX2" fmla="*/ 190242 w 219261"/>
                  <a:gd name="connsiteY2" fmla="*/ 61802 h 209588"/>
                  <a:gd name="connsiteX3" fmla="*/ 169820 w 219261"/>
                  <a:gd name="connsiteY3" fmla="*/ 76312 h 209588"/>
                  <a:gd name="connsiteX4" fmla="*/ 150474 w 219261"/>
                  <a:gd name="connsiteY4" fmla="*/ 91359 h 209588"/>
                  <a:gd name="connsiteX5" fmla="*/ 150474 w 219261"/>
                  <a:gd name="connsiteY5" fmla="*/ 96733 h 209588"/>
                  <a:gd name="connsiteX6" fmla="*/ 142950 w 219261"/>
                  <a:gd name="connsiteY6" fmla="*/ 98883 h 209588"/>
                  <a:gd name="connsiteX7" fmla="*/ 143488 w 219261"/>
                  <a:gd name="connsiteY7" fmla="*/ 118767 h 209588"/>
                  <a:gd name="connsiteX8" fmla="*/ 142413 w 219261"/>
                  <a:gd name="connsiteY8" fmla="*/ 118767 h 209588"/>
                  <a:gd name="connsiteX9" fmla="*/ 135426 w 219261"/>
                  <a:gd name="connsiteY9" fmla="*/ 122529 h 209588"/>
                  <a:gd name="connsiteX10" fmla="*/ 129515 w 219261"/>
                  <a:gd name="connsiteY10" fmla="*/ 125753 h 209588"/>
                  <a:gd name="connsiteX11" fmla="*/ 125216 w 219261"/>
                  <a:gd name="connsiteY11" fmla="*/ 132202 h 209588"/>
                  <a:gd name="connsiteX12" fmla="*/ 131127 w 219261"/>
                  <a:gd name="connsiteY12" fmla="*/ 138651 h 209588"/>
                  <a:gd name="connsiteX13" fmla="*/ 128978 w 219261"/>
                  <a:gd name="connsiteY13" fmla="*/ 147787 h 209588"/>
                  <a:gd name="connsiteX14" fmla="*/ 128978 w 219261"/>
                  <a:gd name="connsiteY14" fmla="*/ 157460 h 209588"/>
                  <a:gd name="connsiteX15" fmla="*/ 127903 w 219261"/>
                  <a:gd name="connsiteY15" fmla="*/ 164984 h 209588"/>
                  <a:gd name="connsiteX16" fmla="*/ 136501 w 219261"/>
                  <a:gd name="connsiteY16" fmla="*/ 171970 h 209588"/>
                  <a:gd name="connsiteX17" fmla="*/ 139726 w 219261"/>
                  <a:gd name="connsiteY17" fmla="*/ 172507 h 209588"/>
                  <a:gd name="connsiteX18" fmla="*/ 148862 w 219261"/>
                  <a:gd name="connsiteY18" fmla="*/ 177344 h 209588"/>
                  <a:gd name="connsiteX19" fmla="*/ 152086 w 219261"/>
                  <a:gd name="connsiteY19" fmla="*/ 179494 h 209588"/>
                  <a:gd name="connsiteX20" fmla="*/ 154236 w 219261"/>
                  <a:gd name="connsiteY20" fmla="*/ 183256 h 209588"/>
                  <a:gd name="connsiteX21" fmla="*/ 161222 w 219261"/>
                  <a:gd name="connsiteY21" fmla="*/ 189167 h 209588"/>
                  <a:gd name="connsiteX22" fmla="*/ 170895 w 219261"/>
                  <a:gd name="connsiteY22" fmla="*/ 194541 h 209588"/>
                  <a:gd name="connsiteX23" fmla="*/ 171970 w 219261"/>
                  <a:gd name="connsiteY23" fmla="*/ 197228 h 209588"/>
                  <a:gd name="connsiteX24" fmla="*/ 171970 w 219261"/>
                  <a:gd name="connsiteY24" fmla="*/ 205827 h 209588"/>
                  <a:gd name="connsiteX25" fmla="*/ 172508 w 219261"/>
                  <a:gd name="connsiteY25" fmla="*/ 209589 h 209588"/>
                  <a:gd name="connsiteX26" fmla="*/ 134889 w 219261"/>
                  <a:gd name="connsiteY26" fmla="*/ 209051 h 209588"/>
                  <a:gd name="connsiteX27" fmla="*/ 92971 w 219261"/>
                  <a:gd name="connsiteY27" fmla="*/ 209051 h 209588"/>
                  <a:gd name="connsiteX28" fmla="*/ 54278 w 219261"/>
                  <a:gd name="connsiteY28" fmla="*/ 209589 h 209588"/>
                  <a:gd name="connsiteX29" fmla="*/ 23109 w 219261"/>
                  <a:gd name="connsiteY29" fmla="*/ 209589 h 209588"/>
                  <a:gd name="connsiteX30" fmla="*/ 23646 w 219261"/>
                  <a:gd name="connsiteY30" fmla="*/ 176807 h 209588"/>
                  <a:gd name="connsiteX31" fmla="*/ 19884 w 219261"/>
                  <a:gd name="connsiteY31" fmla="*/ 142950 h 209588"/>
                  <a:gd name="connsiteX32" fmla="*/ 15047 w 219261"/>
                  <a:gd name="connsiteY32" fmla="*/ 140263 h 209588"/>
                  <a:gd name="connsiteX33" fmla="*/ 12360 w 219261"/>
                  <a:gd name="connsiteY33" fmla="*/ 134889 h 209588"/>
                  <a:gd name="connsiteX34" fmla="*/ 13973 w 219261"/>
                  <a:gd name="connsiteY34" fmla="*/ 130052 h 209588"/>
                  <a:gd name="connsiteX35" fmla="*/ 20422 w 219261"/>
                  <a:gd name="connsiteY35" fmla="*/ 126291 h 209588"/>
                  <a:gd name="connsiteX36" fmla="*/ 20959 w 219261"/>
                  <a:gd name="connsiteY36" fmla="*/ 120916 h 209588"/>
                  <a:gd name="connsiteX37" fmla="*/ 20959 w 219261"/>
                  <a:gd name="connsiteY37" fmla="*/ 114468 h 209588"/>
                  <a:gd name="connsiteX38" fmla="*/ 19347 w 219261"/>
                  <a:gd name="connsiteY38" fmla="*/ 109094 h 209588"/>
                  <a:gd name="connsiteX39" fmla="*/ 17197 w 219261"/>
                  <a:gd name="connsiteY39" fmla="*/ 103182 h 209588"/>
                  <a:gd name="connsiteX40" fmla="*/ 14510 w 219261"/>
                  <a:gd name="connsiteY40" fmla="*/ 97271 h 209588"/>
                  <a:gd name="connsiteX41" fmla="*/ 13973 w 219261"/>
                  <a:gd name="connsiteY41" fmla="*/ 89209 h 209588"/>
                  <a:gd name="connsiteX42" fmla="*/ 12898 w 219261"/>
                  <a:gd name="connsiteY42" fmla="*/ 87060 h 209588"/>
                  <a:gd name="connsiteX43" fmla="*/ 11823 w 219261"/>
                  <a:gd name="connsiteY43" fmla="*/ 76312 h 209588"/>
                  <a:gd name="connsiteX44" fmla="*/ 11823 w 219261"/>
                  <a:gd name="connsiteY44" fmla="*/ 71475 h 209588"/>
                  <a:gd name="connsiteX45" fmla="*/ 11286 w 219261"/>
                  <a:gd name="connsiteY45" fmla="*/ 67176 h 209588"/>
                  <a:gd name="connsiteX46" fmla="*/ 9673 w 219261"/>
                  <a:gd name="connsiteY46" fmla="*/ 59652 h 209588"/>
                  <a:gd name="connsiteX47" fmla="*/ 6449 w 219261"/>
                  <a:gd name="connsiteY47" fmla="*/ 52128 h 209588"/>
                  <a:gd name="connsiteX48" fmla="*/ 3224 w 219261"/>
                  <a:gd name="connsiteY48" fmla="*/ 45680 h 209588"/>
                  <a:gd name="connsiteX49" fmla="*/ 2687 w 219261"/>
                  <a:gd name="connsiteY49" fmla="*/ 39231 h 209588"/>
                  <a:gd name="connsiteX50" fmla="*/ 2150 w 219261"/>
                  <a:gd name="connsiteY50" fmla="*/ 32244 h 209588"/>
                  <a:gd name="connsiteX51" fmla="*/ 3224 w 219261"/>
                  <a:gd name="connsiteY51" fmla="*/ 27408 h 209588"/>
                  <a:gd name="connsiteX52" fmla="*/ 3224 w 219261"/>
                  <a:gd name="connsiteY52" fmla="*/ 23109 h 209588"/>
                  <a:gd name="connsiteX53" fmla="*/ 537 w 219261"/>
                  <a:gd name="connsiteY53" fmla="*/ 17735 h 209588"/>
                  <a:gd name="connsiteX54" fmla="*/ 0 w 219261"/>
                  <a:gd name="connsiteY54" fmla="*/ 13973 h 209588"/>
                  <a:gd name="connsiteX55" fmla="*/ 59115 w 219261"/>
                  <a:gd name="connsiteY55" fmla="*/ 13973 h 209588"/>
                  <a:gd name="connsiteX56" fmla="*/ 59115 w 219261"/>
                  <a:gd name="connsiteY56" fmla="*/ 0 h 209588"/>
                  <a:gd name="connsiteX57" fmla="*/ 68788 w 219261"/>
                  <a:gd name="connsiteY57" fmla="*/ 0 h 209588"/>
                  <a:gd name="connsiteX58" fmla="*/ 73625 w 219261"/>
                  <a:gd name="connsiteY58" fmla="*/ 20422 h 209588"/>
                  <a:gd name="connsiteX59" fmla="*/ 82761 w 219261"/>
                  <a:gd name="connsiteY59" fmla="*/ 26870 h 209588"/>
                  <a:gd name="connsiteX60" fmla="*/ 102645 w 219261"/>
                  <a:gd name="connsiteY60" fmla="*/ 29020 h 209588"/>
                  <a:gd name="connsiteX61" fmla="*/ 131665 w 219261"/>
                  <a:gd name="connsiteY61" fmla="*/ 34931 h 209588"/>
                  <a:gd name="connsiteX62" fmla="*/ 159610 w 219261"/>
                  <a:gd name="connsiteY62" fmla="*/ 46217 h 209588"/>
                  <a:gd name="connsiteX63" fmla="*/ 182718 w 219261"/>
                  <a:gd name="connsiteY63" fmla="*/ 41380 h 209588"/>
                  <a:gd name="connsiteX64" fmla="*/ 219262 w 219261"/>
                  <a:gd name="connsiteY64" fmla="*/ 49979 h 2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9261" h="209588">
                    <a:moveTo>
                      <a:pt x="219262" y="49979"/>
                    </a:moveTo>
                    <a:lnTo>
                      <a:pt x="219262" y="49979"/>
                    </a:lnTo>
                    <a:lnTo>
                      <a:pt x="190242" y="61802"/>
                    </a:lnTo>
                    <a:lnTo>
                      <a:pt x="169820" y="76312"/>
                    </a:lnTo>
                    <a:lnTo>
                      <a:pt x="150474" y="91359"/>
                    </a:lnTo>
                    <a:lnTo>
                      <a:pt x="150474" y="96733"/>
                    </a:lnTo>
                    <a:lnTo>
                      <a:pt x="142950" y="98883"/>
                    </a:lnTo>
                    <a:lnTo>
                      <a:pt x="143488" y="118767"/>
                    </a:lnTo>
                    <a:lnTo>
                      <a:pt x="142413" y="118767"/>
                    </a:lnTo>
                    <a:lnTo>
                      <a:pt x="135426" y="122529"/>
                    </a:lnTo>
                    <a:lnTo>
                      <a:pt x="129515" y="125753"/>
                    </a:lnTo>
                    <a:lnTo>
                      <a:pt x="125216" y="132202"/>
                    </a:lnTo>
                    <a:lnTo>
                      <a:pt x="131127" y="138651"/>
                    </a:lnTo>
                    <a:lnTo>
                      <a:pt x="128978" y="147787"/>
                    </a:lnTo>
                    <a:lnTo>
                      <a:pt x="128978" y="157460"/>
                    </a:lnTo>
                    <a:lnTo>
                      <a:pt x="127903" y="164984"/>
                    </a:lnTo>
                    <a:lnTo>
                      <a:pt x="136501" y="171970"/>
                    </a:lnTo>
                    <a:lnTo>
                      <a:pt x="139726" y="172507"/>
                    </a:lnTo>
                    <a:lnTo>
                      <a:pt x="148862" y="177344"/>
                    </a:lnTo>
                    <a:lnTo>
                      <a:pt x="152086" y="179494"/>
                    </a:lnTo>
                    <a:lnTo>
                      <a:pt x="154236" y="183256"/>
                    </a:lnTo>
                    <a:lnTo>
                      <a:pt x="161222" y="189167"/>
                    </a:lnTo>
                    <a:lnTo>
                      <a:pt x="170895" y="194541"/>
                    </a:lnTo>
                    <a:lnTo>
                      <a:pt x="171970" y="197228"/>
                    </a:lnTo>
                    <a:lnTo>
                      <a:pt x="171970" y="205827"/>
                    </a:lnTo>
                    <a:lnTo>
                      <a:pt x="172508" y="209589"/>
                    </a:lnTo>
                    <a:lnTo>
                      <a:pt x="134889" y="209051"/>
                    </a:lnTo>
                    <a:lnTo>
                      <a:pt x="92971" y="209051"/>
                    </a:lnTo>
                    <a:lnTo>
                      <a:pt x="54278" y="209589"/>
                    </a:lnTo>
                    <a:lnTo>
                      <a:pt x="23109" y="209589"/>
                    </a:lnTo>
                    <a:lnTo>
                      <a:pt x="23646" y="176807"/>
                    </a:lnTo>
                    <a:lnTo>
                      <a:pt x="19884" y="142950"/>
                    </a:lnTo>
                    <a:lnTo>
                      <a:pt x="15047" y="140263"/>
                    </a:lnTo>
                    <a:lnTo>
                      <a:pt x="12360" y="134889"/>
                    </a:lnTo>
                    <a:lnTo>
                      <a:pt x="13973" y="130052"/>
                    </a:lnTo>
                    <a:lnTo>
                      <a:pt x="20422" y="126291"/>
                    </a:lnTo>
                    <a:lnTo>
                      <a:pt x="20959" y="120916"/>
                    </a:lnTo>
                    <a:lnTo>
                      <a:pt x="20959" y="114468"/>
                    </a:lnTo>
                    <a:lnTo>
                      <a:pt x="19347" y="109094"/>
                    </a:lnTo>
                    <a:lnTo>
                      <a:pt x="17197" y="103182"/>
                    </a:lnTo>
                    <a:lnTo>
                      <a:pt x="14510" y="97271"/>
                    </a:lnTo>
                    <a:lnTo>
                      <a:pt x="13973" y="89209"/>
                    </a:lnTo>
                    <a:lnTo>
                      <a:pt x="12898" y="87060"/>
                    </a:lnTo>
                    <a:lnTo>
                      <a:pt x="11823" y="76312"/>
                    </a:lnTo>
                    <a:lnTo>
                      <a:pt x="11823" y="71475"/>
                    </a:lnTo>
                    <a:lnTo>
                      <a:pt x="11286" y="67176"/>
                    </a:lnTo>
                    <a:lnTo>
                      <a:pt x="9673" y="59652"/>
                    </a:lnTo>
                    <a:lnTo>
                      <a:pt x="6449" y="52128"/>
                    </a:lnTo>
                    <a:lnTo>
                      <a:pt x="3224" y="45680"/>
                    </a:lnTo>
                    <a:lnTo>
                      <a:pt x="2687" y="39231"/>
                    </a:lnTo>
                    <a:lnTo>
                      <a:pt x="2150" y="32244"/>
                    </a:lnTo>
                    <a:lnTo>
                      <a:pt x="3224" y="27408"/>
                    </a:lnTo>
                    <a:lnTo>
                      <a:pt x="3224" y="23109"/>
                    </a:lnTo>
                    <a:lnTo>
                      <a:pt x="537" y="17735"/>
                    </a:lnTo>
                    <a:lnTo>
                      <a:pt x="0" y="13973"/>
                    </a:lnTo>
                    <a:lnTo>
                      <a:pt x="59115" y="13973"/>
                    </a:lnTo>
                    <a:lnTo>
                      <a:pt x="59115" y="0"/>
                    </a:lnTo>
                    <a:lnTo>
                      <a:pt x="68788" y="0"/>
                    </a:lnTo>
                    <a:lnTo>
                      <a:pt x="73625" y="20422"/>
                    </a:lnTo>
                    <a:lnTo>
                      <a:pt x="82761" y="26870"/>
                    </a:lnTo>
                    <a:lnTo>
                      <a:pt x="102645" y="29020"/>
                    </a:lnTo>
                    <a:lnTo>
                      <a:pt x="131665" y="34931"/>
                    </a:lnTo>
                    <a:lnTo>
                      <a:pt x="159610" y="46217"/>
                    </a:lnTo>
                    <a:lnTo>
                      <a:pt x="182718" y="41380"/>
                    </a:lnTo>
                    <a:lnTo>
                      <a:pt x="219262" y="4997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1" name="Freeform: Shape 228">
                <a:extLst>
                  <a:ext uri="{FF2B5EF4-FFF2-40B4-BE49-F238E27FC236}">
                    <a16:creationId xmlns:a16="http://schemas.microsoft.com/office/drawing/2014/main" id="{ACA9BF9B-D946-2B47-9153-F51389B9B528}"/>
                  </a:ext>
                </a:extLst>
              </p:cNvPr>
              <p:cNvSpPr/>
              <p:nvPr/>
            </p:nvSpPr>
            <p:spPr>
              <a:xfrm>
                <a:off x="2553540" y="3249563"/>
                <a:ext cx="191853" cy="153160"/>
              </a:xfrm>
              <a:custGeom>
                <a:avLst/>
                <a:gdLst>
                  <a:gd name="connsiteX0" fmla="*/ 124678 w 191853"/>
                  <a:gd name="connsiteY0" fmla="*/ 8599 h 153160"/>
                  <a:gd name="connsiteX1" fmla="*/ 121991 w 191853"/>
                  <a:gd name="connsiteY1" fmla="*/ 17197 h 153160"/>
                  <a:gd name="connsiteX2" fmla="*/ 124678 w 191853"/>
                  <a:gd name="connsiteY2" fmla="*/ 27408 h 153160"/>
                  <a:gd name="connsiteX3" fmla="*/ 129515 w 191853"/>
                  <a:gd name="connsiteY3" fmla="*/ 34394 h 153160"/>
                  <a:gd name="connsiteX4" fmla="*/ 134889 w 191853"/>
                  <a:gd name="connsiteY4" fmla="*/ 40305 h 153160"/>
                  <a:gd name="connsiteX5" fmla="*/ 141338 w 191853"/>
                  <a:gd name="connsiteY5" fmla="*/ 44605 h 153160"/>
                  <a:gd name="connsiteX6" fmla="*/ 144025 w 191853"/>
                  <a:gd name="connsiteY6" fmla="*/ 46217 h 153160"/>
                  <a:gd name="connsiteX7" fmla="*/ 146174 w 191853"/>
                  <a:gd name="connsiteY7" fmla="*/ 52666 h 153160"/>
                  <a:gd name="connsiteX8" fmla="*/ 146712 w 191853"/>
                  <a:gd name="connsiteY8" fmla="*/ 58040 h 153160"/>
                  <a:gd name="connsiteX9" fmla="*/ 149936 w 191853"/>
                  <a:gd name="connsiteY9" fmla="*/ 59652 h 153160"/>
                  <a:gd name="connsiteX10" fmla="*/ 155310 w 191853"/>
                  <a:gd name="connsiteY10" fmla="*/ 57503 h 153160"/>
                  <a:gd name="connsiteX11" fmla="*/ 160684 w 191853"/>
                  <a:gd name="connsiteY11" fmla="*/ 62877 h 153160"/>
                  <a:gd name="connsiteX12" fmla="*/ 159072 w 191853"/>
                  <a:gd name="connsiteY12" fmla="*/ 68788 h 153160"/>
                  <a:gd name="connsiteX13" fmla="*/ 156385 w 191853"/>
                  <a:gd name="connsiteY13" fmla="*/ 73625 h 153160"/>
                  <a:gd name="connsiteX14" fmla="*/ 154773 w 191853"/>
                  <a:gd name="connsiteY14" fmla="*/ 79536 h 153160"/>
                  <a:gd name="connsiteX15" fmla="*/ 159072 w 191853"/>
                  <a:gd name="connsiteY15" fmla="*/ 84373 h 153160"/>
                  <a:gd name="connsiteX16" fmla="*/ 164984 w 191853"/>
                  <a:gd name="connsiteY16" fmla="*/ 89209 h 153160"/>
                  <a:gd name="connsiteX17" fmla="*/ 168208 w 191853"/>
                  <a:gd name="connsiteY17" fmla="*/ 89209 h 153160"/>
                  <a:gd name="connsiteX18" fmla="*/ 175732 w 191853"/>
                  <a:gd name="connsiteY18" fmla="*/ 96196 h 153160"/>
                  <a:gd name="connsiteX19" fmla="*/ 178419 w 191853"/>
                  <a:gd name="connsiteY19" fmla="*/ 97271 h 153160"/>
                  <a:gd name="connsiteX20" fmla="*/ 180569 w 191853"/>
                  <a:gd name="connsiteY20" fmla="*/ 105332 h 153160"/>
                  <a:gd name="connsiteX21" fmla="*/ 179494 w 191853"/>
                  <a:gd name="connsiteY21" fmla="*/ 110168 h 153160"/>
                  <a:gd name="connsiteX22" fmla="*/ 183256 w 191853"/>
                  <a:gd name="connsiteY22" fmla="*/ 118229 h 153160"/>
                  <a:gd name="connsiteX23" fmla="*/ 186480 w 191853"/>
                  <a:gd name="connsiteY23" fmla="*/ 117155 h 153160"/>
                  <a:gd name="connsiteX24" fmla="*/ 191854 w 191853"/>
                  <a:gd name="connsiteY24" fmla="*/ 122529 h 153160"/>
                  <a:gd name="connsiteX25" fmla="*/ 190779 w 191853"/>
                  <a:gd name="connsiteY25" fmla="*/ 125753 h 153160"/>
                  <a:gd name="connsiteX26" fmla="*/ 191317 w 191853"/>
                  <a:gd name="connsiteY26" fmla="*/ 131127 h 153160"/>
                  <a:gd name="connsiteX27" fmla="*/ 187017 w 191853"/>
                  <a:gd name="connsiteY27" fmla="*/ 133814 h 153160"/>
                  <a:gd name="connsiteX28" fmla="*/ 180569 w 191853"/>
                  <a:gd name="connsiteY28" fmla="*/ 137039 h 153160"/>
                  <a:gd name="connsiteX29" fmla="*/ 180031 w 191853"/>
                  <a:gd name="connsiteY29" fmla="*/ 140263 h 153160"/>
                  <a:gd name="connsiteX30" fmla="*/ 178419 w 191853"/>
                  <a:gd name="connsiteY30" fmla="*/ 145100 h 153160"/>
                  <a:gd name="connsiteX31" fmla="*/ 176269 w 191853"/>
                  <a:gd name="connsiteY31" fmla="*/ 153161 h 153160"/>
                  <a:gd name="connsiteX32" fmla="*/ 157460 w 191853"/>
                  <a:gd name="connsiteY32" fmla="*/ 153161 h 153160"/>
                  <a:gd name="connsiteX33" fmla="*/ 159072 w 191853"/>
                  <a:gd name="connsiteY33" fmla="*/ 149936 h 153160"/>
                  <a:gd name="connsiteX34" fmla="*/ 162297 w 191853"/>
                  <a:gd name="connsiteY34" fmla="*/ 146175 h 153160"/>
                  <a:gd name="connsiteX35" fmla="*/ 165521 w 191853"/>
                  <a:gd name="connsiteY35" fmla="*/ 142413 h 153160"/>
                  <a:gd name="connsiteX36" fmla="*/ 163372 w 191853"/>
                  <a:gd name="connsiteY36" fmla="*/ 138114 h 153160"/>
                  <a:gd name="connsiteX37" fmla="*/ 130590 w 191853"/>
                  <a:gd name="connsiteY37" fmla="*/ 135964 h 153160"/>
                  <a:gd name="connsiteX38" fmla="*/ 100495 w 191853"/>
                  <a:gd name="connsiteY38" fmla="*/ 135964 h 153160"/>
                  <a:gd name="connsiteX39" fmla="*/ 68788 w 191853"/>
                  <a:gd name="connsiteY39" fmla="*/ 135964 h 153160"/>
                  <a:gd name="connsiteX40" fmla="*/ 33857 w 191853"/>
                  <a:gd name="connsiteY40" fmla="*/ 135426 h 153160"/>
                  <a:gd name="connsiteX41" fmla="*/ 34394 w 191853"/>
                  <a:gd name="connsiteY41" fmla="*/ 120379 h 153160"/>
                  <a:gd name="connsiteX42" fmla="*/ 34394 w 191853"/>
                  <a:gd name="connsiteY42" fmla="*/ 120379 h 153160"/>
                  <a:gd name="connsiteX43" fmla="*/ 34394 w 191853"/>
                  <a:gd name="connsiteY43" fmla="*/ 84910 h 153160"/>
                  <a:gd name="connsiteX44" fmla="*/ 34931 w 191853"/>
                  <a:gd name="connsiteY44" fmla="*/ 49441 h 153160"/>
                  <a:gd name="connsiteX45" fmla="*/ 27408 w 191853"/>
                  <a:gd name="connsiteY45" fmla="*/ 46217 h 153160"/>
                  <a:gd name="connsiteX46" fmla="*/ 23646 w 191853"/>
                  <a:gd name="connsiteY46" fmla="*/ 39231 h 153160"/>
                  <a:gd name="connsiteX47" fmla="*/ 21496 w 191853"/>
                  <a:gd name="connsiteY47" fmla="*/ 36006 h 153160"/>
                  <a:gd name="connsiteX48" fmla="*/ 25258 w 191853"/>
                  <a:gd name="connsiteY48" fmla="*/ 29557 h 153160"/>
                  <a:gd name="connsiteX49" fmla="*/ 24183 w 191853"/>
                  <a:gd name="connsiteY49" fmla="*/ 24721 h 153160"/>
                  <a:gd name="connsiteX50" fmla="*/ 20421 w 191853"/>
                  <a:gd name="connsiteY50" fmla="*/ 24721 h 153160"/>
                  <a:gd name="connsiteX51" fmla="*/ 13435 w 191853"/>
                  <a:gd name="connsiteY51" fmla="*/ 20421 h 153160"/>
                  <a:gd name="connsiteX52" fmla="*/ 9673 w 191853"/>
                  <a:gd name="connsiteY52" fmla="*/ 13435 h 153160"/>
                  <a:gd name="connsiteX53" fmla="*/ 5374 w 191853"/>
                  <a:gd name="connsiteY53" fmla="*/ 9136 h 153160"/>
                  <a:gd name="connsiteX54" fmla="*/ 537 w 191853"/>
                  <a:gd name="connsiteY54" fmla="*/ 3762 h 153160"/>
                  <a:gd name="connsiteX55" fmla="*/ 0 w 191853"/>
                  <a:gd name="connsiteY55" fmla="*/ 1075 h 153160"/>
                  <a:gd name="connsiteX56" fmla="*/ 25795 w 191853"/>
                  <a:gd name="connsiteY56" fmla="*/ 1075 h 153160"/>
                  <a:gd name="connsiteX57" fmla="*/ 51591 w 191853"/>
                  <a:gd name="connsiteY57" fmla="*/ 1075 h 153160"/>
                  <a:gd name="connsiteX58" fmla="*/ 84373 w 191853"/>
                  <a:gd name="connsiteY58" fmla="*/ 537 h 153160"/>
                  <a:gd name="connsiteX59" fmla="*/ 115542 w 191853"/>
                  <a:gd name="connsiteY59" fmla="*/ 0 h 153160"/>
                  <a:gd name="connsiteX60" fmla="*/ 120916 w 191853"/>
                  <a:gd name="connsiteY60" fmla="*/ 5374 h 153160"/>
                  <a:gd name="connsiteX61" fmla="*/ 124678 w 191853"/>
                  <a:gd name="connsiteY61" fmla="*/ 8599 h 15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1853" h="153160">
                    <a:moveTo>
                      <a:pt x="124678" y="8599"/>
                    </a:moveTo>
                    <a:lnTo>
                      <a:pt x="121991" y="17197"/>
                    </a:lnTo>
                    <a:lnTo>
                      <a:pt x="124678" y="27408"/>
                    </a:lnTo>
                    <a:lnTo>
                      <a:pt x="129515" y="34394"/>
                    </a:lnTo>
                    <a:lnTo>
                      <a:pt x="134889" y="40305"/>
                    </a:lnTo>
                    <a:lnTo>
                      <a:pt x="141338" y="44605"/>
                    </a:lnTo>
                    <a:lnTo>
                      <a:pt x="144025" y="46217"/>
                    </a:lnTo>
                    <a:lnTo>
                      <a:pt x="146174" y="52666"/>
                    </a:lnTo>
                    <a:lnTo>
                      <a:pt x="146712" y="58040"/>
                    </a:lnTo>
                    <a:lnTo>
                      <a:pt x="149936" y="59652"/>
                    </a:lnTo>
                    <a:lnTo>
                      <a:pt x="155310" y="57503"/>
                    </a:lnTo>
                    <a:lnTo>
                      <a:pt x="160684" y="62877"/>
                    </a:lnTo>
                    <a:lnTo>
                      <a:pt x="159072" y="68788"/>
                    </a:lnTo>
                    <a:lnTo>
                      <a:pt x="156385" y="73625"/>
                    </a:lnTo>
                    <a:lnTo>
                      <a:pt x="154773" y="79536"/>
                    </a:lnTo>
                    <a:lnTo>
                      <a:pt x="159072" y="84373"/>
                    </a:lnTo>
                    <a:lnTo>
                      <a:pt x="164984" y="89209"/>
                    </a:lnTo>
                    <a:lnTo>
                      <a:pt x="168208" y="89209"/>
                    </a:lnTo>
                    <a:lnTo>
                      <a:pt x="175732" y="96196"/>
                    </a:lnTo>
                    <a:lnTo>
                      <a:pt x="178419" y="97271"/>
                    </a:lnTo>
                    <a:lnTo>
                      <a:pt x="180569" y="105332"/>
                    </a:lnTo>
                    <a:lnTo>
                      <a:pt x="179494" y="110168"/>
                    </a:lnTo>
                    <a:lnTo>
                      <a:pt x="183256" y="118229"/>
                    </a:lnTo>
                    <a:lnTo>
                      <a:pt x="186480" y="117155"/>
                    </a:lnTo>
                    <a:lnTo>
                      <a:pt x="191854" y="122529"/>
                    </a:lnTo>
                    <a:lnTo>
                      <a:pt x="190779" y="125753"/>
                    </a:lnTo>
                    <a:lnTo>
                      <a:pt x="191317" y="131127"/>
                    </a:lnTo>
                    <a:lnTo>
                      <a:pt x="187017" y="133814"/>
                    </a:lnTo>
                    <a:lnTo>
                      <a:pt x="180569" y="137039"/>
                    </a:lnTo>
                    <a:lnTo>
                      <a:pt x="180031" y="140263"/>
                    </a:lnTo>
                    <a:lnTo>
                      <a:pt x="178419" y="145100"/>
                    </a:lnTo>
                    <a:lnTo>
                      <a:pt x="176269" y="153161"/>
                    </a:lnTo>
                    <a:lnTo>
                      <a:pt x="157460" y="153161"/>
                    </a:lnTo>
                    <a:lnTo>
                      <a:pt x="159072" y="149936"/>
                    </a:lnTo>
                    <a:lnTo>
                      <a:pt x="162297" y="146175"/>
                    </a:lnTo>
                    <a:lnTo>
                      <a:pt x="165521" y="142413"/>
                    </a:lnTo>
                    <a:lnTo>
                      <a:pt x="163372" y="138114"/>
                    </a:lnTo>
                    <a:lnTo>
                      <a:pt x="130590" y="135964"/>
                    </a:lnTo>
                    <a:lnTo>
                      <a:pt x="100495" y="135964"/>
                    </a:lnTo>
                    <a:lnTo>
                      <a:pt x="68788" y="135964"/>
                    </a:lnTo>
                    <a:lnTo>
                      <a:pt x="33857" y="135426"/>
                    </a:lnTo>
                    <a:lnTo>
                      <a:pt x="34394" y="120379"/>
                    </a:lnTo>
                    <a:lnTo>
                      <a:pt x="34394" y="120379"/>
                    </a:lnTo>
                    <a:lnTo>
                      <a:pt x="34394" y="84910"/>
                    </a:lnTo>
                    <a:lnTo>
                      <a:pt x="34931" y="49441"/>
                    </a:lnTo>
                    <a:lnTo>
                      <a:pt x="27408" y="46217"/>
                    </a:lnTo>
                    <a:lnTo>
                      <a:pt x="23646" y="39231"/>
                    </a:lnTo>
                    <a:lnTo>
                      <a:pt x="21496" y="36006"/>
                    </a:lnTo>
                    <a:lnTo>
                      <a:pt x="25258" y="29557"/>
                    </a:lnTo>
                    <a:lnTo>
                      <a:pt x="24183" y="24721"/>
                    </a:lnTo>
                    <a:lnTo>
                      <a:pt x="20421" y="24721"/>
                    </a:lnTo>
                    <a:lnTo>
                      <a:pt x="13435" y="20421"/>
                    </a:lnTo>
                    <a:lnTo>
                      <a:pt x="9673" y="13435"/>
                    </a:lnTo>
                    <a:lnTo>
                      <a:pt x="5374" y="9136"/>
                    </a:lnTo>
                    <a:lnTo>
                      <a:pt x="537" y="3762"/>
                    </a:lnTo>
                    <a:lnTo>
                      <a:pt x="0" y="1075"/>
                    </a:lnTo>
                    <a:lnTo>
                      <a:pt x="25795" y="1075"/>
                    </a:lnTo>
                    <a:lnTo>
                      <a:pt x="51591" y="1075"/>
                    </a:lnTo>
                    <a:lnTo>
                      <a:pt x="84373" y="537"/>
                    </a:lnTo>
                    <a:lnTo>
                      <a:pt x="115542" y="0"/>
                    </a:lnTo>
                    <a:lnTo>
                      <a:pt x="120916" y="5374"/>
                    </a:lnTo>
                    <a:lnTo>
                      <a:pt x="124678" y="859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2" name="Freeform: Shape 229">
                <a:extLst>
                  <a:ext uri="{FF2B5EF4-FFF2-40B4-BE49-F238E27FC236}">
                    <a16:creationId xmlns:a16="http://schemas.microsoft.com/office/drawing/2014/main" id="{987DE370-26B5-2441-ADF5-F13BCCB9C360}"/>
                  </a:ext>
                </a:extLst>
              </p:cNvPr>
              <p:cNvSpPr/>
              <p:nvPr/>
            </p:nvSpPr>
            <p:spPr>
              <a:xfrm>
                <a:off x="2673381" y="3435505"/>
                <a:ext cx="100495" cy="154772"/>
              </a:xfrm>
              <a:custGeom>
                <a:avLst/>
                <a:gdLst>
                  <a:gd name="connsiteX0" fmla="*/ 98345 w 100495"/>
                  <a:gd name="connsiteY0" fmla="*/ 537 h 154772"/>
                  <a:gd name="connsiteX1" fmla="*/ 100495 w 100495"/>
                  <a:gd name="connsiteY1" fmla="*/ 6986 h 154772"/>
                  <a:gd name="connsiteX2" fmla="*/ 95121 w 100495"/>
                  <a:gd name="connsiteY2" fmla="*/ 48904 h 154772"/>
                  <a:gd name="connsiteX3" fmla="*/ 90284 w 100495"/>
                  <a:gd name="connsiteY3" fmla="*/ 99958 h 154772"/>
                  <a:gd name="connsiteX4" fmla="*/ 91359 w 100495"/>
                  <a:gd name="connsiteY4" fmla="*/ 147787 h 154772"/>
                  <a:gd name="connsiteX5" fmla="*/ 73625 w 100495"/>
                  <a:gd name="connsiteY5" fmla="*/ 154773 h 154772"/>
                  <a:gd name="connsiteX6" fmla="*/ 56965 w 100495"/>
                  <a:gd name="connsiteY6" fmla="*/ 154236 h 154772"/>
                  <a:gd name="connsiteX7" fmla="*/ 56428 w 100495"/>
                  <a:gd name="connsiteY7" fmla="*/ 151011 h 154772"/>
                  <a:gd name="connsiteX8" fmla="*/ 55353 w 100495"/>
                  <a:gd name="connsiteY8" fmla="*/ 145637 h 154772"/>
                  <a:gd name="connsiteX9" fmla="*/ 51591 w 100495"/>
                  <a:gd name="connsiteY9" fmla="*/ 141875 h 154772"/>
                  <a:gd name="connsiteX10" fmla="*/ 49979 w 100495"/>
                  <a:gd name="connsiteY10" fmla="*/ 138113 h 154772"/>
                  <a:gd name="connsiteX11" fmla="*/ 52128 w 100495"/>
                  <a:gd name="connsiteY11" fmla="*/ 132739 h 154772"/>
                  <a:gd name="connsiteX12" fmla="*/ 53203 w 100495"/>
                  <a:gd name="connsiteY12" fmla="*/ 127365 h 154772"/>
                  <a:gd name="connsiteX13" fmla="*/ 26333 w 100495"/>
                  <a:gd name="connsiteY13" fmla="*/ 127365 h 154772"/>
                  <a:gd name="connsiteX14" fmla="*/ 1075 w 100495"/>
                  <a:gd name="connsiteY14" fmla="*/ 126291 h 154772"/>
                  <a:gd name="connsiteX15" fmla="*/ 0 w 100495"/>
                  <a:gd name="connsiteY15" fmla="*/ 118229 h 154772"/>
                  <a:gd name="connsiteX16" fmla="*/ 3762 w 100495"/>
                  <a:gd name="connsiteY16" fmla="*/ 114468 h 154772"/>
                  <a:gd name="connsiteX17" fmla="*/ 6449 w 100495"/>
                  <a:gd name="connsiteY17" fmla="*/ 106944 h 154772"/>
                  <a:gd name="connsiteX18" fmla="*/ 9136 w 100495"/>
                  <a:gd name="connsiteY18" fmla="*/ 100495 h 154772"/>
                  <a:gd name="connsiteX19" fmla="*/ 14510 w 100495"/>
                  <a:gd name="connsiteY19" fmla="*/ 95658 h 154772"/>
                  <a:gd name="connsiteX20" fmla="*/ 15585 w 100495"/>
                  <a:gd name="connsiteY20" fmla="*/ 89747 h 154772"/>
                  <a:gd name="connsiteX21" fmla="*/ 19347 w 100495"/>
                  <a:gd name="connsiteY21" fmla="*/ 86522 h 154772"/>
                  <a:gd name="connsiteX22" fmla="*/ 15585 w 100495"/>
                  <a:gd name="connsiteY22" fmla="*/ 81148 h 154772"/>
                  <a:gd name="connsiteX23" fmla="*/ 16660 w 100495"/>
                  <a:gd name="connsiteY23" fmla="*/ 77386 h 154772"/>
                  <a:gd name="connsiteX24" fmla="*/ 12360 w 100495"/>
                  <a:gd name="connsiteY24" fmla="*/ 70938 h 154772"/>
                  <a:gd name="connsiteX25" fmla="*/ 15047 w 100495"/>
                  <a:gd name="connsiteY25" fmla="*/ 66101 h 154772"/>
                  <a:gd name="connsiteX26" fmla="*/ 12898 w 100495"/>
                  <a:gd name="connsiteY26" fmla="*/ 64489 h 154772"/>
                  <a:gd name="connsiteX27" fmla="*/ 14510 w 100495"/>
                  <a:gd name="connsiteY27" fmla="*/ 58040 h 154772"/>
                  <a:gd name="connsiteX28" fmla="*/ 11286 w 100495"/>
                  <a:gd name="connsiteY28" fmla="*/ 49441 h 154772"/>
                  <a:gd name="connsiteX29" fmla="*/ 11823 w 100495"/>
                  <a:gd name="connsiteY29" fmla="*/ 41918 h 154772"/>
                  <a:gd name="connsiteX30" fmla="*/ 18272 w 100495"/>
                  <a:gd name="connsiteY30" fmla="*/ 30632 h 154772"/>
                  <a:gd name="connsiteX31" fmla="*/ 21496 w 100495"/>
                  <a:gd name="connsiteY31" fmla="*/ 24183 h 154772"/>
                  <a:gd name="connsiteX32" fmla="*/ 26333 w 100495"/>
                  <a:gd name="connsiteY32" fmla="*/ 19884 h 154772"/>
                  <a:gd name="connsiteX33" fmla="*/ 29557 w 100495"/>
                  <a:gd name="connsiteY33" fmla="*/ 18272 h 154772"/>
                  <a:gd name="connsiteX34" fmla="*/ 33319 w 100495"/>
                  <a:gd name="connsiteY34" fmla="*/ 9673 h 154772"/>
                  <a:gd name="connsiteX35" fmla="*/ 33319 w 100495"/>
                  <a:gd name="connsiteY35" fmla="*/ 4837 h 154772"/>
                  <a:gd name="connsiteX36" fmla="*/ 38693 w 100495"/>
                  <a:gd name="connsiteY36" fmla="*/ 2687 h 154772"/>
                  <a:gd name="connsiteX37" fmla="*/ 39231 w 100495"/>
                  <a:gd name="connsiteY37" fmla="*/ 0 h 154772"/>
                  <a:gd name="connsiteX38" fmla="*/ 67713 w 100495"/>
                  <a:gd name="connsiteY38" fmla="*/ 0 h 154772"/>
                  <a:gd name="connsiteX39" fmla="*/ 98345 w 100495"/>
                  <a:gd name="connsiteY39" fmla="*/ 537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495" h="154772">
                    <a:moveTo>
                      <a:pt x="98345" y="537"/>
                    </a:moveTo>
                    <a:lnTo>
                      <a:pt x="100495" y="6986"/>
                    </a:lnTo>
                    <a:lnTo>
                      <a:pt x="95121" y="48904"/>
                    </a:lnTo>
                    <a:lnTo>
                      <a:pt x="90284" y="99958"/>
                    </a:lnTo>
                    <a:lnTo>
                      <a:pt x="91359" y="147787"/>
                    </a:lnTo>
                    <a:lnTo>
                      <a:pt x="73625" y="154773"/>
                    </a:lnTo>
                    <a:lnTo>
                      <a:pt x="56965" y="154236"/>
                    </a:lnTo>
                    <a:lnTo>
                      <a:pt x="56428" y="151011"/>
                    </a:lnTo>
                    <a:lnTo>
                      <a:pt x="55353" y="145637"/>
                    </a:lnTo>
                    <a:lnTo>
                      <a:pt x="51591" y="141875"/>
                    </a:lnTo>
                    <a:lnTo>
                      <a:pt x="49979" y="138113"/>
                    </a:lnTo>
                    <a:lnTo>
                      <a:pt x="52128" y="132739"/>
                    </a:lnTo>
                    <a:lnTo>
                      <a:pt x="53203" y="127365"/>
                    </a:lnTo>
                    <a:lnTo>
                      <a:pt x="26333" y="127365"/>
                    </a:lnTo>
                    <a:lnTo>
                      <a:pt x="1075" y="126291"/>
                    </a:lnTo>
                    <a:lnTo>
                      <a:pt x="0" y="118229"/>
                    </a:lnTo>
                    <a:lnTo>
                      <a:pt x="3762" y="114468"/>
                    </a:lnTo>
                    <a:lnTo>
                      <a:pt x="6449" y="106944"/>
                    </a:lnTo>
                    <a:lnTo>
                      <a:pt x="9136" y="100495"/>
                    </a:lnTo>
                    <a:lnTo>
                      <a:pt x="14510" y="95658"/>
                    </a:lnTo>
                    <a:lnTo>
                      <a:pt x="15585" y="89747"/>
                    </a:lnTo>
                    <a:lnTo>
                      <a:pt x="19347" y="86522"/>
                    </a:lnTo>
                    <a:lnTo>
                      <a:pt x="15585" y="81148"/>
                    </a:lnTo>
                    <a:lnTo>
                      <a:pt x="16660" y="77386"/>
                    </a:lnTo>
                    <a:lnTo>
                      <a:pt x="12360" y="70938"/>
                    </a:lnTo>
                    <a:lnTo>
                      <a:pt x="15047" y="66101"/>
                    </a:lnTo>
                    <a:lnTo>
                      <a:pt x="12898" y="64489"/>
                    </a:lnTo>
                    <a:lnTo>
                      <a:pt x="14510" y="58040"/>
                    </a:lnTo>
                    <a:lnTo>
                      <a:pt x="11286" y="49441"/>
                    </a:lnTo>
                    <a:lnTo>
                      <a:pt x="11823" y="41918"/>
                    </a:lnTo>
                    <a:lnTo>
                      <a:pt x="18272" y="30632"/>
                    </a:lnTo>
                    <a:lnTo>
                      <a:pt x="21496" y="24183"/>
                    </a:lnTo>
                    <a:lnTo>
                      <a:pt x="26333" y="19884"/>
                    </a:lnTo>
                    <a:lnTo>
                      <a:pt x="29557" y="18272"/>
                    </a:lnTo>
                    <a:lnTo>
                      <a:pt x="33319" y="9673"/>
                    </a:lnTo>
                    <a:lnTo>
                      <a:pt x="33319" y="4837"/>
                    </a:lnTo>
                    <a:lnTo>
                      <a:pt x="38693" y="2687"/>
                    </a:lnTo>
                    <a:lnTo>
                      <a:pt x="39231" y="0"/>
                    </a:lnTo>
                    <a:lnTo>
                      <a:pt x="67713" y="0"/>
                    </a:lnTo>
                    <a:lnTo>
                      <a:pt x="98345"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3" name="Freeform: Shape 230">
                <a:extLst>
                  <a:ext uri="{FF2B5EF4-FFF2-40B4-BE49-F238E27FC236}">
                    <a16:creationId xmlns:a16="http://schemas.microsoft.com/office/drawing/2014/main" id="{087B80D7-F134-D948-A8CE-8C09359A39BB}"/>
                  </a:ext>
                </a:extLst>
              </p:cNvPr>
              <p:cNvSpPr/>
              <p:nvPr/>
            </p:nvSpPr>
            <p:spPr>
              <a:xfrm>
                <a:off x="1972603" y="2951840"/>
                <a:ext cx="344477" cy="168208"/>
              </a:xfrm>
              <a:custGeom>
                <a:avLst/>
                <a:gdLst>
                  <a:gd name="connsiteX0" fmla="*/ 344478 w 344477"/>
                  <a:gd name="connsiteY0" fmla="*/ 112318 h 168208"/>
                  <a:gd name="connsiteX1" fmla="*/ 342865 w 344477"/>
                  <a:gd name="connsiteY1" fmla="*/ 144562 h 168208"/>
                  <a:gd name="connsiteX2" fmla="*/ 295036 w 344477"/>
                  <a:gd name="connsiteY2" fmla="*/ 144025 h 168208"/>
                  <a:gd name="connsiteX3" fmla="*/ 243445 w 344477"/>
                  <a:gd name="connsiteY3" fmla="*/ 144025 h 168208"/>
                  <a:gd name="connsiteX4" fmla="*/ 198840 w 344477"/>
                  <a:gd name="connsiteY4" fmla="*/ 144562 h 168208"/>
                  <a:gd name="connsiteX5" fmla="*/ 142413 w 344477"/>
                  <a:gd name="connsiteY5" fmla="*/ 144562 h 168208"/>
                  <a:gd name="connsiteX6" fmla="*/ 142413 w 344477"/>
                  <a:gd name="connsiteY6" fmla="*/ 162297 h 168208"/>
                  <a:gd name="connsiteX7" fmla="*/ 141875 w 344477"/>
                  <a:gd name="connsiteY7" fmla="*/ 163372 h 168208"/>
                  <a:gd name="connsiteX8" fmla="*/ 138651 w 344477"/>
                  <a:gd name="connsiteY8" fmla="*/ 161222 h 168208"/>
                  <a:gd name="connsiteX9" fmla="*/ 135964 w 344477"/>
                  <a:gd name="connsiteY9" fmla="*/ 156385 h 168208"/>
                  <a:gd name="connsiteX10" fmla="*/ 132739 w 344477"/>
                  <a:gd name="connsiteY10" fmla="*/ 155310 h 168208"/>
                  <a:gd name="connsiteX11" fmla="*/ 128440 w 344477"/>
                  <a:gd name="connsiteY11" fmla="*/ 162297 h 168208"/>
                  <a:gd name="connsiteX12" fmla="*/ 121991 w 344477"/>
                  <a:gd name="connsiteY12" fmla="*/ 163372 h 168208"/>
                  <a:gd name="connsiteX13" fmla="*/ 105869 w 344477"/>
                  <a:gd name="connsiteY13" fmla="*/ 161222 h 168208"/>
                  <a:gd name="connsiteX14" fmla="*/ 105332 w 344477"/>
                  <a:gd name="connsiteY14" fmla="*/ 164446 h 168208"/>
                  <a:gd name="connsiteX15" fmla="*/ 96196 w 344477"/>
                  <a:gd name="connsiteY15" fmla="*/ 163372 h 168208"/>
                  <a:gd name="connsiteX16" fmla="*/ 90822 w 344477"/>
                  <a:gd name="connsiteY16" fmla="*/ 168208 h 168208"/>
                  <a:gd name="connsiteX17" fmla="*/ 85985 w 344477"/>
                  <a:gd name="connsiteY17" fmla="*/ 159072 h 168208"/>
                  <a:gd name="connsiteX18" fmla="*/ 82223 w 344477"/>
                  <a:gd name="connsiteY18" fmla="*/ 153698 h 168208"/>
                  <a:gd name="connsiteX19" fmla="*/ 76312 w 344477"/>
                  <a:gd name="connsiteY19" fmla="*/ 152623 h 168208"/>
                  <a:gd name="connsiteX20" fmla="*/ 74699 w 344477"/>
                  <a:gd name="connsiteY20" fmla="*/ 149936 h 168208"/>
                  <a:gd name="connsiteX21" fmla="*/ 73087 w 344477"/>
                  <a:gd name="connsiteY21" fmla="*/ 140800 h 168208"/>
                  <a:gd name="connsiteX22" fmla="*/ 68251 w 344477"/>
                  <a:gd name="connsiteY22" fmla="*/ 136501 h 168208"/>
                  <a:gd name="connsiteX23" fmla="*/ 65026 w 344477"/>
                  <a:gd name="connsiteY23" fmla="*/ 125216 h 168208"/>
                  <a:gd name="connsiteX24" fmla="*/ 61802 w 344477"/>
                  <a:gd name="connsiteY24" fmla="*/ 120379 h 168208"/>
                  <a:gd name="connsiteX25" fmla="*/ 58040 w 344477"/>
                  <a:gd name="connsiteY25" fmla="*/ 119304 h 168208"/>
                  <a:gd name="connsiteX26" fmla="*/ 55353 w 344477"/>
                  <a:gd name="connsiteY26" fmla="*/ 124141 h 168208"/>
                  <a:gd name="connsiteX27" fmla="*/ 49441 w 344477"/>
                  <a:gd name="connsiteY27" fmla="*/ 128440 h 168208"/>
                  <a:gd name="connsiteX28" fmla="*/ 44067 w 344477"/>
                  <a:gd name="connsiteY28" fmla="*/ 124678 h 168208"/>
                  <a:gd name="connsiteX29" fmla="*/ 43530 w 344477"/>
                  <a:gd name="connsiteY29" fmla="*/ 115542 h 168208"/>
                  <a:gd name="connsiteX30" fmla="*/ 46754 w 344477"/>
                  <a:gd name="connsiteY30" fmla="*/ 113393 h 168208"/>
                  <a:gd name="connsiteX31" fmla="*/ 44605 w 344477"/>
                  <a:gd name="connsiteY31" fmla="*/ 104257 h 168208"/>
                  <a:gd name="connsiteX32" fmla="*/ 47292 w 344477"/>
                  <a:gd name="connsiteY32" fmla="*/ 94584 h 168208"/>
                  <a:gd name="connsiteX33" fmla="*/ 50516 w 344477"/>
                  <a:gd name="connsiteY33" fmla="*/ 86522 h 168208"/>
                  <a:gd name="connsiteX34" fmla="*/ 41918 w 344477"/>
                  <a:gd name="connsiteY34" fmla="*/ 85985 h 168208"/>
                  <a:gd name="connsiteX35" fmla="*/ 34394 w 344477"/>
                  <a:gd name="connsiteY35" fmla="*/ 80611 h 168208"/>
                  <a:gd name="connsiteX36" fmla="*/ 26333 w 344477"/>
                  <a:gd name="connsiteY36" fmla="*/ 69325 h 168208"/>
                  <a:gd name="connsiteX37" fmla="*/ 21496 w 344477"/>
                  <a:gd name="connsiteY37" fmla="*/ 63951 h 168208"/>
                  <a:gd name="connsiteX38" fmla="*/ 15047 w 344477"/>
                  <a:gd name="connsiteY38" fmla="*/ 60727 h 168208"/>
                  <a:gd name="connsiteX39" fmla="*/ 9673 w 344477"/>
                  <a:gd name="connsiteY39" fmla="*/ 54815 h 168208"/>
                  <a:gd name="connsiteX40" fmla="*/ 9673 w 344477"/>
                  <a:gd name="connsiteY40" fmla="*/ 48367 h 168208"/>
                  <a:gd name="connsiteX41" fmla="*/ 2150 w 344477"/>
                  <a:gd name="connsiteY41" fmla="*/ 38693 h 168208"/>
                  <a:gd name="connsiteX42" fmla="*/ 0 w 344477"/>
                  <a:gd name="connsiteY42" fmla="*/ 0 h 168208"/>
                  <a:gd name="connsiteX43" fmla="*/ 85985 w 344477"/>
                  <a:gd name="connsiteY43" fmla="*/ 0 h 168208"/>
                  <a:gd name="connsiteX44" fmla="*/ 171970 w 344477"/>
                  <a:gd name="connsiteY44" fmla="*/ 0 h 168208"/>
                  <a:gd name="connsiteX45" fmla="*/ 257418 w 344477"/>
                  <a:gd name="connsiteY45" fmla="*/ 0 h 168208"/>
                  <a:gd name="connsiteX46" fmla="*/ 343403 w 344477"/>
                  <a:gd name="connsiteY46" fmla="*/ 0 h 168208"/>
                  <a:gd name="connsiteX47" fmla="*/ 343940 w 344477"/>
                  <a:gd name="connsiteY47" fmla="*/ 67176 h 168208"/>
                  <a:gd name="connsiteX48" fmla="*/ 344478 w 344477"/>
                  <a:gd name="connsiteY48" fmla="*/ 112318 h 16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4477" h="168208">
                    <a:moveTo>
                      <a:pt x="344478" y="112318"/>
                    </a:moveTo>
                    <a:lnTo>
                      <a:pt x="342865" y="144562"/>
                    </a:lnTo>
                    <a:lnTo>
                      <a:pt x="295036" y="144025"/>
                    </a:lnTo>
                    <a:lnTo>
                      <a:pt x="243445" y="144025"/>
                    </a:lnTo>
                    <a:lnTo>
                      <a:pt x="198840" y="144562"/>
                    </a:lnTo>
                    <a:lnTo>
                      <a:pt x="142413" y="144562"/>
                    </a:lnTo>
                    <a:lnTo>
                      <a:pt x="142413" y="162297"/>
                    </a:lnTo>
                    <a:lnTo>
                      <a:pt x="141875" y="163372"/>
                    </a:lnTo>
                    <a:lnTo>
                      <a:pt x="138651" y="161222"/>
                    </a:lnTo>
                    <a:lnTo>
                      <a:pt x="135964" y="156385"/>
                    </a:lnTo>
                    <a:lnTo>
                      <a:pt x="132739" y="155310"/>
                    </a:lnTo>
                    <a:lnTo>
                      <a:pt x="128440" y="162297"/>
                    </a:lnTo>
                    <a:lnTo>
                      <a:pt x="121991" y="163372"/>
                    </a:lnTo>
                    <a:lnTo>
                      <a:pt x="105869" y="161222"/>
                    </a:lnTo>
                    <a:lnTo>
                      <a:pt x="105332" y="164446"/>
                    </a:lnTo>
                    <a:lnTo>
                      <a:pt x="96196" y="163372"/>
                    </a:lnTo>
                    <a:lnTo>
                      <a:pt x="90822" y="168208"/>
                    </a:lnTo>
                    <a:lnTo>
                      <a:pt x="85985" y="159072"/>
                    </a:lnTo>
                    <a:lnTo>
                      <a:pt x="82223" y="153698"/>
                    </a:lnTo>
                    <a:lnTo>
                      <a:pt x="76312" y="152623"/>
                    </a:lnTo>
                    <a:lnTo>
                      <a:pt x="74699" y="149936"/>
                    </a:lnTo>
                    <a:lnTo>
                      <a:pt x="73087" y="140800"/>
                    </a:lnTo>
                    <a:lnTo>
                      <a:pt x="68251" y="136501"/>
                    </a:lnTo>
                    <a:lnTo>
                      <a:pt x="65026" y="125216"/>
                    </a:lnTo>
                    <a:lnTo>
                      <a:pt x="61802" y="120379"/>
                    </a:lnTo>
                    <a:lnTo>
                      <a:pt x="58040" y="119304"/>
                    </a:lnTo>
                    <a:lnTo>
                      <a:pt x="55353" y="124141"/>
                    </a:lnTo>
                    <a:lnTo>
                      <a:pt x="49441" y="128440"/>
                    </a:lnTo>
                    <a:lnTo>
                      <a:pt x="44067" y="124678"/>
                    </a:lnTo>
                    <a:lnTo>
                      <a:pt x="43530" y="115542"/>
                    </a:lnTo>
                    <a:lnTo>
                      <a:pt x="46754" y="113393"/>
                    </a:lnTo>
                    <a:lnTo>
                      <a:pt x="44605" y="104257"/>
                    </a:lnTo>
                    <a:lnTo>
                      <a:pt x="47292" y="94584"/>
                    </a:lnTo>
                    <a:lnTo>
                      <a:pt x="50516" y="86522"/>
                    </a:lnTo>
                    <a:lnTo>
                      <a:pt x="41918" y="85985"/>
                    </a:lnTo>
                    <a:lnTo>
                      <a:pt x="34394" y="80611"/>
                    </a:lnTo>
                    <a:lnTo>
                      <a:pt x="26333" y="69325"/>
                    </a:lnTo>
                    <a:lnTo>
                      <a:pt x="21496" y="63951"/>
                    </a:lnTo>
                    <a:lnTo>
                      <a:pt x="15047" y="60727"/>
                    </a:lnTo>
                    <a:lnTo>
                      <a:pt x="9673" y="54815"/>
                    </a:lnTo>
                    <a:lnTo>
                      <a:pt x="9673" y="48367"/>
                    </a:lnTo>
                    <a:lnTo>
                      <a:pt x="2150" y="38693"/>
                    </a:lnTo>
                    <a:lnTo>
                      <a:pt x="0" y="0"/>
                    </a:lnTo>
                    <a:lnTo>
                      <a:pt x="85985" y="0"/>
                    </a:lnTo>
                    <a:lnTo>
                      <a:pt x="171970" y="0"/>
                    </a:lnTo>
                    <a:lnTo>
                      <a:pt x="257418" y="0"/>
                    </a:lnTo>
                    <a:lnTo>
                      <a:pt x="343403" y="0"/>
                    </a:lnTo>
                    <a:lnTo>
                      <a:pt x="343940" y="67176"/>
                    </a:lnTo>
                    <a:lnTo>
                      <a:pt x="344478" y="11231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4" name="Freeform: Shape 231">
                <a:extLst>
                  <a:ext uri="{FF2B5EF4-FFF2-40B4-BE49-F238E27FC236}">
                    <a16:creationId xmlns:a16="http://schemas.microsoft.com/office/drawing/2014/main" id="{EBDF2C69-BA07-5544-B99D-02975FC29BEF}"/>
                  </a:ext>
                </a:extLst>
              </p:cNvPr>
              <p:cNvSpPr/>
              <p:nvPr/>
            </p:nvSpPr>
            <p:spPr>
              <a:xfrm>
                <a:off x="2882970" y="3382839"/>
                <a:ext cx="245594" cy="89746"/>
              </a:xfrm>
              <a:custGeom>
                <a:avLst/>
                <a:gdLst>
                  <a:gd name="connsiteX0" fmla="*/ 241833 w 245594"/>
                  <a:gd name="connsiteY0" fmla="*/ 2687 h 89746"/>
                  <a:gd name="connsiteX1" fmla="*/ 245595 w 245594"/>
                  <a:gd name="connsiteY1" fmla="*/ 35469 h 89746"/>
                  <a:gd name="connsiteX2" fmla="*/ 227323 w 245594"/>
                  <a:gd name="connsiteY2" fmla="*/ 59652 h 89746"/>
                  <a:gd name="connsiteX3" fmla="*/ 199378 w 245594"/>
                  <a:gd name="connsiteY3" fmla="*/ 72013 h 89746"/>
                  <a:gd name="connsiteX4" fmla="*/ 174657 w 245594"/>
                  <a:gd name="connsiteY4" fmla="*/ 88135 h 89746"/>
                  <a:gd name="connsiteX5" fmla="*/ 164446 w 245594"/>
                  <a:gd name="connsiteY5" fmla="*/ 89747 h 89746"/>
                  <a:gd name="connsiteX6" fmla="*/ 132202 w 245594"/>
                  <a:gd name="connsiteY6" fmla="*/ 59115 h 89746"/>
                  <a:gd name="connsiteX7" fmla="*/ 100495 w 245594"/>
                  <a:gd name="connsiteY7" fmla="*/ 58577 h 89746"/>
                  <a:gd name="connsiteX8" fmla="*/ 100495 w 245594"/>
                  <a:gd name="connsiteY8" fmla="*/ 54816 h 89746"/>
                  <a:gd name="connsiteX9" fmla="*/ 96196 w 245594"/>
                  <a:gd name="connsiteY9" fmla="*/ 49441 h 89746"/>
                  <a:gd name="connsiteX10" fmla="*/ 93509 w 245594"/>
                  <a:gd name="connsiteY10" fmla="*/ 51591 h 89746"/>
                  <a:gd name="connsiteX11" fmla="*/ 93509 w 245594"/>
                  <a:gd name="connsiteY11" fmla="*/ 48904 h 89746"/>
                  <a:gd name="connsiteX12" fmla="*/ 80074 w 245594"/>
                  <a:gd name="connsiteY12" fmla="*/ 47292 h 89746"/>
                  <a:gd name="connsiteX13" fmla="*/ 53741 w 245594"/>
                  <a:gd name="connsiteY13" fmla="*/ 46754 h 89746"/>
                  <a:gd name="connsiteX14" fmla="*/ 38156 w 245594"/>
                  <a:gd name="connsiteY14" fmla="*/ 52128 h 89746"/>
                  <a:gd name="connsiteX15" fmla="*/ 35469 w 245594"/>
                  <a:gd name="connsiteY15" fmla="*/ 53203 h 89746"/>
                  <a:gd name="connsiteX16" fmla="*/ 0 w 245594"/>
                  <a:gd name="connsiteY16" fmla="*/ 52666 h 89746"/>
                  <a:gd name="connsiteX17" fmla="*/ 537 w 245594"/>
                  <a:gd name="connsiteY17" fmla="*/ 45680 h 89746"/>
                  <a:gd name="connsiteX18" fmla="*/ 6449 w 245594"/>
                  <a:gd name="connsiteY18" fmla="*/ 43530 h 89746"/>
                  <a:gd name="connsiteX19" fmla="*/ 8599 w 245594"/>
                  <a:gd name="connsiteY19" fmla="*/ 39768 h 89746"/>
                  <a:gd name="connsiteX20" fmla="*/ 12898 w 245594"/>
                  <a:gd name="connsiteY20" fmla="*/ 36006 h 89746"/>
                  <a:gd name="connsiteX21" fmla="*/ 18809 w 245594"/>
                  <a:gd name="connsiteY21" fmla="*/ 34931 h 89746"/>
                  <a:gd name="connsiteX22" fmla="*/ 25796 w 245594"/>
                  <a:gd name="connsiteY22" fmla="*/ 33319 h 89746"/>
                  <a:gd name="connsiteX23" fmla="*/ 32244 w 245594"/>
                  <a:gd name="connsiteY23" fmla="*/ 30632 h 89746"/>
                  <a:gd name="connsiteX24" fmla="*/ 34931 w 245594"/>
                  <a:gd name="connsiteY24" fmla="*/ 27945 h 89746"/>
                  <a:gd name="connsiteX25" fmla="*/ 40305 w 245594"/>
                  <a:gd name="connsiteY25" fmla="*/ 25258 h 89746"/>
                  <a:gd name="connsiteX26" fmla="*/ 40305 w 245594"/>
                  <a:gd name="connsiteY26" fmla="*/ 23109 h 89746"/>
                  <a:gd name="connsiteX27" fmla="*/ 47292 w 245594"/>
                  <a:gd name="connsiteY27" fmla="*/ 18809 h 89746"/>
                  <a:gd name="connsiteX28" fmla="*/ 49441 w 245594"/>
                  <a:gd name="connsiteY28" fmla="*/ 21496 h 89746"/>
                  <a:gd name="connsiteX29" fmla="*/ 60190 w 245594"/>
                  <a:gd name="connsiteY29" fmla="*/ 15585 h 89746"/>
                  <a:gd name="connsiteX30" fmla="*/ 65026 w 245594"/>
                  <a:gd name="connsiteY30" fmla="*/ 16122 h 89746"/>
                  <a:gd name="connsiteX31" fmla="*/ 69325 w 245594"/>
                  <a:gd name="connsiteY31" fmla="*/ 10748 h 89746"/>
                  <a:gd name="connsiteX32" fmla="*/ 75237 w 245594"/>
                  <a:gd name="connsiteY32" fmla="*/ 9136 h 89746"/>
                  <a:gd name="connsiteX33" fmla="*/ 74699 w 245594"/>
                  <a:gd name="connsiteY33" fmla="*/ 4299 h 89746"/>
                  <a:gd name="connsiteX34" fmla="*/ 75237 w 245594"/>
                  <a:gd name="connsiteY34" fmla="*/ 0 h 89746"/>
                  <a:gd name="connsiteX35" fmla="*/ 123603 w 245594"/>
                  <a:gd name="connsiteY35" fmla="*/ 1612 h 89746"/>
                  <a:gd name="connsiteX36" fmla="*/ 180569 w 245594"/>
                  <a:gd name="connsiteY36" fmla="*/ 1612 h 89746"/>
                  <a:gd name="connsiteX37" fmla="*/ 210663 w 245594"/>
                  <a:gd name="connsiteY37" fmla="*/ 1075 h 89746"/>
                  <a:gd name="connsiteX38" fmla="*/ 241833 w 245594"/>
                  <a:gd name="connsiteY38" fmla="*/ 2687 h 8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5594" h="89746">
                    <a:moveTo>
                      <a:pt x="241833" y="2687"/>
                    </a:moveTo>
                    <a:lnTo>
                      <a:pt x="245595" y="35469"/>
                    </a:lnTo>
                    <a:lnTo>
                      <a:pt x="227323" y="59652"/>
                    </a:lnTo>
                    <a:lnTo>
                      <a:pt x="199378" y="72013"/>
                    </a:lnTo>
                    <a:lnTo>
                      <a:pt x="174657" y="88135"/>
                    </a:lnTo>
                    <a:lnTo>
                      <a:pt x="164446" y="89747"/>
                    </a:lnTo>
                    <a:lnTo>
                      <a:pt x="132202" y="59115"/>
                    </a:lnTo>
                    <a:lnTo>
                      <a:pt x="100495" y="58577"/>
                    </a:lnTo>
                    <a:lnTo>
                      <a:pt x="100495" y="54816"/>
                    </a:lnTo>
                    <a:lnTo>
                      <a:pt x="96196" y="49441"/>
                    </a:lnTo>
                    <a:lnTo>
                      <a:pt x="93509" y="51591"/>
                    </a:lnTo>
                    <a:lnTo>
                      <a:pt x="93509" y="48904"/>
                    </a:lnTo>
                    <a:lnTo>
                      <a:pt x="80074" y="47292"/>
                    </a:lnTo>
                    <a:lnTo>
                      <a:pt x="53741" y="46754"/>
                    </a:lnTo>
                    <a:lnTo>
                      <a:pt x="38156" y="52128"/>
                    </a:lnTo>
                    <a:lnTo>
                      <a:pt x="35469" y="53203"/>
                    </a:lnTo>
                    <a:lnTo>
                      <a:pt x="0" y="52666"/>
                    </a:lnTo>
                    <a:lnTo>
                      <a:pt x="537" y="45680"/>
                    </a:lnTo>
                    <a:lnTo>
                      <a:pt x="6449" y="43530"/>
                    </a:lnTo>
                    <a:lnTo>
                      <a:pt x="8599" y="39768"/>
                    </a:lnTo>
                    <a:lnTo>
                      <a:pt x="12898" y="36006"/>
                    </a:lnTo>
                    <a:lnTo>
                      <a:pt x="18809" y="34931"/>
                    </a:lnTo>
                    <a:lnTo>
                      <a:pt x="25796" y="33319"/>
                    </a:lnTo>
                    <a:lnTo>
                      <a:pt x="32244" y="30632"/>
                    </a:lnTo>
                    <a:lnTo>
                      <a:pt x="34931" y="27945"/>
                    </a:lnTo>
                    <a:lnTo>
                      <a:pt x="40305" y="25258"/>
                    </a:lnTo>
                    <a:lnTo>
                      <a:pt x="40305" y="23109"/>
                    </a:lnTo>
                    <a:lnTo>
                      <a:pt x="47292" y="18809"/>
                    </a:lnTo>
                    <a:lnTo>
                      <a:pt x="49441" y="21496"/>
                    </a:lnTo>
                    <a:lnTo>
                      <a:pt x="60190" y="15585"/>
                    </a:lnTo>
                    <a:lnTo>
                      <a:pt x="65026" y="16122"/>
                    </a:lnTo>
                    <a:lnTo>
                      <a:pt x="69325" y="10748"/>
                    </a:lnTo>
                    <a:lnTo>
                      <a:pt x="75237" y="9136"/>
                    </a:lnTo>
                    <a:lnTo>
                      <a:pt x="74699" y="4299"/>
                    </a:lnTo>
                    <a:lnTo>
                      <a:pt x="75237" y="0"/>
                    </a:lnTo>
                    <a:lnTo>
                      <a:pt x="123603" y="1612"/>
                    </a:lnTo>
                    <a:lnTo>
                      <a:pt x="180569" y="1612"/>
                    </a:lnTo>
                    <a:lnTo>
                      <a:pt x="210663" y="1075"/>
                    </a:lnTo>
                    <a:lnTo>
                      <a:pt x="241833" y="268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5" name="Freeform: Shape 232">
                <a:extLst>
                  <a:ext uri="{FF2B5EF4-FFF2-40B4-BE49-F238E27FC236}">
                    <a16:creationId xmlns:a16="http://schemas.microsoft.com/office/drawing/2014/main" id="{EF306C95-0C8B-8C4A-B0DA-22D46BF6FC3F}"/>
                  </a:ext>
                </a:extLst>
              </p:cNvPr>
              <p:cNvSpPr/>
              <p:nvPr/>
            </p:nvSpPr>
            <p:spPr>
              <a:xfrm>
                <a:off x="2314931" y="2953989"/>
                <a:ext cx="217112" cy="110705"/>
              </a:xfrm>
              <a:custGeom>
                <a:avLst/>
                <a:gdLst>
                  <a:gd name="connsiteX0" fmla="*/ 197228 w 217112"/>
                  <a:gd name="connsiteY0" fmla="*/ 0 h 110705"/>
                  <a:gd name="connsiteX1" fmla="*/ 197766 w 217112"/>
                  <a:gd name="connsiteY1" fmla="*/ 3762 h 110705"/>
                  <a:gd name="connsiteX2" fmla="*/ 200453 w 217112"/>
                  <a:gd name="connsiteY2" fmla="*/ 9136 h 110705"/>
                  <a:gd name="connsiteX3" fmla="*/ 200453 w 217112"/>
                  <a:gd name="connsiteY3" fmla="*/ 13435 h 110705"/>
                  <a:gd name="connsiteX4" fmla="*/ 199378 w 217112"/>
                  <a:gd name="connsiteY4" fmla="*/ 18272 h 110705"/>
                  <a:gd name="connsiteX5" fmla="*/ 199915 w 217112"/>
                  <a:gd name="connsiteY5" fmla="*/ 25258 h 110705"/>
                  <a:gd name="connsiteX6" fmla="*/ 200453 w 217112"/>
                  <a:gd name="connsiteY6" fmla="*/ 31707 h 110705"/>
                  <a:gd name="connsiteX7" fmla="*/ 203677 w 217112"/>
                  <a:gd name="connsiteY7" fmla="*/ 38156 h 110705"/>
                  <a:gd name="connsiteX8" fmla="*/ 206901 w 217112"/>
                  <a:gd name="connsiteY8" fmla="*/ 45680 h 110705"/>
                  <a:gd name="connsiteX9" fmla="*/ 208514 w 217112"/>
                  <a:gd name="connsiteY9" fmla="*/ 53203 h 110705"/>
                  <a:gd name="connsiteX10" fmla="*/ 209051 w 217112"/>
                  <a:gd name="connsiteY10" fmla="*/ 57503 h 110705"/>
                  <a:gd name="connsiteX11" fmla="*/ 209051 w 217112"/>
                  <a:gd name="connsiteY11" fmla="*/ 62339 h 110705"/>
                  <a:gd name="connsiteX12" fmla="*/ 210126 w 217112"/>
                  <a:gd name="connsiteY12" fmla="*/ 73087 h 110705"/>
                  <a:gd name="connsiteX13" fmla="*/ 211201 w 217112"/>
                  <a:gd name="connsiteY13" fmla="*/ 75237 h 110705"/>
                  <a:gd name="connsiteX14" fmla="*/ 211738 w 217112"/>
                  <a:gd name="connsiteY14" fmla="*/ 83298 h 110705"/>
                  <a:gd name="connsiteX15" fmla="*/ 213350 w 217112"/>
                  <a:gd name="connsiteY15" fmla="*/ 90822 h 110705"/>
                  <a:gd name="connsiteX16" fmla="*/ 215500 w 217112"/>
                  <a:gd name="connsiteY16" fmla="*/ 96733 h 110705"/>
                  <a:gd name="connsiteX17" fmla="*/ 217112 w 217112"/>
                  <a:gd name="connsiteY17" fmla="*/ 102107 h 110705"/>
                  <a:gd name="connsiteX18" fmla="*/ 217112 w 217112"/>
                  <a:gd name="connsiteY18" fmla="*/ 108556 h 110705"/>
                  <a:gd name="connsiteX19" fmla="*/ 162297 w 217112"/>
                  <a:gd name="connsiteY19" fmla="*/ 110706 h 110705"/>
                  <a:gd name="connsiteX20" fmla="*/ 115542 w 217112"/>
                  <a:gd name="connsiteY20" fmla="*/ 110706 h 110705"/>
                  <a:gd name="connsiteX21" fmla="*/ 56965 w 217112"/>
                  <a:gd name="connsiteY21" fmla="*/ 110706 h 110705"/>
                  <a:gd name="connsiteX22" fmla="*/ 2150 w 217112"/>
                  <a:gd name="connsiteY22" fmla="*/ 110706 h 110705"/>
                  <a:gd name="connsiteX23" fmla="*/ 537 w 217112"/>
                  <a:gd name="connsiteY23" fmla="*/ 67176 h 110705"/>
                  <a:gd name="connsiteX24" fmla="*/ 0 w 217112"/>
                  <a:gd name="connsiteY24" fmla="*/ 0 h 110705"/>
                  <a:gd name="connsiteX25" fmla="*/ 99420 w 217112"/>
                  <a:gd name="connsiteY25" fmla="*/ 0 h 110705"/>
                  <a:gd name="connsiteX26" fmla="*/ 197228 w 217112"/>
                  <a:gd name="connsiteY26" fmla="*/ 0 h 1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112" h="110705">
                    <a:moveTo>
                      <a:pt x="197228" y="0"/>
                    </a:moveTo>
                    <a:lnTo>
                      <a:pt x="197766" y="3762"/>
                    </a:lnTo>
                    <a:lnTo>
                      <a:pt x="200453" y="9136"/>
                    </a:lnTo>
                    <a:lnTo>
                      <a:pt x="200453" y="13435"/>
                    </a:lnTo>
                    <a:lnTo>
                      <a:pt x="199378" y="18272"/>
                    </a:lnTo>
                    <a:lnTo>
                      <a:pt x="199915" y="25258"/>
                    </a:lnTo>
                    <a:lnTo>
                      <a:pt x="200453" y="31707"/>
                    </a:lnTo>
                    <a:lnTo>
                      <a:pt x="203677" y="38156"/>
                    </a:lnTo>
                    <a:lnTo>
                      <a:pt x="206901" y="45680"/>
                    </a:lnTo>
                    <a:lnTo>
                      <a:pt x="208514" y="53203"/>
                    </a:lnTo>
                    <a:lnTo>
                      <a:pt x="209051" y="57503"/>
                    </a:lnTo>
                    <a:lnTo>
                      <a:pt x="209051" y="62339"/>
                    </a:lnTo>
                    <a:lnTo>
                      <a:pt x="210126" y="73087"/>
                    </a:lnTo>
                    <a:lnTo>
                      <a:pt x="211201" y="75237"/>
                    </a:lnTo>
                    <a:lnTo>
                      <a:pt x="211738" y="83298"/>
                    </a:lnTo>
                    <a:lnTo>
                      <a:pt x="213350" y="90822"/>
                    </a:lnTo>
                    <a:lnTo>
                      <a:pt x="215500" y="96733"/>
                    </a:lnTo>
                    <a:lnTo>
                      <a:pt x="217112" y="102107"/>
                    </a:lnTo>
                    <a:lnTo>
                      <a:pt x="217112" y="108556"/>
                    </a:lnTo>
                    <a:lnTo>
                      <a:pt x="162297" y="110706"/>
                    </a:lnTo>
                    <a:lnTo>
                      <a:pt x="115542" y="110706"/>
                    </a:lnTo>
                    <a:lnTo>
                      <a:pt x="56965" y="110706"/>
                    </a:lnTo>
                    <a:lnTo>
                      <a:pt x="2150" y="110706"/>
                    </a:lnTo>
                    <a:lnTo>
                      <a:pt x="537" y="67176"/>
                    </a:lnTo>
                    <a:lnTo>
                      <a:pt x="0" y="0"/>
                    </a:lnTo>
                    <a:lnTo>
                      <a:pt x="99420" y="0"/>
                    </a:lnTo>
                    <a:lnTo>
                      <a:pt x="197228"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6" name="Freeform: Shape 233">
                <a:extLst>
                  <a:ext uri="{FF2B5EF4-FFF2-40B4-BE49-F238E27FC236}">
                    <a16:creationId xmlns:a16="http://schemas.microsoft.com/office/drawing/2014/main" id="{7433F0EB-656E-9B40-A19C-44E03F9C3133}"/>
                  </a:ext>
                </a:extLst>
              </p:cNvPr>
              <p:cNvSpPr/>
              <p:nvPr/>
            </p:nvSpPr>
            <p:spPr>
              <a:xfrm>
                <a:off x="2316544" y="3168414"/>
                <a:ext cx="249893" cy="102107"/>
              </a:xfrm>
              <a:custGeom>
                <a:avLst/>
                <a:gdLst>
                  <a:gd name="connsiteX0" fmla="*/ 217650 w 249893"/>
                  <a:gd name="connsiteY0" fmla="*/ 17735 h 102107"/>
                  <a:gd name="connsiteX1" fmla="*/ 218724 w 249893"/>
                  <a:gd name="connsiteY1" fmla="*/ 20959 h 102107"/>
                  <a:gd name="connsiteX2" fmla="*/ 220337 w 249893"/>
                  <a:gd name="connsiteY2" fmla="*/ 26870 h 102107"/>
                  <a:gd name="connsiteX3" fmla="*/ 220337 w 249893"/>
                  <a:gd name="connsiteY3" fmla="*/ 29557 h 102107"/>
                  <a:gd name="connsiteX4" fmla="*/ 225711 w 249893"/>
                  <a:gd name="connsiteY4" fmla="*/ 36006 h 102107"/>
                  <a:gd name="connsiteX5" fmla="*/ 227323 w 249893"/>
                  <a:gd name="connsiteY5" fmla="*/ 41918 h 102107"/>
                  <a:gd name="connsiteX6" fmla="*/ 227323 w 249893"/>
                  <a:gd name="connsiteY6" fmla="*/ 49979 h 102107"/>
                  <a:gd name="connsiteX7" fmla="*/ 229473 w 249893"/>
                  <a:gd name="connsiteY7" fmla="*/ 51054 h 102107"/>
                  <a:gd name="connsiteX8" fmla="*/ 231622 w 249893"/>
                  <a:gd name="connsiteY8" fmla="*/ 55353 h 102107"/>
                  <a:gd name="connsiteX9" fmla="*/ 234309 w 249893"/>
                  <a:gd name="connsiteY9" fmla="*/ 65026 h 102107"/>
                  <a:gd name="connsiteX10" fmla="*/ 234847 w 249893"/>
                  <a:gd name="connsiteY10" fmla="*/ 70938 h 102107"/>
                  <a:gd name="connsiteX11" fmla="*/ 234309 w 249893"/>
                  <a:gd name="connsiteY11" fmla="*/ 76849 h 102107"/>
                  <a:gd name="connsiteX12" fmla="*/ 236459 w 249893"/>
                  <a:gd name="connsiteY12" fmla="*/ 82761 h 102107"/>
                  <a:gd name="connsiteX13" fmla="*/ 236996 w 249893"/>
                  <a:gd name="connsiteY13" fmla="*/ 85448 h 102107"/>
                  <a:gd name="connsiteX14" fmla="*/ 241833 w 249893"/>
                  <a:gd name="connsiteY14" fmla="*/ 90822 h 102107"/>
                  <a:gd name="connsiteX15" fmla="*/ 246132 w 249893"/>
                  <a:gd name="connsiteY15" fmla="*/ 95121 h 102107"/>
                  <a:gd name="connsiteX16" fmla="*/ 249894 w 249893"/>
                  <a:gd name="connsiteY16" fmla="*/ 102107 h 102107"/>
                  <a:gd name="connsiteX17" fmla="*/ 210126 w 249893"/>
                  <a:gd name="connsiteY17" fmla="*/ 102107 h 102107"/>
                  <a:gd name="connsiteX18" fmla="*/ 144025 w 249893"/>
                  <a:gd name="connsiteY18" fmla="*/ 102107 h 102107"/>
                  <a:gd name="connsiteX19" fmla="*/ 107481 w 249893"/>
                  <a:gd name="connsiteY19" fmla="*/ 102107 h 102107"/>
                  <a:gd name="connsiteX20" fmla="*/ 57503 w 249893"/>
                  <a:gd name="connsiteY20" fmla="*/ 102107 h 102107"/>
                  <a:gd name="connsiteX21" fmla="*/ 57503 w 249893"/>
                  <a:gd name="connsiteY21" fmla="*/ 102107 h 102107"/>
                  <a:gd name="connsiteX22" fmla="*/ 57503 w 249893"/>
                  <a:gd name="connsiteY22" fmla="*/ 101033 h 102107"/>
                  <a:gd name="connsiteX23" fmla="*/ 57503 w 249893"/>
                  <a:gd name="connsiteY23" fmla="*/ 68251 h 102107"/>
                  <a:gd name="connsiteX24" fmla="*/ 0 w 249893"/>
                  <a:gd name="connsiteY24" fmla="*/ 68251 h 102107"/>
                  <a:gd name="connsiteX25" fmla="*/ 0 w 249893"/>
                  <a:gd name="connsiteY25" fmla="*/ 0 h 102107"/>
                  <a:gd name="connsiteX26" fmla="*/ 55890 w 249893"/>
                  <a:gd name="connsiteY26" fmla="*/ 0 h 102107"/>
                  <a:gd name="connsiteX27" fmla="*/ 98883 w 249893"/>
                  <a:gd name="connsiteY27" fmla="*/ 0 h 102107"/>
                  <a:gd name="connsiteX28" fmla="*/ 156385 w 249893"/>
                  <a:gd name="connsiteY28" fmla="*/ 0 h 102107"/>
                  <a:gd name="connsiteX29" fmla="*/ 163909 w 249893"/>
                  <a:gd name="connsiteY29" fmla="*/ 4299 h 102107"/>
                  <a:gd name="connsiteX30" fmla="*/ 174657 w 249893"/>
                  <a:gd name="connsiteY30" fmla="*/ 6986 h 102107"/>
                  <a:gd name="connsiteX31" fmla="*/ 177344 w 249893"/>
                  <a:gd name="connsiteY31" fmla="*/ 5374 h 102107"/>
                  <a:gd name="connsiteX32" fmla="*/ 184330 w 249893"/>
                  <a:gd name="connsiteY32" fmla="*/ 5374 h 102107"/>
                  <a:gd name="connsiteX33" fmla="*/ 194541 w 249893"/>
                  <a:gd name="connsiteY33" fmla="*/ 4837 h 102107"/>
                  <a:gd name="connsiteX34" fmla="*/ 202065 w 249893"/>
                  <a:gd name="connsiteY34" fmla="*/ 9136 h 102107"/>
                  <a:gd name="connsiteX35" fmla="*/ 210126 w 249893"/>
                  <a:gd name="connsiteY35" fmla="*/ 11823 h 102107"/>
                  <a:gd name="connsiteX36" fmla="*/ 211201 w 249893"/>
                  <a:gd name="connsiteY36" fmla="*/ 14510 h 102107"/>
                  <a:gd name="connsiteX37" fmla="*/ 213888 w 249893"/>
                  <a:gd name="connsiteY37" fmla="*/ 16122 h 102107"/>
                  <a:gd name="connsiteX38" fmla="*/ 217650 w 249893"/>
                  <a:gd name="connsiteY38" fmla="*/ 17735 h 1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9893" h="102107">
                    <a:moveTo>
                      <a:pt x="217650" y="17735"/>
                    </a:moveTo>
                    <a:lnTo>
                      <a:pt x="218724" y="20959"/>
                    </a:lnTo>
                    <a:lnTo>
                      <a:pt x="220337" y="26870"/>
                    </a:lnTo>
                    <a:lnTo>
                      <a:pt x="220337" y="29557"/>
                    </a:lnTo>
                    <a:lnTo>
                      <a:pt x="225711" y="36006"/>
                    </a:lnTo>
                    <a:lnTo>
                      <a:pt x="227323" y="41918"/>
                    </a:lnTo>
                    <a:lnTo>
                      <a:pt x="227323" y="49979"/>
                    </a:lnTo>
                    <a:lnTo>
                      <a:pt x="229473" y="51054"/>
                    </a:lnTo>
                    <a:lnTo>
                      <a:pt x="231622" y="55353"/>
                    </a:lnTo>
                    <a:lnTo>
                      <a:pt x="234309" y="65026"/>
                    </a:lnTo>
                    <a:lnTo>
                      <a:pt x="234847" y="70938"/>
                    </a:lnTo>
                    <a:lnTo>
                      <a:pt x="234309" y="76849"/>
                    </a:lnTo>
                    <a:lnTo>
                      <a:pt x="236459" y="82761"/>
                    </a:lnTo>
                    <a:lnTo>
                      <a:pt x="236996" y="85448"/>
                    </a:lnTo>
                    <a:lnTo>
                      <a:pt x="241833" y="90822"/>
                    </a:lnTo>
                    <a:lnTo>
                      <a:pt x="246132" y="95121"/>
                    </a:lnTo>
                    <a:lnTo>
                      <a:pt x="249894" y="102107"/>
                    </a:lnTo>
                    <a:lnTo>
                      <a:pt x="210126" y="102107"/>
                    </a:lnTo>
                    <a:lnTo>
                      <a:pt x="144025" y="102107"/>
                    </a:lnTo>
                    <a:lnTo>
                      <a:pt x="107481" y="102107"/>
                    </a:lnTo>
                    <a:lnTo>
                      <a:pt x="57503" y="102107"/>
                    </a:lnTo>
                    <a:lnTo>
                      <a:pt x="57503" y="102107"/>
                    </a:lnTo>
                    <a:lnTo>
                      <a:pt x="57503" y="101033"/>
                    </a:lnTo>
                    <a:lnTo>
                      <a:pt x="57503" y="68251"/>
                    </a:lnTo>
                    <a:lnTo>
                      <a:pt x="0" y="68251"/>
                    </a:lnTo>
                    <a:lnTo>
                      <a:pt x="0" y="0"/>
                    </a:lnTo>
                    <a:lnTo>
                      <a:pt x="55890" y="0"/>
                    </a:lnTo>
                    <a:lnTo>
                      <a:pt x="98883" y="0"/>
                    </a:lnTo>
                    <a:lnTo>
                      <a:pt x="156385" y="0"/>
                    </a:lnTo>
                    <a:lnTo>
                      <a:pt x="163909" y="4299"/>
                    </a:lnTo>
                    <a:lnTo>
                      <a:pt x="174657" y="6986"/>
                    </a:lnTo>
                    <a:lnTo>
                      <a:pt x="177344" y="5374"/>
                    </a:lnTo>
                    <a:lnTo>
                      <a:pt x="184330" y="5374"/>
                    </a:lnTo>
                    <a:lnTo>
                      <a:pt x="194541" y="4837"/>
                    </a:lnTo>
                    <a:lnTo>
                      <a:pt x="202065" y="9136"/>
                    </a:lnTo>
                    <a:lnTo>
                      <a:pt x="210126" y="11823"/>
                    </a:lnTo>
                    <a:lnTo>
                      <a:pt x="211201" y="14510"/>
                    </a:lnTo>
                    <a:lnTo>
                      <a:pt x="213888" y="16122"/>
                    </a:lnTo>
                    <a:lnTo>
                      <a:pt x="217650" y="1773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7" name="Freeform: Shape 234">
                <a:extLst>
                  <a:ext uri="{FF2B5EF4-FFF2-40B4-BE49-F238E27FC236}">
                    <a16:creationId xmlns:a16="http://schemas.microsoft.com/office/drawing/2014/main" id="{56E63D52-1F4F-2043-9DD1-E393F1C0F5B0}"/>
                  </a:ext>
                </a:extLst>
              </p:cNvPr>
              <p:cNvSpPr/>
              <p:nvPr/>
            </p:nvSpPr>
            <p:spPr>
              <a:xfrm>
                <a:off x="3220998" y="3088878"/>
                <a:ext cx="53740" cy="89209"/>
              </a:xfrm>
              <a:custGeom>
                <a:avLst/>
                <a:gdLst>
                  <a:gd name="connsiteX0" fmla="*/ 53741 w 53740"/>
                  <a:gd name="connsiteY0" fmla="*/ 76312 h 89209"/>
                  <a:gd name="connsiteX1" fmla="*/ 48904 w 53740"/>
                  <a:gd name="connsiteY1" fmla="*/ 84373 h 89209"/>
                  <a:gd name="connsiteX2" fmla="*/ 45680 w 53740"/>
                  <a:gd name="connsiteY2" fmla="*/ 83835 h 89209"/>
                  <a:gd name="connsiteX3" fmla="*/ 39768 w 53740"/>
                  <a:gd name="connsiteY3" fmla="*/ 85985 h 89209"/>
                  <a:gd name="connsiteX4" fmla="*/ 37081 w 53740"/>
                  <a:gd name="connsiteY4" fmla="*/ 89209 h 89209"/>
                  <a:gd name="connsiteX5" fmla="*/ 2150 w 53740"/>
                  <a:gd name="connsiteY5" fmla="*/ 88672 h 89209"/>
                  <a:gd name="connsiteX6" fmla="*/ 0 w 53740"/>
                  <a:gd name="connsiteY6" fmla="*/ 84910 h 89209"/>
                  <a:gd name="connsiteX7" fmla="*/ 2150 w 53740"/>
                  <a:gd name="connsiteY7" fmla="*/ 80611 h 89209"/>
                  <a:gd name="connsiteX8" fmla="*/ 2687 w 53740"/>
                  <a:gd name="connsiteY8" fmla="*/ 71475 h 89209"/>
                  <a:gd name="connsiteX9" fmla="*/ 3762 w 53740"/>
                  <a:gd name="connsiteY9" fmla="*/ 69325 h 89209"/>
                  <a:gd name="connsiteX10" fmla="*/ 4837 w 53740"/>
                  <a:gd name="connsiteY10" fmla="*/ 61264 h 89209"/>
                  <a:gd name="connsiteX11" fmla="*/ 8061 w 53740"/>
                  <a:gd name="connsiteY11" fmla="*/ 54278 h 89209"/>
                  <a:gd name="connsiteX12" fmla="*/ 10211 w 53740"/>
                  <a:gd name="connsiteY12" fmla="*/ 51054 h 89209"/>
                  <a:gd name="connsiteX13" fmla="*/ 13435 w 53740"/>
                  <a:gd name="connsiteY13" fmla="*/ 42993 h 89209"/>
                  <a:gd name="connsiteX14" fmla="*/ 13973 w 53740"/>
                  <a:gd name="connsiteY14" fmla="*/ 37618 h 89209"/>
                  <a:gd name="connsiteX15" fmla="*/ 15047 w 53740"/>
                  <a:gd name="connsiteY15" fmla="*/ 34394 h 89209"/>
                  <a:gd name="connsiteX16" fmla="*/ 20421 w 53740"/>
                  <a:gd name="connsiteY16" fmla="*/ 32782 h 89209"/>
                  <a:gd name="connsiteX17" fmla="*/ 26870 w 53740"/>
                  <a:gd name="connsiteY17" fmla="*/ 28482 h 89209"/>
                  <a:gd name="connsiteX18" fmla="*/ 27945 w 53740"/>
                  <a:gd name="connsiteY18" fmla="*/ 24183 h 89209"/>
                  <a:gd name="connsiteX19" fmla="*/ 25795 w 53740"/>
                  <a:gd name="connsiteY19" fmla="*/ 19347 h 89209"/>
                  <a:gd name="connsiteX20" fmla="*/ 29020 w 53740"/>
                  <a:gd name="connsiteY20" fmla="*/ 9673 h 89209"/>
                  <a:gd name="connsiteX21" fmla="*/ 29020 w 53740"/>
                  <a:gd name="connsiteY21" fmla="*/ 9673 h 89209"/>
                  <a:gd name="connsiteX22" fmla="*/ 31707 w 53740"/>
                  <a:gd name="connsiteY22" fmla="*/ 1075 h 89209"/>
                  <a:gd name="connsiteX23" fmla="*/ 41380 w 53740"/>
                  <a:gd name="connsiteY23" fmla="*/ 0 h 89209"/>
                  <a:gd name="connsiteX24" fmla="*/ 45142 w 53740"/>
                  <a:gd name="connsiteY24" fmla="*/ 63951 h 89209"/>
                  <a:gd name="connsiteX25" fmla="*/ 44067 w 53740"/>
                  <a:gd name="connsiteY25" fmla="*/ 67176 h 89209"/>
                  <a:gd name="connsiteX26" fmla="*/ 49441 w 53740"/>
                  <a:gd name="connsiteY26" fmla="*/ 72550 h 89209"/>
                  <a:gd name="connsiteX27" fmla="*/ 50516 w 53740"/>
                  <a:gd name="connsiteY27" fmla="*/ 77386 h 89209"/>
                  <a:gd name="connsiteX28" fmla="*/ 53741 w 53740"/>
                  <a:gd name="connsiteY28" fmla="*/ 76312 h 8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740" h="89209">
                    <a:moveTo>
                      <a:pt x="53741" y="76312"/>
                    </a:moveTo>
                    <a:lnTo>
                      <a:pt x="48904" y="84373"/>
                    </a:lnTo>
                    <a:lnTo>
                      <a:pt x="45680" y="83835"/>
                    </a:lnTo>
                    <a:lnTo>
                      <a:pt x="39768" y="85985"/>
                    </a:lnTo>
                    <a:lnTo>
                      <a:pt x="37081" y="89209"/>
                    </a:lnTo>
                    <a:lnTo>
                      <a:pt x="2150" y="88672"/>
                    </a:lnTo>
                    <a:lnTo>
                      <a:pt x="0" y="84910"/>
                    </a:lnTo>
                    <a:lnTo>
                      <a:pt x="2150" y="80611"/>
                    </a:lnTo>
                    <a:lnTo>
                      <a:pt x="2687" y="71475"/>
                    </a:lnTo>
                    <a:lnTo>
                      <a:pt x="3762" y="69325"/>
                    </a:lnTo>
                    <a:lnTo>
                      <a:pt x="4837" y="61264"/>
                    </a:lnTo>
                    <a:lnTo>
                      <a:pt x="8061" y="54278"/>
                    </a:lnTo>
                    <a:lnTo>
                      <a:pt x="10211" y="51054"/>
                    </a:lnTo>
                    <a:lnTo>
                      <a:pt x="13435" y="42993"/>
                    </a:lnTo>
                    <a:lnTo>
                      <a:pt x="13973" y="37618"/>
                    </a:lnTo>
                    <a:lnTo>
                      <a:pt x="15047" y="34394"/>
                    </a:lnTo>
                    <a:lnTo>
                      <a:pt x="20421" y="32782"/>
                    </a:lnTo>
                    <a:lnTo>
                      <a:pt x="26870" y="28482"/>
                    </a:lnTo>
                    <a:lnTo>
                      <a:pt x="27945" y="24183"/>
                    </a:lnTo>
                    <a:lnTo>
                      <a:pt x="25795" y="19347"/>
                    </a:lnTo>
                    <a:lnTo>
                      <a:pt x="29020" y="9673"/>
                    </a:lnTo>
                    <a:lnTo>
                      <a:pt x="29020" y="9673"/>
                    </a:lnTo>
                    <a:lnTo>
                      <a:pt x="31707" y="1075"/>
                    </a:lnTo>
                    <a:lnTo>
                      <a:pt x="41380" y="0"/>
                    </a:lnTo>
                    <a:lnTo>
                      <a:pt x="45142" y="63951"/>
                    </a:lnTo>
                    <a:lnTo>
                      <a:pt x="44067" y="67176"/>
                    </a:lnTo>
                    <a:lnTo>
                      <a:pt x="49441" y="72550"/>
                    </a:lnTo>
                    <a:lnTo>
                      <a:pt x="50516" y="77386"/>
                    </a:lnTo>
                    <a:lnTo>
                      <a:pt x="53741" y="76312"/>
                    </a:lnTo>
                    <a:close/>
                  </a:path>
                </a:pathLst>
              </a:custGeom>
              <a:solidFill>
                <a:srgbClr val="D65D72"/>
              </a:solidFill>
              <a:ln w="6350" cap="flat">
                <a:solidFill>
                  <a:srgbClr val="F4B7C8"/>
                </a:solidFill>
                <a:prstDash val="solid"/>
                <a:miter/>
              </a:ln>
            </p:spPr>
            <p:txBody>
              <a:bodyPr rtlCol="0" anchor="ctr"/>
              <a:lstStyle/>
              <a:p>
                <a:endParaRPr lang="en-GB" sz="1350" dirty="0"/>
              </a:p>
            </p:txBody>
          </p:sp>
          <p:sp>
            <p:nvSpPr>
              <p:cNvPr id="308" name="Freeform: Shape 235">
                <a:extLst>
                  <a:ext uri="{FF2B5EF4-FFF2-40B4-BE49-F238E27FC236}">
                    <a16:creationId xmlns:a16="http://schemas.microsoft.com/office/drawing/2014/main" id="{C9F5725F-E0D3-F247-8E8F-45A07D56EA4A}"/>
                  </a:ext>
                </a:extLst>
              </p:cNvPr>
              <p:cNvSpPr/>
              <p:nvPr/>
            </p:nvSpPr>
            <p:spPr>
              <a:xfrm>
                <a:off x="3133401" y="3224842"/>
                <a:ext cx="47291" cy="81685"/>
              </a:xfrm>
              <a:custGeom>
                <a:avLst/>
                <a:gdLst>
                  <a:gd name="connsiteX0" fmla="*/ 47292 w 47291"/>
                  <a:gd name="connsiteY0" fmla="*/ 13435 h 81685"/>
                  <a:gd name="connsiteX1" fmla="*/ 37618 w 47291"/>
                  <a:gd name="connsiteY1" fmla="*/ 30095 h 81685"/>
                  <a:gd name="connsiteX2" fmla="*/ 44605 w 47291"/>
                  <a:gd name="connsiteY2" fmla="*/ 31707 h 81685"/>
                  <a:gd name="connsiteX3" fmla="*/ 39768 w 47291"/>
                  <a:gd name="connsiteY3" fmla="*/ 55890 h 81685"/>
                  <a:gd name="connsiteX4" fmla="*/ 18809 w 47291"/>
                  <a:gd name="connsiteY4" fmla="*/ 81686 h 81685"/>
                  <a:gd name="connsiteX5" fmla="*/ 16660 w 47291"/>
                  <a:gd name="connsiteY5" fmla="*/ 73087 h 81685"/>
                  <a:gd name="connsiteX6" fmla="*/ 10211 w 47291"/>
                  <a:gd name="connsiteY6" fmla="*/ 71475 h 81685"/>
                  <a:gd name="connsiteX7" fmla="*/ 3224 w 47291"/>
                  <a:gd name="connsiteY7" fmla="*/ 62877 h 81685"/>
                  <a:gd name="connsiteX8" fmla="*/ 537 w 47291"/>
                  <a:gd name="connsiteY8" fmla="*/ 63414 h 81685"/>
                  <a:gd name="connsiteX9" fmla="*/ 0 w 47291"/>
                  <a:gd name="connsiteY9" fmla="*/ 56965 h 81685"/>
                  <a:gd name="connsiteX10" fmla="*/ 4299 w 47291"/>
                  <a:gd name="connsiteY10" fmla="*/ 53203 h 81685"/>
                  <a:gd name="connsiteX11" fmla="*/ 10211 w 47291"/>
                  <a:gd name="connsiteY11" fmla="*/ 49979 h 81685"/>
                  <a:gd name="connsiteX12" fmla="*/ 12360 w 47291"/>
                  <a:gd name="connsiteY12" fmla="*/ 47829 h 81685"/>
                  <a:gd name="connsiteX13" fmla="*/ 19347 w 47291"/>
                  <a:gd name="connsiteY13" fmla="*/ 43530 h 81685"/>
                  <a:gd name="connsiteX14" fmla="*/ 23108 w 47291"/>
                  <a:gd name="connsiteY14" fmla="*/ 39768 h 81685"/>
                  <a:gd name="connsiteX15" fmla="*/ 13973 w 47291"/>
                  <a:gd name="connsiteY15" fmla="*/ 31170 h 81685"/>
                  <a:gd name="connsiteX16" fmla="*/ 13435 w 47291"/>
                  <a:gd name="connsiteY16" fmla="*/ 27408 h 81685"/>
                  <a:gd name="connsiteX17" fmla="*/ 10211 w 47291"/>
                  <a:gd name="connsiteY17" fmla="*/ 26333 h 81685"/>
                  <a:gd name="connsiteX18" fmla="*/ 10211 w 47291"/>
                  <a:gd name="connsiteY18" fmla="*/ 20959 h 81685"/>
                  <a:gd name="connsiteX19" fmla="*/ 13435 w 47291"/>
                  <a:gd name="connsiteY19" fmla="*/ 16660 h 81685"/>
                  <a:gd name="connsiteX20" fmla="*/ 11823 w 47291"/>
                  <a:gd name="connsiteY20" fmla="*/ 12360 h 81685"/>
                  <a:gd name="connsiteX21" fmla="*/ 16660 w 47291"/>
                  <a:gd name="connsiteY21" fmla="*/ 9136 h 81685"/>
                  <a:gd name="connsiteX22" fmla="*/ 21496 w 47291"/>
                  <a:gd name="connsiteY22" fmla="*/ 1612 h 81685"/>
                  <a:gd name="connsiteX23" fmla="*/ 25258 w 47291"/>
                  <a:gd name="connsiteY23" fmla="*/ 0 h 81685"/>
                  <a:gd name="connsiteX24" fmla="*/ 47292 w 47291"/>
                  <a:gd name="connsiteY24" fmla="*/ 13435 h 8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291" h="81685">
                    <a:moveTo>
                      <a:pt x="47292" y="13435"/>
                    </a:moveTo>
                    <a:lnTo>
                      <a:pt x="37618" y="30095"/>
                    </a:lnTo>
                    <a:lnTo>
                      <a:pt x="44605" y="31707"/>
                    </a:lnTo>
                    <a:lnTo>
                      <a:pt x="39768" y="55890"/>
                    </a:lnTo>
                    <a:lnTo>
                      <a:pt x="18809" y="81686"/>
                    </a:lnTo>
                    <a:lnTo>
                      <a:pt x="16660" y="73087"/>
                    </a:lnTo>
                    <a:lnTo>
                      <a:pt x="10211" y="71475"/>
                    </a:lnTo>
                    <a:lnTo>
                      <a:pt x="3224" y="62877"/>
                    </a:lnTo>
                    <a:lnTo>
                      <a:pt x="537" y="63414"/>
                    </a:lnTo>
                    <a:lnTo>
                      <a:pt x="0" y="56965"/>
                    </a:lnTo>
                    <a:lnTo>
                      <a:pt x="4299" y="53203"/>
                    </a:lnTo>
                    <a:lnTo>
                      <a:pt x="10211" y="49979"/>
                    </a:lnTo>
                    <a:lnTo>
                      <a:pt x="12360" y="47829"/>
                    </a:lnTo>
                    <a:lnTo>
                      <a:pt x="19347" y="43530"/>
                    </a:lnTo>
                    <a:lnTo>
                      <a:pt x="23108" y="39768"/>
                    </a:lnTo>
                    <a:lnTo>
                      <a:pt x="13973" y="31170"/>
                    </a:lnTo>
                    <a:lnTo>
                      <a:pt x="13435" y="27408"/>
                    </a:lnTo>
                    <a:lnTo>
                      <a:pt x="10211" y="26333"/>
                    </a:lnTo>
                    <a:lnTo>
                      <a:pt x="10211" y="20959"/>
                    </a:lnTo>
                    <a:lnTo>
                      <a:pt x="13435" y="16660"/>
                    </a:lnTo>
                    <a:lnTo>
                      <a:pt x="11823" y="12360"/>
                    </a:lnTo>
                    <a:lnTo>
                      <a:pt x="16660" y="9136"/>
                    </a:lnTo>
                    <a:lnTo>
                      <a:pt x="21496" y="1612"/>
                    </a:lnTo>
                    <a:lnTo>
                      <a:pt x="25258" y="0"/>
                    </a:lnTo>
                    <a:lnTo>
                      <a:pt x="47292" y="1343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09" name="Freeform: Shape 236">
                <a:extLst>
                  <a:ext uri="{FF2B5EF4-FFF2-40B4-BE49-F238E27FC236}">
                    <a16:creationId xmlns:a16="http://schemas.microsoft.com/office/drawing/2014/main" id="{3EC3DDE2-DFFD-2E48-A82C-A74718477F6E}"/>
                  </a:ext>
                </a:extLst>
              </p:cNvPr>
              <p:cNvSpPr/>
              <p:nvPr/>
            </p:nvSpPr>
            <p:spPr>
              <a:xfrm>
                <a:off x="2173056" y="3369942"/>
                <a:ext cx="173582" cy="182180"/>
              </a:xfrm>
              <a:custGeom>
                <a:avLst/>
                <a:gdLst>
                  <a:gd name="connsiteX0" fmla="*/ 173582 w 173582"/>
                  <a:gd name="connsiteY0" fmla="*/ 537 h 182180"/>
                  <a:gd name="connsiteX1" fmla="*/ 173582 w 173582"/>
                  <a:gd name="connsiteY1" fmla="*/ 16660 h 182180"/>
                  <a:gd name="connsiteX2" fmla="*/ 173582 w 173582"/>
                  <a:gd name="connsiteY2" fmla="*/ 101570 h 182180"/>
                  <a:gd name="connsiteX3" fmla="*/ 173582 w 173582"/>
                  <a:gd name="connsiteY3" fmla="*/ 161759 h 182180"/>
                  <a:gd name="connsiteX4" fmla="*/ 146712 w 173582"/>
                  <a:gd name="connsiteY4" fmla="*/ 161759 h 182180"/>
                  <a:gd name="connsiteX5" fmla="*/ 95121 w 173582"/>
                  <a:gd name="connsiteY5" fmla="*/ 161759 h 182180"/>
                  <a:gd name="connsiteX6" fmla="*/ 69326 w 173582"/>
                  <a:gd name="connsiteY6" fmla="*/ 161759 h 182180"/>
                  <a:gd name="connsiteX7" fmla="*/ 69863 w 173582"/>
                  <a:gd name="connsiteY7" fmla="*/ 164446 h 182180"/>
                  <a:gd name="connsiteX8" fmla="*/ 73087 w 173582"/>
                  <a:gd name="connsiteY8" fmla="*/ 169283 h 182180"/>
                  <a:gd name="connsiteX9" fmla="*/ 23646 w 173582"/>
                  <a:gd name="connsiteY9" fmla="*/ 169283 h 182180"/>
                  <a:gd name="connsiteX10" fmla="*/ 23109 w 173582"/>
                  <a:gd name="connsiteY10" fmla="*/ 182181 h 182180"/>
                  <a:gd name="connsiteX11" fmla="*/ 0 w 173582"/>
                  <a:gd name="connsiteY11" fmla="*/ 182181 h 182180"/>
                  <a:gd name="connsiteX12" fmla="*/ 0 w 173582"/>
                  <a:gd name="connsiteY12" fmla="*/ 0 h 182180"/>
                  <a:gd name="connsiteX13" fmla="*/ 45142 w 173582"/>
                  <a:gd name="connsiteY13" fmla="*/ 0 h 182180"/>
                  <a:gd name="connsiteX14" fmla="*/ 90284 w 173582"/>
                  <a:gd name="connsiteY14" fmla="*/ 0 h 182180"/>
                  <a:gd name="connsiteX15" fmla="*/ 139188 w 173582"/>
                  <a:gd name="connsiteY15" fmla="*/ 0 h 182180"/>
                  <a:gd name="connsiteX16" fmla="*/ 173582 w 173582"/>
                  <a:gd name="connsiteY16" fmla="*/ 537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582" h="182180">
                    <a:moveTo>
                      <a:pt x="173582" y="537"/>
                    </a:moveTo>
                    <a:lnTo>
                      <a:pt x="173582" y="16660"/>
                    </a:lnTo>
                    <a:lnTo>
                      <a:pt x="173582" y="101570"/>
                    </a:lnTo>
                    <a:lnTo>
                      <a:pt x="173582" y="161759"/>
                    </a:lnTo>
                    <a:lnTo>
                      <a:pt x="146712" y="161759"/>
                    </a:lnTo>
                    <a:lnTo>
                      <a:pt x="95121" y="161759"/>
                    </a:lnTo>
                    <a:lnTo>
                      <a:pt x="69326" y="161759"/>
                    </a:lnTo>
                    <a:lnTo>
                      <a:pt x="69863" y="164446"/>
                    </a:lnTo>
                    <a:lnTo>
                      <a:pt x="73087" y="169283"/>
                    </a:lnTo>
                    <a:lnTo>
                      <a:pt x="23646" y="169283"/>
                    </a:lnTo>
                    <a:lnTo>
                      <a:pt x="23109" y="182181"/>
                    </a:lnTo>
                    <a:lnTo>
                      <a:pt x="0" y="182181"/>
                    </a:lnTo>
                    <a:lnTo>
                      <a:pt x="0" y="0"/>
                    </a:lnTo>
                    <a:lnTo>
                      <a:pt x="45142" y="0"/>
                    </a:lnTo>
                    <a:lnTo>
                      <a:pt x="90284" y="0"/>
                    </a:lnTo>
                    <a:lnTo>
                      <a:pt x="139188" y="0"/>
                    </a:lnTo>
                    <a:lnTo>
                      <a:pt x="173582"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0" name="Freeform: Shape 237">
                <a:extLst>
                  <a:ext uri="{FF2B5EF4-FFF2-40B4-BE49-F238E27FC236}">
                    <a16:creationId xmlns:a16="http://schemas.microsoft.com/office/drawing/2014/main" id="{DDA0A9CD-B491-D04D-BA75-4340F32E2851}"/>
                  </a:ext>
                </a:extLst>
              </p:cNvPr>
              <p:cNvSpPr/>
              <p:nvPr/>
            </p:nvSpPr>
            <p:spPr>
              <a:xfrm>
                <a:off x="1858673" y="3202271"/>
                <a:ext cx="171432" cy="231622"/>
              </a:xfrm>
              <a:custGeom>
                <a:avLst/>
                <a:gdLst>
                  <a:gd name="connsiteX0" fmla="*/ 171433 w 171432"/>
                  <a:gd name="connsiteY0" fmla="*/ 537 h 231622"/>
                  <a:gd name="connsiteX1" fmla="*/ 171433 w 171432"/>
                  <a:gd name="connsiteY1" fmla="*/ 168208 h 231622"/>
                  <a:gd name="connsiteX2" fmla="*/ 171433 w 171432"/>
                  <a:gd name="connsiteY2" fmla="*/ 194541 h 231622"/>
                  <a:gd name="connsiteX3" fmla="*/ 170358 w 171432"/>
                  <a:gd name="connsiteY3" fmla="*/ 195616 h 231622"/>
                  <a:gd name="connsiteX4" fmla="*/ 168208 w 171432"/>
                  <a:gd name="connsiteY4" fmla="*/ 200453 h 231622"/>
                  <a:gd name="connsiteX5" fmla="*/ 164446 w 171432"/>
                  <a:gd name="connsiteY5" fmla="*/ 199378 h 231622"/>
                  <a:gd name="connsiteX6" fmla="*/ 159072 w 171432"/>
                  <a:gd name="connsiteY6" fmla="*/ 197228 h 231622"/>
                  <a:gd name="connsiteX7" fmla="*/ 153161 w 171432"/>
                  <a:gd name="connsiteY7" fmla="*/ 197228 h 231622"/>
                  <a:gd name="connsiteX8" fmla="*/ 151011 w 171432"/>
                  <a:gd name="connsiteY8" fmla="*/ 200990 h 231622"/>
                  <a:gd name="connsiteX9" fmla="*/ 153698 w 171432"/>
                  <a:gd name="connsiteY9" fmla="*/ 205289 h 231622"/>
                  <a:gd name="connsiteX10" fmla="*/ 153698 w 171432"/>
                  <a:gd name="connsiteY10" fmla="*/ 212276 h 231622"/>
                  <a:gd name="connsiteX11" fmla="*/ 154236 w 171432"/>
                  <a:gd name="connsiteY11" fmla="*/ 218724 h 231622"/>
                  <a:gd name="connsiteX12" fmla="*/ 155848 w 171432"/>
                  <a:gd name="connsiteY12" fmla="*/ 225173 h 231622"/>
                  <a:gd name="connsiteX13" fmla="*/ 154236 w 171432"/>
                  <a:gd name="connsiteY13" fmla="*/ 231622 h 231622"/>
                  <a:gd name="connsiteX14" fmla="*/ 105869 w 171432"/>
                  <a:gd name="connsiteY14" fmla="*/ 190242 h 231622"/>
                  <a:gd name="connsiteX15" fmla="*/ 54278 w 171432"/>
                  <a:gd name="connsiteY15" fmla="*/ 146712 h 231622"/>
                  <a:gd name="connsiteX16" fmla="*/ 0 w 171432"/>
                  <a:gd name="connsiteY16" fmla="*/ 101570 h 231622"/>
                  <a:gd name="connsiteX17" fmla="*/ 0 w 171432"/>
                  <a:gd name="connsiteY17" fmla="*/ 0 h 231622"/>
                  <a:gd name="connsiteX18" fmla="*/ 85448 w 171432"/>
                  <a:gd name="connsiteY18" fmla="*/ 0 h 231622"/>
                  <a:gd name="connsiteX19" fmla="*/ 85448 w 171432"/>
                  <a:gd name="connsiteY19" fmla="*/ 0 h 231622"/>
                  <a:gd name="connsiteX20" fmla="*/ 171433 w 171432"/>
                  <a:gd name="connsiteY20" fmla="*/ 537 h 23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32" h="231622">
                    <a:moveTo>
                      <a:pt x="171433" y="537"/>
                    </a:moveTo>
                    <a:lnTo>
                      <a:pt x="171433" y="168208"/>
                    </a:lnTo>
                    <a:lnTo>
                      <a:pt x="171433" y="194541"/>
                    </a:lnTo>
                    <a:lnTo>
                      <a:pt x="170358" y="195616"/>
                    </a:lnTo>
                    <a:lnTo>
                      <a:pt x="168208" y="200453"/>
                    </a:lnTo>
                    <a:lnTo>
                      <a:pt x="164446" y="199378"/>
                    </a:lnTo>
                    <a:lnTo>
                      <a:pt x="159072" y="197228"/>
                    </a:lnTo>
                    <a:lnTo>
                      <a:pt x="153161" y="197228"/>
                    </a:lnTo>
                    <a:lnTo>
                      <a:pt x="151011" y="200990"/>
                    </a:lnTo>
                    <a:lnTo>
                      <a:pt x="153698" y="205289"/>
                    </a:lnTo>
                    <a:lnTo>
                      <a:pt x="153698" y="212276"/>
                    </a:lnTo>
                    <a:lnTo>
                      <a:pt x="154236" y="218724"/>
                    </a:lnTo>
                    <a:lnTo>
                      <a:pt x="155848" y="225173"/>
                    </a:lnTo>
                    <a:lnTo>
                      <a:pt x="154236" y="231622"/>
                    </a:lnTo>
                    <a:lnTo>
                      <a:pt x="105869" y="190242"/>
                    </a:lnTo>
                    <a:lnTo>
                      <a:pt x="54278" y="146712"/>
                    </a:lnTo>
                    <a:lnTo>
                      <a:pt x="0" y="101570"/>
                    </a:lnTo>
                    <a:lnTo>
                      <a:pt x="0" y="0"/>
                    </a:lnTo>
                    <a:lnTo>
                      <a:pt x="85448" y="0"/>
                    </a:lnTo>
                    <a:lnTo>
                      <a:pt x="85448" y="0"/>
                    </a:lnTo>
                    <a:lnTo>
                      <a:pt x="171433"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1" name="Freeform: Shape 238">
                <a:extLst>
                  <a:ext uri="{FF2B5EF4-FFF2-40B4-BE49-F238E27FC236}">
                    <a16:creationId xmlns:a16="http://schemas.microsoft.com/office/drawing/2014/main" id="{D701B7C7-B0D4-7944-B2CD-70790481E799}"/>
                  </a:ext>
                </a:extLst>
              </p:cNvPr>
              <p:cNvSpPr/>
              <p:nvPr/>
            </p:nvSpPr>
            <p:spPr>
              <a:xfrm>
                <a:off x="3013560" y="3098551"/>
                <a:ext cx="224098" cy="151011"/>
              </a:xfrm>
              <a:custGeom>
                <a:avLst/>
                <a:gdLst>
                  <a:gd name="connsiteX0" fmla="*/ 185405 w 224098"/>
                  <a:gd name="connsiteY0" fmla="*/ 78461 h 151011"/>
                  <a:gd name="connsiteX1" fmla="*/ 179494 w 224098"/>
                  <a:gd name="connsiteY1" fmla="*/ 102107 h 151011"/>
                  <a:gd name="connsiteX2" fmla="*/ 177881 w 224098"/>
                  <a:gd name="connsiteY2" fmla="*/ 128440 h 151011"/>
                  <a:gd name="connsiteX3" fmla="*/ 180031 w 224098"/>
                  <a:gd name="connsiteY3" fmla="*/ 131127 h 151011"/>
                  <a:gd name="connsiteX4" fmla="*/ 173582 w 224098"/>
                  <a:gd name="connsiteY4" fmla="*/ 134352 h 151011"/>
                  <a:gd name="connsiteX5" fmla="*/ 174657 w 224098"/>
                  <a:gd name="connsiteY5" fmla="*/ 138651 h 151011"/>
                  <a:gd name="connsiteX6" fmla="*/ 215500 w 224098"/>
                  <a:gd name="connsiteY6" fmla="*/ 134352 h 151011"/>
                  <a:gd name="connsiteX7" fmla="*/ 224099 w 224098"/>
                  <a:gd name="connsiteY7" fmla="*/ 140801 h 151011"/>
                  <a:gd name="connsiteX8" fmla="*/ 183793 w 224098"/>
                  <a:gd name="connsiteY8" fmla="*/ 151011 h 151011"/>
                  <a:gd name="connsiteX9" fmla="*/ 165521 w 224098"/>
                  <a:gd name="connsiteY9" fmla="*/ 151011 h 151011"/>
                  <a:gd name="connsiteX10" fmla="*/ 167671 w 224098"/>
                  <a:gd name="connsiteY10" fmla="*/ 139726 h 151011"/>
                  <a:gd name="connsiteX11" fmla="*/ 145637 w 224098"/>
                  <a:gd name="connsiteY11" fmla="*/ 126291 h 151011"/>
                  <a:gd name="connsiteX12" fmla="*/ 140800 w 224098"/>
                  <a:gd name="connsiteY12" fmla="*/ 124141 h 151011"/>
                  <a:gd name="connsiteX13" fmla="*/ 135964 w 224098"/>
                  <a:gd name="connsiteY13" fmla="*/ 121454 h 151011"/>
                  <a:gd name="connsiteX14" fmla="*/ 134352 w 224098"/>
                  <a:gd name="connsiteY14" fmla="*/ 116617 h 151011"/>
                  <a:gd name="connsiteX15" fmla="*/ 134889 w 224098"/>
                  <a:gd name="connsiteY15" fmla="*/ 112855 h 151011"/>
                  <a:gd name="connsiteX16" fmla="*/ 131665 w 224098"/>
                  <a:gd name="connsiteY16" fmla="*/ 109631 h 151011"/>
                  <a:gd name="connsiteX17" fmla="*/ 125216 w 224098"/>
                  <a:gd name="connsiteY17" fmla="*/ 104257 h 151011"/>
                  <a:gd name="connsiteX18" fmla="*/ 86522 w 224098"/>
                  <a:gd name="connsiteY18" fmla="*/ 104257 h 151011"/>
                  <a:gd name="connsiteX19" fmla="*/ 44605 w 224098"/>
                  <a:gd name="connsiteY19" fmla="*/ 104257 h 151011"/>
                  <a:gd name="connsiteX20" fmla="*/ 0 w 224098"/>
                  <a:gd name="connsiteY20" fmla="*/ 104257 h 151011"/>
                  <a:gd name="connsiteX21" fmla="*/ 0 w 224098"/>
                  <a:gd name="connsiteY21" fmla="*/ 95121 h 151011"/>
                  <a:gd name="connsiteX22" fmla="*/ 24721 w 224098"/>
                  <a:gd name="connsiteY22" fmla="*/ 74699 h 151011"/>
                  <a:gd name="connsiteX23" fmla="*/ 24183 w 224098"/>
                  <a:gd name="connsiteY23" fmla="*/ 71475 h 151011"/>
                  <a:gd name="connsiteX24" fmla="*/ 24183 w 224098"/>
                  <a:gd name="connsiteY24" fmla="*/ 71475 h 151011"/>
                  <a:gd name="connsiteX25" fmla="*/ 20421 w 224098"/>
                  <a:gd name="connsiteY25" fmla="*/ 61264 h 151011"/>
                  <a:gd name="connsiteX26" fmla="*/ 35469 w 224098"/>
                  <a:gd name="connsiteY26" fmla="*/ 56965 h 151011"/>
                  <a:gd name="connsiteX27" fmla="*/ 58040 w 224098"/>
                  <a:gd name="connsiteY27" fmla="*/ 58040 h 151011"/>
                  <a:gd name="connsiteX28" fmla="*/ 81686 w 224098"/>
                  <a:gd name="connsiteY28" fmla="*/ 60727 h 151011"/>
                  <a:gd name="connsiteX29" fmla="*/ 103182 w 224098"/>
                  <a:gd name="connsiteY29" fmla="*/ 49441 h 151011"/>
                  <a:gd name="connsiteX30" fmla="*/ 101570 w 224098"/>
                  <a:gd name="connsiteY30" fmla="*/ 36006 h 151011"/>
                  <a:gd name="connsiteX31" fmla="*/ 98345 w 224098"/>
                  <a:gd name="connsiteY31" fmla="*/ 30632 h 151011"/>
                  <a:gd name="connsiteX32" fmla="*/ 98345 w 224098"/>
                  <a:gd name="connsiteY32" fmla="*/ 30632 h 151011"/>
                  <a:gd name="connsiteX33" fmla="*/ 98345 w 224098"/>
                  <a:gd name="connsiteY33" fmla="*/ 30632 h 151011"/>
                  <a:gd name="connsiteX34" fmla="*/ 98345 w 224098"/>
                  <a:gd name="connsiteY34" fmla="*/ 30632 h 151011"/>
                  <a:gd name="connsiteX35" fmla="*/ 127903 w 224098"/>
                  <a:gd name="connsiteY35" fmla="*/ 6449 h 151011"/>
                  <a:gd name="connsiteX36" fmla="*/ 140800 w 224098"/>
                  <a:gd name="connsiteY36" fmla="*/ 0 h 151011"/>
                  <a:gd name="connsiteX37" fmla="*/ 184330 w 224098"/>
                  <a:gd name="connsiteY37" fmla="*/ 0 h 151011"/>
                  <a:gd name="connsiteX38" fmla="*/ 183793 w 224098"/>
                  <a:gd name="connsiteY38" fmla="*/ 6986 h 151011"/>
                  <a:gd name="connsiteX39" fmla="*/ 182718 w 224098"/>
                  <a:gd name="connsiteY39" fmla="*/ 11286 h 151011"/>
                  <a:gd name="connsiteX40" fmla="*/ 183255 w 224098"/>
                  <a:gd name="connsiteY40" fmla="*/ 21496 h 151011"/>
                  <a:gd name="connsiteX41" fmla="*/ 184868 w 224098"/>
                  <a:gd name="connsiteY41" fmla="*/ 26870 h 151011"/>
                  <a:gd name="connsiteX42" fmla="*/ 182181 w 224098"/>
                  <a:gd name="connsiteY42" fmla="*/ 33857 h 151011"/>
                  <a:gd name="connsiteX43" fmla="*/ 184868 w 224098"/>
                  <a:gd name="connsiteY43" fmla="*/ 42993 h 151011"/>
                  <a:gd name="connsiteX44" fmla="*/ 183255 w 224098"/>
                  <a:gd name="connsiteY44" fmla="*/ 47829 h 151011"/>
                  <a:gd name="connsiteX45" fmla="*/ 183793 w 224098"/>
                  <a:gd name="connsiteY45" fmla="*/ 48904 h 151011"/>
                  <a:gd name="connsiteX46" fmla="*/ 188092 w 224098"/>
                  <a:gd name="connsiteY46" fmla="*/ 49441 h 151011"/>
                  <a:gd name="connsiteX47" fmla="*/ 185405 w 224098"/>
                  <a:gd name="connsiteY47" fmla="*/ 78461 h 15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4098" h="151011">
                    <a:moveTo>
                      <a:pt x="185405" y="78461"/>
                    </a:moveTo>
                    <a:lnTo>
                      <a:pt x="179494" y="102107"/>
                    </a:lnTo>
                    <a:lnTo>
                      <a:pt x="177881" y="128440"/>
                    </a:lnTo>
                    <a:lnTo>
                      <a:pt x="180031" y="131127"/>
                    </a:lnTo>
                    <a:lnTo>
                      <a:pt x="173582" y="134352"/>
                    </a:lnTo>
                    <a:lnTo>
                      <a:pt x="174657" y="138651"/>
                    </a:lnTo>
                    <a:lnTo>
                      <a:pt x="215500" y="134352"/>
                    </a:lnTo>
                    <a:lnTo>
                      <a:pt x="224099" y="140801"/>
                    </a:lnTo>
                    <a:lnTo>
                      <a:pt x="183793" y="151011"/>
                    </a:lnTo>
                    <a:lnTo>
                      <a:pt x="165521" y="151011"/>
                    </a:lnTo>
                    <a:lnTo>
                      <a:pt x="167671" y="139726"/>
                    </a:lnTo>
                    <a:lnTo>
                      <a:pt x="145637" y="126291"/>
                    </a:lnTo>
                    <a:lnTo>
                      <a:pt x="140800" y="124141"/>
                    </a:lnTo>
                    <a:lnTo>
                      <a:pt x="135964" y="121454"/>
                    </a:lnTo>
                    <a:lnTo>
                      <a:pt x="134352" y="116617"/>
                    </a:lnTo>
                    <a:lnTo>
                      <a:pt x="134889" y="112855"/>
                    </a:lnTo>
                    <a:lnTo>
                      <a:pt x="131665" y="109631"/>
                    </a:lnTo>
                    <a:lnTo>
                      <a:pt x="125216" y="104257"/>
                    </a:lnTo>
                    <a:lnTo>
                      <a:pt x="86522" y="104257"/>
                    </a:lnTo>
                    <a:lnTo>
                      <a:pt x="44605" y="104257"/>
                    </a:lnTo>
                    <a:lnTo>
                      <a:pt x="0" y="104257"/>
                    </a:lnTo>
                    <a:lnTo>
                      <a:pt x="0" y="95121"/>
                    </a:lnTo>
                    <a:lnTo>
                      <a:pt x="24721" y="74699"/>
                    </a:lnTo>
                    <a:lnTo>
                      <a:pt x="24183" y="71475"/>
                    </a:lnTo>
                    <a:lnTo>
                      <a:pt x="24183" y="71475"/>
                    </a:lnTo>
                    <a:lnTo>
                      <a:pt x="20421" y="61264"/>
                    </a:lnTo>
                    <a:lnTo>
                      <a:pt x="35469" y="56965"/>
                    </a:lnTo>
                    <a:lnTo>
                      <a:pt x="58040" y="58040"/>
                    </a:lnTo>
                    <a:lnTo>
                      <a:pt x="81686" y="60727"/>
                    </a:lnTo>
                    <a:lnTo>
                      <a:pt x="103182" y="49441"/>
                    </a:lnTo>
                    <a:lnTo>
                      <a:pt x="101570" y="36006"/>
                    </a:lnTo>
                    <a:lnTo>
                      <a:pt x="98345" y="30632"/>
                    </a:lnTo>
                    <a:lnTo>
                      <a:pt x="98345" y="30632"/>
                    </a:lnTo>
                    <a:lnTo>
                      <a:pt x="98345" y="30632"/>
                    </a:lnTo>
                    <a:lnTo>
                      <a:pt x="98345" y="30632"/>
                    </a:lnTo>
                    <a:lnTo>
                      <a:pt x="127903" y="6449"/>
                    </a:lnTo>
                    <a:lnTo>
                      <a:pt x="140800" y="0"/>
                    </a:lnTo>
                    <a:lnTo>
                      <a:pt x="184330" y="0"/>
                    </a:lnTo>
                    <a:lnTo>
                      <a:pt x="183793" y="6986"/>
                    </a:lnTo>
                    <a:lnTo>
                      <a:pt x="182718" y="11286"/>
                    </a:lnTo>
                    <a:lnTo>
                      <a:pt x="183255" y="21496"/>
                    </a:lnTo>
                    <a:lnTo>
                      <a:pt x="184868" y="26870"/>
                    </a:lnTo>
                    <a:lnTo>
                      <a:pt x="182181" y="33857"/>
                    </a:lnTo>
                    <a:lnTo>
                      <a:pt x="184868" y="42993"/>
                    </a:lnTo>
                    <a:lnTo>
                      <a:pt x="183255" y="47829"/>
                    </a:lnTo>
                    <a:lnTo>
                      <a:pt x="183793" y="48904"/>
                    </a:lnTo>
                    <a:lnTo>
                      <a:pt x="188092" y="49441"/>
                    </a:lnTo>
                    <a:lnTo>
                      <a:pt x="185405" y="7846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2" name="Freeform: Shape 239">
                <a:extLst>
                  <a:ext uri="{FF2B5EF4-FFF2-40B4-BE49-F238E27FC236}">
                    <a16:creationId xmlns:a16="http://schemas.microsoft.com/office/drawing/2014/main" id="{10FB4E8E-DD2E-EC40-8C98-696EC206D03E}"/>
                  </a:ext>
                </a:extLst>
              </p:cNvPr>
              <p:cNvSpPr/>
              <p:nvPr/>
            </p:nvSpPr>
            <p:spPr>
              <a:xfrm>
                <a:off x="2868997" y="3202271"/>
                <a:ext cx="123066" cy="120916"/>
              </a:xfrm>
              <a:custGeom>
                <a:avLst/>
                <a:gdLst>
                  <a:gd name="connsiteX0" fmla="*/ 122529 w 123066"/>
                  <a:gd name="connsiteY0" fmla="*/ 46754 h 120916"/>
                  <a:gd name="connsiteX1" fmla="*/ 118767 w 123066"/>
                  <a:gd name="connsiteY1" fmla="*/ 48367 h 120916"/>
                  <a:gd name="connsiteX2" fmla="*/ 119842 w 123066"/>
                  <a:gd name="connsiteY2" fmla="*/ 52666 h 120916"/>
                  <a:gd name="connsiteX3" fmla="*/ 118767 w 123066"/>
                  <a:gd name="connsiteY3" fmla="*/ 60189 h 120916"/>
                  <a:gd name="connsiteX4" fmla="*/ 115542 w 123066"/>
                  <a:gd name="connsiteY4" fmla="*/ 68788 h 120916"/>
                  <a:gd name="connsiteX5" fmla="*/ 112855 w 123066"/>
                  <a:gd name="connsiteY5" fmla="*/ 75774 h 120916"/>
                  <a:gd name="connsiteX6" fmla="*/ 112318 w 123066"/>
                  <a:gd name="connsiteY6" fmla="*/ 78999 h 120916"/>
                  <a:gd name="connsiteX7" fmla="*/ 104257 w 123066"/>
                  <a:gd name="connsiteY7" fmla="*/ 86522 h 120916"/>
                  <a:gd name="connsiteX8" fmla="*/ 101033 w 123066"/>
                  <a:gd name="connsiteY8" fmla="*/ 88135 h 120916"/>
                  <a:gd name="connsiteX9" fmla="*/ 97271 w 123066"/>
                  <a:gd name="connsiteY9" fmla="*/ 89209 h 120916"/>
                  <a:gd name="connsiteX10" fmla="*/ 94046 w 123066"/>
                  <a:gd name="connsiteY10" fmla="*/ 88672 h 120916"/>
                  <a:gd name="connsiteX11" fmla="*/ 87597 w 123066"/>
                  <a:gd name="connsiteY11" fmla="*/ 94583 h 120916"/>
                  <a:gd name="connsiteX12" fmla="*/ 86522 w 123066"/>
                  <a:gd name="connsiteY12" fmla="*/ 100495 h 120916"/>
                  <a:gd name="connsiteX13" fmla="*/ 85448 w 123066"/>
                  <a:gd name="connsiteY13" fmla="*/ 103719 h 120916"/>
                  <a:gd name="connsiteX14" fmla="*/ 82761 w 123066"/>
                  <a:gd name="connsiteY14" fmla="*/ 104794 h 120916"/>
                  <a:gd name="connsiteX15" fmla="*/ 82223 w 123066"/>
                  <a:gd name="connsiteY15" fmla="*/ 101032 h 120916"/>
                  <a:gd name="connsiteX16" fmla="*/ 78461 w 123066"/>
                  <a:gd name="connsiteY16" fmla="*/ 99957 h 120916"/>
                  <a:gd name="connsiteX17" fmla="*/ 74162 w 123066"/>
                  <a:gd name="connsiteY17" fmla="*/ 107481 h 120916"/>
                  <a:gd name="connsiteX18" fmla="*/ 73625 w 123066"/>
                  <a:gd name="connsiteY18" fmla="*/ 115005 h 120916"/>
                  <a:gd name="connsiteX19" fmla="*/ 69863 w 123066"/>
                  <a:gd name="connsiteY19" fmla="*/ 119842 h 120916"/>
                  <a:gd name="connsiteX20" fmla="*/ 62877 w 123066"/>
                  <a:gd name="connsiteY20" fmla="*/ 120916 h 120916"/>
                  <a:gd name="connsiteX21" fmla="*/ 57503 w 123066"/>
                  <a:gd name="connsiteY21" fmla="*/ 117692 h 120916"/>
                  <a:gd name="connsiteX22" fmla="*/ 55353 w 123066"/>
                  <a:gd name="connsiteY22" fmla="*/ 112855 h 120916"/>
                  <a:gd name="connsiteX23" fmla="*/ 49979 w 123066"/>
                  <a:gd name="connsiteY23" fmla="*/ 113393 h 120916"/>
                  <a:gd name="connsiteX24" fmla="*/ 44067 w 123066"/>
                  <a:gd name="connsiteY24" fmla="*/ 115005 h 120916"/>
                  <a:gd name="connsiteX25" fmla="*/ 39231 w 123066"/>
                  <a:gd name="connsiteY25" fmla="*/ 112855 h 120916"/>
                  <a:gd name="connsiteX26" fmla="*/ 32244 w 123066"/>
                  <a:gd name="connsiteY26" fmla="*/ 113930 h 120916"/>
                  <a:gd name="connsiteX27" fmla="*/ 27945 w 123066"/>
                  <a:gd name="connsiteY27" fmla="*/ 111243 h 120916"/>
                  <a:gd name="connsiteX28" fmla="*/ 22034 w 123066"/>
                  <a:gd name="connsiteY28" fmla="*/ 109093 h 120916"/>
                  <a:gd name="connsiteX29" fmla="*/ 14510 w 123066"/>
                  <a:gd name="connsiteY29" fmla="*/ 101570 h 120916"/>
                  <a:gd name="connsiteX30" fmla="*/ 9673 w 123066"/>
                  <a:gd name="connsiteY30" fmla="*/ 98345 h 120916"/>
                  <a:gd name="connsiteX31" fmla="*/ 0 w 123066"/>
                  <a:gd name="connsiteY31" fmla="*/ 97808 h 120916"/>
                  <a:gd name="connsiteX32" fmla="*/ 0 w 123066"/>
                  <a:gd name="connsiteY32" fmla="*/ 74699 h 120916"/>
                  <a:gd name="connsiteX33" fmla="*/ 0 w 123066"/>
                  <a:gd name="connsiteY33" fmla="*/ 41918 h 120916"/>
                  <a:gd name="connsiteX34" fmla="*/ 0 w 123066"/>
                  <a:gd name="connsiteY34" fmla="*/ 11285 h 120916"/>
                  <a:gd name="connsiteX35" fmla="*/ 14510 w 123066"/>
                  <a:gd name="connsiteY35" fmla="*/ 10748 h 120916"/>
                  <a:gd name="connsiteX36" fmla="*/ 27408 w 123066"/>
                  <a:gd name="connsiteY36" fmla="*/ 10748 h 120916"/>
                  <a:gd name="connsiteX37" fmla="*/ 38156 w 123066"/>
                  <a:gd name="connsiteY37" fmla="*/ 10211 h 120916"/>
                  <a:gd name="connsiteX38" fmla="*/ 38156 w 123066"/>
                  <a:gd name="connsiteY38" fmla="*/ 10211 h 120916"/>
                  <a:gd name="connsiteX39" fmla="*/ 38156 w 123066"/>
                  <a:gd name="connsiteY39" fmla="*/ 10211 h 120916"/>
                  <a:gd name="connsiteX40" fmla="*/ 55890 w 123066"/>
                  <a:gd name="connsiteY40" fmla="*/ 17197 h 120916"/>
                  <a:gd name="connsiteX41" fmla="*/ 70400 w 123066"/>
                  <a:gd name="connsiteY41" fmla="*/ 18809 h 120916"/>
                  <a:gd name="connsiteX42" fmla="*/ 91359 w 123066"/>
                  <a:gd name="connsiteY42" fmla="*/ 14510 h 120916"/>
                  <a:gd name="connsiteX43" fmla="*/ 108556 w 123066"/>
                  <a:gd name="connsiteY43" fmla="*/ 4837 h 120916"/>
                  <a:gd name="connsiteX44" fmla="*/ 123066 w 123066"/>
                  <a:gd name="connsiteY44" fmla="*/ 0 h 120916"/>
                  <a:gd name="connsiteX45" fmla="*/ 122529 w 123066"/>
                  <a:gd name="connsiteY45" fmla="*/ 46754 h 12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3066" h="120916">
                    <a:moveTo>
                      <a:pt x="122529" y="46754"/>
                    </a:moveTo>
                    <a:lnTo>
                      <a:pt x="118767" y="48367"/>
                    </a:lnTo>
                    <a:lnTo>
                      <a:pt x="119842" y="52666"/>
                    </a:lnTo>
                    <a:lnTo>
                      <a:pt x="118767" y="60189"/>
                    </a:lnTo>
                    <a:lnTo>
                      <a:pt x="115542" y="68788"/>
                    </a:lnTo>
                    <a:lnTo>
                      <a:pt x="112855" y="75774"/>
                    </a:lnTo>
                    <a:lnTo>
                      <a:pt x="112318" y="78999"/>
                    </a:lnTo>
                    <a:lnTo>
                      <a:pt x="104257" y="86522"/>
                    </a:lnTo>
                    <a:lnTo>
                      <a:pt x="101033" y="88135"/>
                    </a:lnTo>
                    <a:lnTo>
                      <a:pt x="97271" y="89209"/>
                    </a:lnTo>
                    <a:lnTo>
                      <a:pt x="94046" y="88672"/>
                    </a:lnTo>
                    <a:lnTo>
                      <a:pt x="87597" y="94583"/>
                    </a:lnTo>
                    <a:lnTo>
                      <a:pt x="86522" y="100495"/>
                    </a:lnTo>
                    <a:lnTo>
                      <a:pt x="85448" y="103719"/>
                    </a:lnTo>
                    <a:lnTo>
                      <a:pt x="82761" y="104794"/>
                    </a:lnTo>
                    <a:lnTo>
                      <a:pt x="82223" y="101032"/>
                    </a:lnTo>
                    <a:lnTo>
                      <a:pt x="78461" y="99957"/>
                    </a:lnTo>
                    <a:lnTo>
                      <a:pt x="74162" y="107481"/>
                    </a:lnTo>
                    <a:lnTo>
                      <a:pt x="73625" y="115005"/>
                    </a:lnTo>
                    <a:lnTo>
                      <a:pt x="69863" y="119842"/>
                    </a:lnTo>
                    <a:lnTo>
                      <a:pt x="62877" y="120916"/>
                    </a:lnTo>
                    <a:lnTo>
                      <a:pt x="57503" y="117692"/>
                    </a:lnTo>
                    <a:lnTo>
                      <a:pt x="55353" y="112855"/>
                    </a:lnTo>
                    <a:lnTo>
                      <a:pt x="49979" y="113393"/>
                    </a:lnTo>
                    <a:lnTo>
                      <a:pt x="44067" y="115005"/>
                    </a:lnTo>
                    <a:lnTo>
                      <a:pt x="39231" y="112855"/>
                    </a:lnTo>
                    <a:lnTo>
                      <a:pt x="32244" y="113930"/>
                    </a:lnTo>
                    <a:lnTo>
                      <a:pt x="27945" y="111243"/>
                    </a:lnTo>
                    <a:lnTo>
                      <a:pt x="22034" y="109093"/>
                    </a:lnTo>
                    <a:lnTo>
                      <a:pt x="14510" y="101570"/>
                    </a:lnTo>
                    <a:lnTo>
                      <a:pt x="9673" y="98345"/>
                    </a:lnTo>
                    <a:lnTo>
                      <a:pt x="0" y="97808"/>
                    </a:lnTo>
                    <a:lnTo>
                      <a:pt x="0" y="74699"/>
                    </a:lnTo>
                    <a:lnTo>
                      <a:pt x="0" y="41918"/>
                    </a:lnTo>
                    <a:lnTo>
                      <a:pt x="0" y="11285"/>
                    </a:lnTo>
                    <a:lnTo>
                      <a:pt x="14510" y="10748"/>
                    </a:lnTo>
                    <a:lnTo>
                      <a:pt x="27408" y="10748"/>
                    </a:lnTo>
                    <a:lnTo>
                      <a:pt x="38156" y="10211"/>
                    </a:lnTo>
                    <a:lnTo>
                      <a:pt x="38156" y="10211"/>
                    </a:lnTo>
                    <a:lnTo>
                      <a:pt x="38156" y="10211"/>
                    </a:lnTo>
                    <a:lnTo>
                      <a:pt x="55890" y="17197"/>
                    </a:lnTo>
                    <a:lnTo>
                      <a:pt x="70400" y="18809"/>
                    </a:lnTo>
                    <a:lnTo>
                      <a:pt x="91359" y="14510"/>
                    </a:lnTo>
                    <a:lnTo>
                      <a:pt x="108556" y="4837"/>
                    </a:lnTo>
                    <a:lnTo>
                      <a:pt x="123066" y="0"/>
                    </a:lnTo>
                    <a:lnTo>
                      <a:pt x="122529" y="46754"/>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3" name="Freeform: Shape 240">
                <a:extLst>
                  <a:ext uri="{FF2B5EF4-FFF2-40B4-BE49-F238E27FC236}">
                    <a16:creationId xmlns:a16="http://schemas.microsoft.com/office/drawing/2014/main" id="{02CE3C29-E07B-C04D-B018-074B324F7C49}"/>
                  </a:ext>
                </a:extLst>
              </p:cNvPr>
              <p:cNvSpPr/>
              <p:nvPr/>
            </p:nvSpPr>
            <p:spPr>
              <a:xfrm>
                <a:off x="2346638" y="3371017"/>
                <a:ext cx="246132" cy="108555"/>
              </a:xfrm>
              <a:custGeom>
                <a:avLst/>
                <a:gdLst>
                  <a:gd name="connsiteX0" fmla="*/ 240221 w 246132"/>
                  <a:gd name="connsiteY0" fmla="*/ 14510 h 108555"/>
                  <a:gd name="connsiteX1" fmla="*/ 246132 w 246132"/>
                  <a:gd name="connsiteY1" fmla="*/ 48904 h 108555"/>
                  <a:gd name="connsiteX2" fmla="*/ 245595 w 246132"/>
                  <a:gd name="connsiteY2" fmla="*/ 80611 h 108555"/>
                  <a:gd name="connsiteX3" fmla="*/ 244520 w 246132"/>
                  <a:gd name="connsiteY3" fmla="*/ 108556 h 108555"/>
                  <a:gd name="connsiteX4" fmla="*/ 232159 w 246132"/>
                  <a:gd name="connsiteY4" fmla="*/ 102107 h 108555"/>
                  <a:gd name="connsiteX5" fmla="*/ 224098 w 246132"/>
                  <a:gd name="connsiteY5" fmla="*/ 98883 h 108555"/>
                  <a:gd name="connsiteX6" fmla="*/ 217650 w 246132"/>
                  <a:gd name="connsiteY6" fmla="*/ 101032 h 108555"/>
                  <a:gd name="connsiteX7" fmla="*/ 207439 w 246132"/>
                  <a:gd name="connsiteY7" fmla="*/ 100495 h 108555"/>
                  <a:gd name="connsiteX8" fmla="*/ 201527 w 246132"/>
                  <a:gd name="connsiteY8" fmla="*/ 100495 h 108555"/>
                  <a:gd name="connsiteX9" fmla="*/ 196691 w 246132"/>
                  <a:gd name="connsiteY9" fmla="*/ 103182 h 108555"/>
                  <a:gd name="connsiteX10" fmla="*/ 191854 w 246132"/>
                  <a:gd name="connsiteY10" fmla="*/ 104257 h 108555"/>
                  <a:gd name="connsiteX11" fmla="*/ 187555 w 246132"/>
                  <a:gd name="connsiteY11" fmla="*/ 102645 h 108555"/>
                  <a:gd name="connsiteX12" fmla="*/ 177882 w 246132"/>
                  <a:gd name="connsiteY12" fmla="*/ 104257 h 108555"/>
                  <a:gd name="connsiteX13" fmla="*/ 173582 w 246132"/>
                  <a:gd name="connsiteY13" fmla="*/ 98883 h 108555"/>
                  <a:gd name="connsiteX14" fmla="*/ 169283 w 246132"/>
                  <a:gd name="connsiteY14" fmla="*/ 103719 h 108555"/>
                  <a:gd name="connsiteX15" fmla="*/ 161222 w 246132"/>
                  <a:gd name="connsiteY15" fmla="*/ 101570 h 108555"/>
                  <a:gd name="connsiteX16" fmla="*/ 153161 w 246132"/>
                  <a:gd name="connsiteY16" fmla="*/ 96733 h 108555"/>
                  <a:gd name="connsiteX17" fmla="*/ 144562 w 246132"/>
                  <a:gd name="connsiteY17" fmla="*/ 99958 h 108555"/>
                  <a:gd name="connsiteX18" fmla="*/ 140800 w 246132"/>
                  <a:gd name="connsiteY18" fmla="*/ 92434 h 108555"/>
                  <a:gd name="connsiteX19" fmla="*/ 127365 w 246132"/>
                  <a:gd name="connsiteY19" fmla="*/ 92971 h 108555"/>
                  <a:gd name="connsiteX20" fmla="*/ 118767 w 246132"/>
                  <a:gd name="connsiteY20" fmla="*/ 91359 h 108555"/>
                  <a:gd name="connsiteX21" fmla="*/ 109093 w 246132"/>
                  <a:gd name="connsiteY21" fmla="*/ 89209 h 108555"/>
                  <a:gd name="connsiteX22" fmla="*/ 104794 w 246132"/>
                  <a:gd name="connsiteY22" fmla="*/ 82761 h 108555"/>
                  <a:gd name="connsiteX23" fmla="*/ 97271 w 246132"/>
                  <a:gd name="connsiteY23" fmla="*/ 84910 h 108555"/>
                  <a:gd name="connsiteX24" fmla="*/ 92434 w 246132"/>
                  <a:gd name="connsiteY24" fmla="*/ 82223 h 108555"/>
                  <a:gd name="connsiteX25" fmla="*/ 85448 w 246132"/>
                  <a:gd name="connsiteY25" fmla="*/ 78999 h 108555"/>
                  <a:gd name="connsiteX26" fmla="*/ 85448 w 246132"/>
                  <a:gd name="connsiteY26" fmla="*/ 47829 h 108555"/>
                  <a:gd name="connsiteX27" fmla="*/ 85448 w 246132"/>
                  <a:gd name="connsiteY27" fmla="*/ 16122 h 108555"/>
                  <a:gd name="connsiteX28" fmla="*/ 56965 w 246132"/>
                  <a:gd name="connsiteY28" fmla="*/ 16122 h 108555"/>
                  <a:gd name="connsiteX29" fmla="*/ 28482 w 246132"/>
                  <a:gd name="connsiteY29" fmla="*/ 16122 h 108555"/>
                  <a:gd name="connsiteX30" fmla="*/ 0 w 246132"/>
                  <a:gd name="connsiteY30" fmla="*/ 16122 h 108555"/>
                  <a:gd name="connsiteX31" fmla="*/ 0 w 246132"/>
                  <a:gd name="connsiteY31" fmla="*/ 0 h 108555"/>
                  <a:gd name="connsiteX32" fmla="*/ 27408 w 246132"/>
                  <a:gd name="connsiteY32" fmla="*/ 0 h 108555"/>
                  <a:gd name="connsiteX33" fmla="*/ 54278 w 246132"/>
                  <a:gd name="connsiteY33" fmla="*/ 0 h 108555"/>
                  <a:gd name="connsiteX34" fmla="*/ 82761 w 246132"/>
                  <a:gd name="connsiteY34" fmla="*/ 0 h 108555"/>
                  <a:gd name="connsiteX35" fmla="*/ 111243 w 246132"/>
                  <a:gd name="connsiteY35" fmla="*/ 0 h 108555"/>
                  <a:gd name="connsiteX36" fmla="*/ 162834 w 246132"/>
                  <a:gd name="connsiteY36" fmla="*/ 0 h 108555"/>
                  <a:gd name="connsiteX37" fmla="*/ 214425 w 246132"/>
                  <a:gd name="connsiteY37" fmla="*/ 0 h 108555"/>
                  <a:gd name="connsiteX38" fmla="*/ 239683 w 246132"/>
                  <a:gd name="connsiteY38" fmla="*/ 0 h 108555"/>
                  <a:gd name="connsiteX39" fmla="*/ 239683 w 246132"/>
                  <a:gd name="connsiteY39" fmla="*/ 0 h 108555"/>
                  <a:gd name="connsiteX40" fmla="*/ 240221 w 246132"/>
                  <a:gd name="connsiteY40" fmla="*/ 14510 h 1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6132" h="108555">
                    <a:moveTo>
                      <a:pt x="240221" y="14510"/>
                    </a:moveTo>
                    <a:lnTo>
                      <a:pt x="246132" y="48904"/>
                    </a:lnTo>
                    <a:lnTo>
                      <a:pt x="245595" y="80611"/>
                    </a:lnTo>
                    <a:lnTo>
                      <a:pt x="244520" y="108556"/>
                    </a:lnTo>
                    <a:lnTo>
                      <a:pt x="232159" y="102107"/>
                    </a:lnTo>
                    <a:lnTo>
                      <a:pt x="224098" y="98883"/>
                    </a:lnTo>
                    <a:lnTo>
                      <a:pt x="217650" y="101032"/>
                    </a:lnTo>
                    <a:lnTo>
                      <a:pt x="207439" y="100495"/>
                    </a:lnTo>
                    <a:lnTo>
                      <a:pt x="201527" y="100495"/>
                    </a:lnTo>
                    <a:lnTo>
                      <a:pt x="196691" y="103182"/>
                    </a:lnTo>
                    <a:lnTo>
                      <a:pt x="191854" y="104257"/>
                    </a:lnTo>
                    <a:lnTo>
                      <a:pt x="187555" y="102645"/>
                    </a:lnTo>
                    <a:lnTo>
                      <a:pt x="177882" y="104257"/>
                    </a:lnTo>
                    <a:lnTo>
                      <a:pt x="173582" y="98883"/>
                    </a:lnTo>
                    <a:lnTo>
                      <a:pt x="169283" y="103719"/>
                    </a:lnTo>
                    <a:lnTo>
                      <a:pt x="161222" y="101570"/>
                    </a:lnTo>
                    <a:lnTo>
                      <a:pt x="153161" y="96733"/>
                    </a:lnTo>
                    <a:lnTo>
                      <a:pt x="144562" y="99958"/>
                    </a:lnTo>
                    <a:lnTo>
                      <a:pt x="140800" y="92434"/>
                    </a:lnTo>
                    <a:lnTo>
                      <a:pt x="127365" y="92971"/>
                    </a:lnTo>
                    <a:lnTo>
                      <a:pt x="118767" y="91359"/>
                    </a:lnTo>
                    <a:lnTo>
                      <a:pt x="109093" y="89209"/>
                    </a:lnTo>
                    <a:lnTo>
                      <a:pt x="104794" y="82761"/>
                    </a:lnTo>
                    <a:lnTo>
                      <a:pt x="97271" y="84910"/>
                    </a:lnTo>
                    <a:lnTo>
                      <a:pt x="92434" y="82223"/>
                    </a:lnTo>
                    <a:lnTo>
                      <a:pt x="85448" y="78999"/>
                    </a:lnTo>
                    <a:lnTo>
                      <a:pt x="85448" y="47829"/>
                    </a:lnTo>
                    <a:lnTo>
                      <a:pt x="85448" y="16122"/>
                    </a:lnTo>
                    <a:lnTo>
                      <a:pt x="56965" y="16122"/>
                    </a:lnTo>
                    <a:lnTo>
                      <a:pt x="28482" y="16122"/>
                    </a:lnTo>
                    <a:lnTo>
                      <a:pt x="0" y="16122"/>
                    </a:lnTo>
                    <a:lnTo>
                      <a:pt x="0" y="0"/>
                    </a:lnTo>
                    <a:lnTo>
                      <a:pt x="27408" y="0"/>
                    </a:lnTo>
                    <a:lnTo>
                      <a:pt x="54278" y="0"/>
                    </a:lnTo>
                    <a:lnTo>
                      <a:pt x="82761" y="0"/>
                    </a:lnTo>
                    <a:lnTo>
                      <a:pt x="111243" y="0"/>
                    </a:lnTo>
                    <a:lnTo>
                      <a:pt x="162834" y="0"/>
                    </a:lnTo>
                    <a:lnTo>
                      <a:pt x="214425" y="0"/>
                    </a:lnTo>
                    <a:lnTo>
                      <a:pt x="239683" y="0"/>
                    </a:lnTo>
                    <a:lnTo>
                      <a:pt x="239683" y="0"/>
                    </a:lnTo>
                    <a:lnTo>
                      <a:pt x="240221" y="1451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4" name="Freeform: Shape 241">
                <a:extLst>
                  <a:ext uri="{FF2B5EF4-FFF2-40B4-BE49-F238E27FC236}">
                    <a16:creationId xmlns:a16="http://schemas.microsoft.com/office/drawing/2014/main" id="{9BDAF013-5326-C246-A790-D78F621697B5}"/>
                  </a:ext>
                </a:extLst>
              </p:cNvPr>
              <p:cNvSpPr/>
              <p:nvPr/>
            </p:nvSpPr>
            <p:spPr>
              <a:xfrm>
                <a:off x="1728621" y="3052334"/>
                <a:ext cx="232159" cy="150473"/>
              </a:xfrm>
              <a:custGeom>
                <a:avLst/>
                <a:gdLst>
                  <a:gd name="connsiteX0" fmla="*/ 218724 w 232159"/>
                  <a:gd name="connsiteY0" fmla="*/ 10748 h 150473"/>
                  <a:gd name="connsiteX1" fmla="*/ 225711 w 232159"/>
                  <a:gd name="connsiteY1" fmla="*/ 17735 h 150473"/>
                  <a:gd name="connsiteX2" fmla="*/ 230547 w 232159"/>
                  <a:gd name="connsiteY2" fmla="*/ 20422 h 150473"/>
                  <a:gd name="connsiteX3" fmla="*/ 232159 w 232159"/>
                  <a:gd name="connsiteY3" fmla="*/ 25796 h 150473"/>
                  <a:gd name="connsiteX4" fmla="*/ 229472 w 232159"/>
                  <a:gd name="connsiteY4" fmla="*/ 30632 h 150473"/>
                  <a:gd name="connsiteX5" fmla="*/ 225711 w 232159"/>
                  <a:gd name="connsiteY5" fmla="*/ 39768 h 150473"/>
                  <a:gd name="connsiteX6" fmla="*/ 221411 w 232159"/>
                  <a:gd name="connsiteY6" fmla="*/ 51054 h 150473"/>
                  <a:gd name="connsiteX7" fmla="*/ 215500 w 232159"/>
                  <a:gd name="connsiteY7" fmla="*/ 58040 h 150473"/>
                  <a:gd name="connsiteX8" fmla="*/ 211201 w 232159"/>
                  <a:gd name="connsiteY8" fmla="*/ 66101 h 150473"/>
                  <a:gd name="connsiteX9" fmla="*/ 211201 w 232159"/>
                  <a:gd name="connsiteY9" fmla="*/ 71475 h 150473"/>
                  <a:gd name="connsiteX10" fmla="*/ 216575 w 232159"/>
                  <a:gd name="connsiteY10" fmla="*/ 73625 h 150473"/>
                  <a:gd name="connsiteX11" fmla="*/ 218724 w 232159"/>
                  <a:gd name="connsiteY11" fmla="*/ 77924 h 150473"/>
                  <a:gd name="connsiteX12" fmla="*/ 216037 w 232159"/>
                  <a:gd name="connsiteY12" fmla="*/ 88135 h 150473"/>
                  <a:gd name="connsiteX13" fmla="*/ 215500 w 232159"/>
                  <a:gd name="connsiteY13" fmla="*/ 150474 h 150473"/>
                  <a:gd name="connsiteX14" fmla="*/ 215500 w 232159"/>
                  <a:gd name="connsiteY14" fmla="*/ 150474 h 150473"/>
                  <a:gd name="connsiteX15" fmla="*/ 130052 w 232159"/>
                  <a:gd name="connsiteY15" fmla="*/ 150474 h 150473"/>
                  <a:gd name="connsiteX16" fmla="*/ 9136 w 232159"/>
                  <a:gd name="connsiteY16" fmla="*/ 150474 h 150473"/>
                  <a:gd name="connsiteX17" fmla="*/ 0 w 232159"/>
                  <a:gd name="connsiteY17" fmla="*/ 131127 h 150473"/>
                  <a:gd name="connsiteX18" fmla="*/ 8598 w 232159"/>
                  <a:gd name="connsiteY18" fmla="*/ 94046 h 150473"/>
                  <a:gd name="connsiteX19" fmla="*/ 10748 w 232159"/>
                  <a:gd name="connsiteY19" fmla="*/ 54278 h 150473"/>
                  <a:gd name="connsiteX20" fmla="*/ 16122 w 232159"/>
                  <a:gd name="connsiteY20" fmla="*/ 537 h 150473"/>
                  <a:gd name="connsiteX21" fmla="*/ 22034 w 232159"/>
                  <a:gd name="connsiteY21" fmla="*/ 0 h 150473"/>
                  <a:gd name="connsiteX22" fmla="*/ 30632 w 232159"/>
                  <a:gd name="connsiteY22" fmla="*/ 0 h 150473"/>
                  <a:gd name="connsiteX23" fmla="*/ 37618 w 232159"/>
                  <a:gd name="connsiteY23" fmla="*/ 3224 h 150473"/>
                  <a:gd name="connsiteX24" fmla="*/ 46217 w 232159"/>
                  <a:gd name="connsiteY24" fmla="*/ 5374 h 150473"/>
                  <a:gd name="connsiteX25" fmla="*/ 51591 w 232159"/>
                  <a:gd name="connsiteY25" fmla="*/ 12360 h 150473"/>
                  <a:gd name="connsiteX26" fmla="*/ 52128 w 232159"/>
                  <a:gd name="connsiteY26" fmla="*/ 18272 h 150473"/>
                  <a:gd name="connsiteX27" fmla="*/ 54278 w 232159"/>
                  <a:gd name="connsiteY27" fmla="*/ 23109 h 150473"/>
                  <a:gd name="connsiteX28" fmla="*/ 60727 w 232159"/>
                  <a:gd name="connsiteY28" fmla="*/ 24183 h 150473"/>
                  <a:gd name="connsiteX29" fmla="*/ 67713 w 232159"/>
                  <a:gd name="connsiteY29" fmla="*/ 24183 h 150473"/>
                  <a:gd name="connsiteX30" fmla="*/ 78999 w 232159"/>
                  <a:gd name="connsiteY30" fmla="*/ 20422 h 150473"/>
                  <a:gd name="connsiteX31" fmla="*/ 85448 w 232159"/>
                  <a:gd name="connsiteY31" fmla="*/ 19347 h 150473"/>
                  <a:gd name="connsiteX32" fmla="*/ 95658 w 232159"/>
                  <a:gd name="connsiteY32" fmla="*/ 20959 h 150473"/>
                  <a:gd name="connsiteX33" fmla="*/ 99958 w 232159"/>
                  <a:gd name="connsiteY33" fmla="*/ 22571 h 150473"/>
                  <a:gd name="connsiteX34" fmla="*/ 105869 w 232159"/>
                  <a:gd name="connsiteY34" fmla="*/ 21496 h 150473"/>
                  <a:gd name="connsiteX35" fmla="*/ 112318 w 232159"/>
                  <a:gd name="connsiteY35" fmla="*/ 18809 h 150473"/>
                  <a:gd name="connsiteX36" fmla="*/ 125216 w 232159"/>
                  <a:gd name="connsiteY36" fmla="*/ 19347 h 150473"/>
                  <a:gd name="connsiteX37" fmla="*/ 135964 w 232159"/>
                  <a:gd name="connsiteY37" fmla="*/ 15585 h 150473"/>
                  <a:gd name="connsiteX38" fmla="*/ 141338 w 232159"/>
                  <a:gd name="connsiteY38" fmla="*/ 12898 h 150473"/>
                  <a:gd name="connsiteX39" fmla="*/ 148861 w 232159"/>
                  <a:gd name="connsiteY39" fmla="*/ 14510 h 150473"/>
                  <a:gd name="connsiteX40" fmla="*/ 159072 w 232159"/>
                  <a:gd name="connsiteY40" fmla="*/ 10748 h 150473"/>
                  <a:gd name="connsiteX41" fmla="*/ 218724 w 232159"/>
                  <a:gd name="connsiteY41" fmla="*/ 10748 h 15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159" h="150473">
                    <a:moveTo>
                      <a:pt x="218724" y="10748"/>
                    </a:moveTo>
                    <a:lnTo>
                      <a:pt x="225711" y="17735"/>
                    </a:lnTo>
                    <a:lnTo>
                      <a:pt x="230547" y="20422"/>
                    </a:lnTo>
                    <a:lnTo>
                      <a:pt x="232159" y="25796"/>
                    </a:lnTo>
                    <a:lnTo>
                      <a:pt x="229472" y="30632"/>
                    </a:lnTo>
                    <a:lnTo>
                      <a:pt x="225711" y="39768"/>
                    </a:lnTo>
                    <a:lnTo>
                      <a:pt x="221411" y="51054"/>
                    </a:lnTo>
                    <a:lnTo>
                      <a:pt x="215500" y="58040"/>
                    </a:lnTo>
                    <a:lnTo>
                      <a:pt x="211201" y="66101"/>
                    </a:lnTo>
                    <a:lnTo>
                      <a:pt x="211201" y="71475"/>
                    </a:lnTo>
                    <a:lnTo>
                      <a:pt x="216575" y="73625"/>
                    </a:lnTo>
                    <a:lnTo>
                      <a:pt x="218724" y="77924"/>
                    </a:lnTo>
                    <a:lnTo>
                      <a:pt x="216037" y="88135"/>
                    </a:lnTo>
                    <a:lnTo>
                      <a:pt x="215500" y="150474"/>
                    </a:lnTo>
                    <a:lnTo>
                      <a:pt x="215500" y="150474"/>
                    </a:lnTo>
                    <a:lnTo>
                      <a:pt x="130052" y="150474"/>
                    </a:lnTo>
                    <a:lnTo>
                      <a:pt x="9136" y="150474"/>
                    </a:lnTo>
                    <a:lnTo>
                      <a:pt x="0" y="131127"/>
                    </a:lnTo>
                    <a:lnTo>
                      <a:pt x="8598" y="94046"/>
                    </a:lnTo>
                    <a:lnTo>
                      <a:pt x="10748" y="54278"/>
                    </a:lnTo>
                    <a:lnTo>
                      <a:pt x="16122" y="537"/>
                    </a:lnTo>
                    <a:lnTo>
                      <a:pt x="22034" y="0"/>
                    </a:lnTo>
                    <a:lnTo>
                      <a:pt x="30632" y="0"/>
                    </a:lnTo>
                    <a:lnTo>
                      <a:pt x="37618" y="3224"/>
                    </a:lnTo>
                    <a:lnTo>
                      <a:pt x="46217" y="5374"/>
                    </a:lnTo>
                    <a:lnTo>
                      <a:pt x="51591" y="12360"/>
                    </a:lnTo>
                    <a:lnTo>
                      <a:pt x="52128" y="18272"/>
                    </a:lnTo>
                    <a:lnTo>
                      <a:pt x="54278" y="23109"/>
                    </a:lnTo>
                    <a:lnTo>
                      <a:pt x="60727" y="24183"/>
                    </a:lnTo>
                    <a:lnTo>
                      <a:pt x="67713" y="24183"/>
                    </a:lnTo>
                    <a:lnTo>
                      <a:pt x="78999" y="20422"/>
                    </a:lnTo>
                    <a:lnTo>
                      <a:pt x="85448" y="19347"/>
                    </a:lnTo>
                    <a:lnTo>
                      <a:pt x="95658" y="20959"/>
                    </a:lnTo>
                    <a:lnTo>
                      <a:pt x="99958" y="22571"/>
                    </a:lnTo>
                    <a:lnTo>
                      <a:pt x="105869" y="21496"/>
                    </a:lnTo>
                    <a:lnTo>
                      <a:pt x="112318" y="18809"/>
                    </a:lnTo>
                    <a:lnTo>
                      <a:pt x="125216" y="19347"/>
                    </a:lnTo>
                    <a:lnTo>
                      <a:pt x="135964" y="15585"/>
                    </a:lnTo>
                    <a:lnTo>
                      <a:pt x="141338" y="12898"/>
                    </a:lnTo>
                    <a:lnTo>
                      <a:pt x="148861" y="14510"/>
                    </a:lnTo>
                    <a:lnTo>
                      <a:pt x="159072" y="10748"/>
                    </a:lnTo>
                    <a:lnTo>
                      <a:pt x="218724" y="1074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5" name="Freeform: Shape 242">
                <a:extLst>
                  <a:ext uri="{FF2B5EF4-FFF2-40B4-BE49-F238E27FC236}">
                    <a16:creationId xmlns:a16="http://schemas.microsoft.com/office/drawing/2014/main" id="{002A8DFE-C72C-2346-A459-5F19C3A66351}"/>
                  </a:ext>
                </a:extLst>
              </p:cNvPr>
              <p:cNvSpPr/>
              <p:nvPr/>
            </p:nvSpPr>
            <p:spPr>
              <a:xfrm>
                <a:off x="2990451" y="3193672"/>
                <a:ext cx="168208" cy="87059"/>
              </a:xfrm>
              <a:custGeom>
                <a:avLst/>
                <a:gdLst>
                  <a:gd name="connsiteX0" fmla="*/ 168208 w 168208"/>
                  <a:gd name="connsiteY0" fmla="*/ 31170 h 87059"/>
                  <a:gd name="connsiteX1" fmla="*/ 164446 w 168208"/>
                  <a:gd name="connsiteY1" fmla="*/ 32782 h 87059"/>
                  <a:gd name="connsiteX2" fmla="*/ 159610 w 168208"/>
                  <a:gd name="connsiteY2" fmla="*/ 40305 h 87059"/>
                  <a:gd name="connsiteX3" fmla="*/ 154773 w 168208"/>
                  <a:gd name="connsiteY3" fmla="*/ 43530 h 87059"/>
                  <a:gd name="connsiteX4" fmla="*/ 156385 w 168208"/>
                  <a:gd name="connsiteY4" fmla="*/ 47829 h 87059"/>
                  <a:gd name="connsiteX5" fmla="*/ 153161 w 168208"/>
                  <a:gd name="connsiteY5" fmla="*/ 52128 h 87059"/>
                  <a:gd name="connsiteX6" fmla="*/ 153161 w 168208"/>
                  <a:gd name="connsiteY6" fmla="*/ 57502 h 87059"/>
                  <a:gd name="connsiteX7" fmla="*/ 156385 w 168208"/>
                  <a:gd name="connsiteY7" fmla="*/ 58577 h 87059"/>
                  <a:gd name="connsiteX8" fmla="*/ 156923 w 168208"/>
                  <a:gd name="connsiteY8" fmla="*/ 62339 h 87059"/>
                  <a:gd name="connsiteX9" fmla="*/ 166059 w 168208"/>
                  <a:gd name="connsiteY9" fmla="*/ 70938 h 87059"/>
                  <a:gd name="connsiteX10" fmla="*/ 162297 w 168208"/>
                  <a:gd name="connsiteY10" fmla="*/ 74699 h 87059"/>
                  <a:gd name="connsiteX11" fmla="*/ 155310 w 168208"/>
                  <a:gd name="connsiteY11" fmla="*/ 78999 h 87059"/>
                  <a:gd name="connsiteX12" fmla="*/ 153161 w 168208"/>
                  <a:gd name="connsiteY12" fmla="*/ 81148 h 87059"/>
                  <a:gd name="connsiteX13" fmla="*/ 147249 w 168208"/>
                  <a:gd name="connsiteY13" fmla="*/ 84373 h 87059"/>
                  <a:gd name="connsiteX14" fmla="*/ 141338 w 168208"/>
                  <a:gd name="connsiteY14" fmla="*/ 82761 h 87059"/>
                  <a:gd name="connsiteX15" fmla="*/ 138651 w 168208"/>
                  <a:gd name="connsiteY15" fmla="*/ 84373 h 87059"/>
                  <a:gd name="connsiteX16" fmla="*/ 136501 w 168208"/>
                  <a:gd name="connsiteY16" fmla="*/ 87060 h 87059"/>
                  <a:gd name="connsiteX17" fmla="*/ 111243 w 168208"/>
                  <a:gd name="connsiteY17" fmla="*/ 87060 h 87059"/>
                  <a:gd name="connsiteX18" fmla="*/ 86522 w 168208"/>
                  <a:gd name="connsiteY18" fmla="*/ 87060 h 87059"/>
                  <a:gd name="connsiteX19" fmla="*/ 66101 w 168208"/>
                  <a:gd name="connsiteY19" fmla="*/ 87060 h 87059"/>
                  <a:gd name="connsiteX20" fmla="*/ 56965 w 168208"/>
                  <a:gd name="connsiteY20" fmla="*/ 87060 h 87059"/>
                  <a:gd name="connsiteX21" fmla="*/ 30095 w 168208"/>
                  <a:gd name="connsiteY21" fmla="*/ 87060 h 87059"/>
                  <a:gd name="connsiteX22" fmla="*/ 0 w 168208"/>
                  <a:gd name="connsiteY22" fmla="*/ 87060 h 87059"/>
                  <a:gd name="connsiteX23" fmla="*/ 0 w 168208"/>
                  <a:gd name="connsiteY23" fmla="*/ 55890 h 87059"/>
                  <a:gd name="connsiteX24" fmla="*/ 0 w 168208"/>
                  <a:gd name="connsiteY24" fmla="*/ 10211 h 87059"/>
                  <a:gd name="connsiteX25" fmla="*/ 0 w 168208"/>
                  <a:gd name="connsiteY25" fmla="*/ 10211 h 87059"/>
                  <a:gd name="connsiteX26" fmla="*/ 21496 w 168208"/>
                  <a:gd name="connsiteY26" fmla="*/ 0 h 87059"/>
                  <a:gd name="connsiteX27" fmla="*/ 21496 w 168208"/>
                  <a:gd name="connsiteY27" fmla="*/ 0 h 87059"/>
                  <a:gd name="connsiteX28" fmla="*/ 21496 w 168208"/>
                  <a:gd name="connsiteY28" fmla="*/ 9136 h 87059"/>
                  <a:gd name="connsiteX29" fmla="*/ 66101 w 168208"/>
                  <a:gd name="connsiteY29" fmla="*/ 9136 h 87059"/>
                  <a:gd name="connsiteX30" fmla="*/ 108019 w 168208"/>
                  <a:gd name="connsiteY30" fmla="*/ 9136 h 87059"/>
                  <a:gd name="connsiteX31" fmla="*/ 146712 w 168208"/>
                  <a:gd name="connsiteY31" fmla="*/ 9136 h 87059"/>
                  <a:gd name="connsiteX32" fmla="*/ 153161 w 168208"/>
                  <a:gd name="connsiteY32" fmla="*/ 14510 h 87059"/>
                  <a:gd name="connsiteX33" fmla="*/ 156385 w 168208"/>
                  <a:gd name="connsiteY33" fmla="*/ 17734 h 87059"/>
                  <a:gd name="connsiteX34" fmla="*/ 155848 w 168208"/>
                  <a:gd name="connsiteY34" fmla="*/ 21496 h 87059"/>
                  <a:gd name="connsiteX35" fmla="*/ 157460 w 168208"/>
                  <a:gd name="connsiteY35" fmla="*/ 26333 h 87059"/>
                  <a:gd name="connsiteX36" fmla="*/ 162297 w 168208"/>
                  <a:gd name="connsiteY36" fmla="*/ 28482 h 87059"/>
                  <a:gd name="connsiteX37" fmla="*/ 168208 w 168208"/>
                  <a:gd name="connsiteY37" fmla="*/ 31170 h 8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8208" h="87059">
                    <a:moveTo>
                      <a:pt x="168208" y="31170"/>
                    </a:moveTo>
                    <a:lnTo>
                      <a:pt x="164446" y="32782"/>
                    </a:lnTo>
                    <a:lnTo>
                      <a:pt x="159610" y="40305"/>
                    </a:lnTo>
                    <a:lnTo>
                      <a:pt x="154773" y="43530"/>
                    </a:lnTo>
                    <a:lnTo>
                      <a:pt x="156385" y="47829"/>
                    </a:lnTo>
                    <a:lnTo>
                      <a:pt x="153161" y="52128"/>
                    </a:lnTo>
                    <a:lnTo>
                      <a:pt x="153161" y="57502"/>
                    </a:lnTo>
                    <a:lnTo>
                      <a:pt x="156385" y="58577"/>
                    </a:lnTo>
                    <a:lnTo>
                      <a:pt x="156923" y="62339"/>
                    </a:lnTo>
                    <a:lnTo>
                      <a:pt x="166059" y="70938"/>
                    </a:lnTo>
                    <a:lnTo>
                      <a:pt x="162297" y="74699"/>
                    </a:lnTo>
                    <a:lnTo>
                      <a:pt x="155310" y="78999"/>
                    </a:lnTo>
                    <a:lnTo>
                      <a:pt x="153161" y="81148"/>
                    </a:lnTo>
                    <a:lnTo>
                      <a:pt x="147249" y="84373"/>
                    </a:lnTo>
                    <a:lnTo>
                      <a:pt x="141338" y="82761"/>
                    </a:lnTo>
                    <a:lnTo>
                      <a:pt x="138651" y="84373"/>
                    </a:lnTo>
                    <a:lnTo>
                      <a:pt x="136501" y="87060"/>
                    </a:lnTo>
                    <a:lnTo>
                      <a:pt x="111243" y="87060"/>
                    </a:lnTo>
                    <a:lnTo>
                      <a:pt x="86522" y="87060"/>
                    </a:lnTo>
                    <a:lnTo>
                      <a:pt x="66101" y="87060"/>
                    </a:lnTo>
                    <a:lnTo>
                      <a:pt x="56965" y="87060"/>
                    </a:lnTo>
                    <a:lnTo>
                      <a:pt x="30095" y="87060"/>
                    </a:lnTo>
                    <a:lnTo>
                      <a:pt x="0" y="87060"/>
                    </a:lnTo>
                    <a:lnTo>
                      <a:pt x="0" y="55890"/>
                    </a:lnTo>
                    <a:lnTo>
                      <a:pt x="0" y="10211"/>
                    </a:lnTo>
                    <a:lnTo>
                      <a:pt x="0" y="10211"/>
                    </a:lnTo>
                    <a:lnTo>
                      <a:pt x="21496" y="0"/>
                    </a:lnTo>
                    <a:lnTo>
                      <a:pt x="21496" y="0"/>
                    </a:lnTo>
                    <a:lnTo>
                      <a:pt x="21496" y="9136"/>
                    </a:lnTo>
                    <a:lnTo>
                      <a:pt x="66101" y="9136"/>
                    </a:lnTo>
                    <a:lnTo>
                      <a:pt x="108019" y="9136"/>
                    </a:lnTo>
                    <a:lnTo>
                      <a:pt x="146712" y="9136"/>
                    </a:lnTo>
                    <a:lnTo>
                      <a:pt x="153161" y="14510"/>
                    </a:lnTo>
                    <a:lnTo>
                      <a:pt x="156385" y="17734"/>
                    </a:lnTo>
                    <a:lnTo>
                      <a:pt x="155848" y="21496"/>
                    </a:lnTo>
                    <a:lnTo>
                      <a:pt x="157460" y="26333"/>
                    </a:lnTo>
                    <a:lnTo>
                      <a:pt x="162297" y="28482"/>
                    </a:lnTo>
                    <a:lnTo>
                      <a:pt x="168208" y="3117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6" name="Freeform: Shape 243">
                <a:extLst>
                  <a:ext uri="{FF2B5EF4-FFF2-40B4-BE49-F238E27FC236}">
                    <a16:creationId xmlns:a16="http://schemas.microsoft.com/office/drawing/2014/main" id="{230A2F27-34A1-3144-93A6-F643E9603177}"/>
                  </a:ext>
                </a:extLst>
              </p:cNvPr>
              <p:cNvSpPr/>
              <p:nvPr/>
            </p:nvSpPr>
            <p:spPr>
              <a:xfrm>
                <a:off x="3239808" y="3201734"/>
                <a:ext cx="20958" cy="24183"/>
              </a:xfrm>
              <a:custGeom>
                <a:avLst/>
                <a:gdLst>
                  <a:gd name="connsiteX0" fmla="*/ 20959 w 20958"/>
                  <a:gd name="connsiteY0" fmla="*/ 18272 h 24183"/>
                  <a:gd name="connsiteX1" fmla="*/ 0 w 20958"/>
                  <a:gd name="connsiteY1" fmla="*/ 24183 h 24183"/>
                  <a:gd name="connsiteX2" fmla="*/ 1612 w 20958"/>
                  <a:gd name="connsiteY2" fmla="*/ 19347 h 24183"/>
                  <a:gd name="connsiteX3" fmla="*/ 1612 w 20958"/>
                  <a:gd name="connsiteY3" fmla="*/ 537 h 24183"/>
                  <a:gd name="connsiteX4" fmla="*/ 13973 w 20958"/>
                  <a:gd name="connsiteY4" fmla="*/ 0 h 24183"/>
                  <a:gd name="connsiteX5" fmla="*/ 16122 w 20958"/>
                  <a:gd name="connsiteY5" fmla="*/ 9136 h 24183"/>
                  <a:gd name="connsiteX6" fmla="*/ 20421 w 20958"/>
                  <a:gd name="connsiteY6" fmla="*/ 12898 h 24183"/>
                  <a:gd name="connsiteX7" fmla="*/ 20959 w 20958"/>
                  <a:gd name="connsiteY7" fmla="*/ 18272 h 2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8" h="24183">
                    <a:moveTo>
                      <a:pt x="20959" y="18272"/>
                    </a:moveTo>
                    <a:lnTo>
                      <a:pt x="0" y="24183"/>
                    </a:lnTo>
                    <a:lnTo>
                      <a:pt x="1612" y="19347"/>
                    </a:lnTo>
                    <a:lnTo>
                      <a:pt x="1612" y="537"/>
                    </a:lnTo>
                    <a:lnTo>
                      <a:pt x="13973" y="0"/>
                    </a:lnTo>
                    <a:lnTo>
                      <a:pt x="16122" y="9136"/>
                    </a:lnTo>
                    <a:lnTo>
                      <a:pt x="20421" y="12898"/>
                    </a:lnTo>
                    <a:lnTo>
                      <a:pt x="20959" y="1827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7" name="Freeform: Shape 244">
                <a:extLst>
                  <a:ext uri="{FF2B5EF4-FFF2-40B4-BE49-F238E27FC236}">
                    <a16:creationId xmlns:a16="http://schemas.microsoft.com/office/drawing/2014/main" id="{63D1CAFC-C7F7-294C-85FA-E495BDA0E49E}"/>
                  </a:ext>
                </a:extLst>
              </p:cNvPr>
              <p:cNvSpPr/>
              <p:nvPr/>
            </p:nvSpPr>
            <p:spPr>
              <a:xfrm>
                <a:off x="2910378" y="3430131"/>
                <a:ext cx="137576" cy="101032"/>
              </a:xfrm>
              <a:custGeom>
                <a:avLst/>
                <a:gdLst>
                  <a:gd name="connsiteX0" fmla="*/ 137576 w 137576"/>
                  <a:gd name="connsiteY0" fmla="*/ 42455 h 101032"/>
                  <a:gd name="connsiteX1" fmla="*/ 126291 w 137576"/>
                  <a:gd name="connsiteY1" fmla="*/ 65026 h 101032"/>
                  <a:gd name="connsiteX2" fmla="*/ 101032 w 137576"/>
                  <a:gd name="connsiteY2" fmla="*/ 84910 h 101032"/>
                  <a:gd name="connsiteX3" fmla="*/ 70938 w 137576"/>
                  <a:gd name="connsiteY3" fmla="*/ 101032 h 101032"/>
                  <a:gd name="connsiteX4" fmla="*/ 66101 w 137576"/>
                  <a:gd name="connsiteY4" fmla="*/ 99420 h 101032"/>
                  <a:gd name="connsiteX5" fmla="*/ 63414 w 137576"/>
                  <a:gd name="connsiteY5" fmla="*/ 98345 h 101032"/>
                  <a:gd name="connsiteX6" fmla="*/ 63414 w 137576"/>
                  <a:gd name="connsiteY6" fmla="*/ 92434 h 101032"/>
                  <a:gd name="connsiteX7" fmla="*/ 60727 w 137576"/>
                  <a:gd name="connsiteY7" fmla="*/ 86522 h 101032"/>
                  <a:gd name="connsiteX8" fmla="*/ 55353 w 137576"/>
                  <a:gd name="connsiteY8" fmla="*/ 82761 h 101032"/>
                  <a:gd name="connsiteX9" fmla="*/ 56428 w 137576"/>
                  <a:gd name="connsiteY9" fmla="*/ 80611 h 101032"/>
                  <a:gd name="connsiteX10" fmla="*/ 54816 w 137576"/>
                  <a:gd name="connsiteY10" fmla="*/ 76849 h 101032"/>
                  <a:gd name="connsiteX11" fmla="*/ 52666 w 137576"/>
                  <a:gd name="connsiteY11" fmla="*/ 69325 h 101032"/>
                  <a:gd name="connsiteX12" fmla="*/ 43530 w 137576"/>
                  <a:gd name="connsiteY12" fmla="*/ 62876 h 101032"/>
                  <a:gd name="connsiteX13" fmla="*/ 40305 w 137576"/>
                  <a:gd name="connsiteY13" fmla="*/ 55353 h 101032"/>
                  <a:gd name="connsiteX14" fmla="*/ 33319 w 137576"/>
                  <a:gd name="connsiteY14" fmla="*/ 49979 h 101032"/>
                  <a:gd name="connsiteX15" fmla="*/ 31170 w 137576"/>
                  <a:gd name="connsiteY15" fmla="*/ 46217 h 101032"/>
                  <a:gd name="connsiteX16" fmla="*/ 20959 w 137576"/>
                  <a:gd name="connsiteY16" fmla="*/ 38693 h 101032"/>
                  <a:gd name="connsiteX17" fmla="*/ 17734 w 137576"/>
                  <a:gd name="connsiteY17" fmla="*/ 32782 h 101032"/>
                  <a:gd name="connsiteX18" fmla="*/ 12360 w 137576"/>
                  <a:gd name="connsiteY18" fmla="*/ 22571 h 101032"/>
                  <a:gd name="connsiteX19" fmla="*/ 7524 w 137576"/>
                  <a:gd name="connsiteY19" fmla="*/ 20421 h 101032"/>
                  <a:gd name="connsiteX20" fmla="*/ 0 w 137576"/>
                  <a:gd name="connsiteY20" fmla="*/ 15047 h 101032"/>
                  <a:gd name="connsiteX21" fmla="*/ 4837 w 137576"/>
                  <a:gd name="connsiteY21" fmla="*/ 9136 h 101032"/>
                  <a:gd name="connsiteX22" fmla="*/ 8061 w 137576"/>
                  <a:gd name="connsiteY22" fmla="*/ 6449 h 101032"/>
                  <a:gd name="connsiteX23" fmla="*/ 10748 w 137576"/>
                  <a:gd name="connsiteY23" fmla="*/ 5374 h 101032"/>
                  <a:gd name="connsiteX24" fmla="*/ 26333 w 137576"/>
                  <a:gd name="connsiteY24" fmla="*/ 0 h 101032"/>
                  <a:gd name="connsiteX25" fmla="*/ 52666 w 137576"/>
                  <a:gd name="connsiteY25" fmla="*/ 537 h 101032"/>
                  <a:gd name="connsiteX26" fmla="*/ 66101 w 137576"/>
                  <a:gd name="connsiteY26" fmla="*/ 2150 h 101032"/>
                  <a:gd name="connsiteX27" fmla="*/ 66101 w 137576"/>
                  <a:gd name="connsiteY27" fmla="*/ 4837 h 101032"/>
                  <a:gd name="connsiteX28" fmla="*/ 68788 w 137576"/>
                  <a:gd name="connsiteY28" fmla="*/ 2687 h 101032"/>
                  <a:gd name="connsiteX29" fmla="*/ 73087 w 137576"/>
                  <a:gd name="connsiteY29" fmla="*/ 8061 h 101032"/>
                  <a:gd name="connsiteX30" fmla="*/ 73087 w 137576"/>
                  <a:gd name="connsiteY30" fmla="*/ 11823 h 101032"/>
                  <a:gd name="connsiteX31" fmla="*/ 104794 w 137576"/>
                  <a:gd name="connsiteY31" fmla="*/ 12360 h 101032"/>
                  <a:gd name="connsiteX32" fmla="*/ 137576 w 137576"/>
                  <a:gd name="connsiteY32" fmla="*/ 42455 h 10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7576" h="101032">
                    <a:moveTo>
                      <a:pt x="137576" y="42455"/>
                    </a:moveTo>
                    <a:lnTo>
                      <a:pt x="126291" y="65026"/>
                    </a:lnTo>
                    <a:lnTo>
                      <a:pt x="101032" y="84910"/>
                    </a:lnTo>
                    <a:lnTo>
                      <a:pt x="70938" y="101032"/>
                    </a:lnTo>
                    <a:lnTo>
                      <a:pt x="66101" y="99420"/>
                    </a:lnTo>
                    <a:lnTo>
                      <a:pt x="63414" y="98345"/>
                    </a:lnTo>
                    <a:lnTo>
                      <a:pt x="63414" y="92434"/>
                    </a:lnTo>
                    <a:lnTo>
                      <a:pt x="60727" y="86522"/>
                    </a:lnTo>
                    <a:lnTo>
                      <a:pt x="55353" y="82761"/>
                    </a:lnTo>
                    <a:lnTo>
                      <a:pt x="56428" y="80611"/>
                    </a:lnTo>
                    <a:lnTo>
                      <a:pt x="54816" y="76849"/>
                    </a:lnTo>
                    <a:lnTo>
                      <a:pt x="52666" y="69325"/>
                    </a:lnTo>
                    <a:lnTo>
                      <a:pt x="43530" y="62876"/>
                    </a:lnTo>
                    <a:lnTo>
                      <a:pt x="40305" y="55353"/>
                    </a:lnTo>
                    <a:lnTo>
                      <a:pt x="33319" y="49979"/>
                    </a:lnTo>
                    <a:lnTo>
                      <a:pt x="31170" y="46217"/>
                    </a:lnTo>
                    <a:lnTo>
                      <a:pt x="20959" y="38693"/>
                    </a:lnTo>
                    <a:lnTo>
                      <a:pt x="17734" y="32782"/>
                    </a:lnTo>
                    <a:lnTo>
                      <a:pt x="12360" y="22571"/>
                    </a:lnTo>
                    <a:lnTo>
                      <a:pt x="7524" y="20421"/>
                    </a:lnTo>
                    <a:lnTo>
                      <a:pt x="0" y="15047"/>
                    </a:lnTo>
                    <a:lnTo>
                      <a:pt x="4837" y="9136"/>
                    </a:lnTo>
                    <a:lnTo>
                      <a:pt x="8061" y="6449"/>
                    </a:lnTo>
                    <a:lnTo>
                      <a:pt x="10748" y="5374"/>
                    </a:lnTo>
                    <a:lnTo>
                      <a:pt x="26333" y="0"/>
                    </a:lnTo>
                    <a:lnTo>
                      <a:pt x="52666" y="537"/>
                    </a:lnTo>
                    <a:lnTo>
                      <a:pt x="66101" y="2150"/>
                    </a:lnTo>
                    <a:lnTo>
                      <a:pt x="66101" y="4837"/>
                    </a:lnTo>
                    <a:lnTo>
                      <a:pt x="68788" y="2687"/>
                    </a:lnTo>
                    <a:lnTo>
                      <a:pt x="73087" y="8061"/>
                    </a:lnTo>
                    <a:lnTo>
                      <a:pt x="73087" y="11823"/>
                    </a:lnTo>
                    <a:lnTo>
                      <a:pt x="104794" y="12360"/>
                    </a:lnTo>
                    <a:lnTo>
                      <a:pt x="137576" y="42455"/>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8" name="Freeform: Shape 245">
                <a:extLst>
                  <a:ext uri="{FF2B5EF4-FFF2-40B4-BE49-F238E27FC236}">
                    <a16:creationId xmlns:a16="http://schemas.microsoft.com/office/drawing/2014/main" id="{1134C01F-FF6A-CB47-B481-AFC8D922AD1E}"/>
                  </a:ext>
                </a:extLst>
              </p:cNvPr>
              <p:cNvSpPr/>
              <p:nvPr/>
            </p:nvSpPr>
            <p:spPr>
              <a:xfrm>
                <a:off x="2316006" y="3063620"/>
                <a:ext cx="219261" cy="122528"/>
              </a:xfrm>
              <a:custGeom>
                <a:avLst/>
                <a:gdLst>
                  <a:gd name="connsiteX0" fmla="*/ 218187 w 219261"/>
                  <a:gd name="connsiteY0" fmla="*/ 87060 h 122528"/>
                  <a:gd name="connsiteX1" fmla="*/ 214425 w 219261"/>
                  <a:gd name="connsiteY1" fmla="*/ 87060 h 122528"/>
                  <a:gd name="connsiteX2" fmla="*/ 214425 w 219261"/>
                  <a:gd name="connsiteY2" fmla="*/ 95658 h 122528"/>
                  <a:gd name="connsiteX3" fmla="*/ 218187 w 219261"/>
                  <a:gd name="connsiteY3" fmla="*/ 100495 h 122528"/>
                  <a:gd name="connsiteX4" fmla="*/ 217650 w 219261"/>
                  <a:gd name="connsiteY4" fmla="*/ 104257 h 122528"/>
                  <a:gd name="connsiteX5" fmla="*/ 216037 w 219261"/>
                  <a:gd name="connsiteY5" fmla="*/ 109631 h 122528"/>
                  <a:gd name="connsiteX6" fmla="*/ 213888 w 219261"/>
                  <a:gd name="connsiteY6" fmla="*/ 115542 h 122528"/>
                  <a:gd name="connsiteX7" fmla="*/ 218724 w 219261"/>
                  <a:gd name="connsiteY7" fmla="*/ 119304 h 122528"/>
                  <a:gd name="connsiteX8" fmla="*/ 218724 w 219261"/>
                  <a:gd name="connsiteY8" fmla="*/ 122529 h 122528"/>
                  <a:gd name="connsiteX9" fmla="*/ 213888 w 219261"/>
                  <a:gd name="connsiteY9" fmla="*/ 121991 h 122528"/>
                  <a:gd name="connsiteX10" fmla="*/ 211201 w 219261"/>
                  <a:gd name="connsiteY10" fmla="*/ 120379 h 122528"/>
                  <a:gd name="connsiteX11" fmla="*/ 210126 w 219261"/>
                  <a:gd name="connsiteY11" fmla="*/ 117692 h 122528"/>
                  <a:gd name="connsiteX12" fmla="*/ 202065 w 219261"/>
                  <a:gd name="connsiteY12" fmla="*/ 115005 h 122528"/>
                  <a:gd name="connsiteX13" fmla="*/ 194541 w 219261"/>
                  <a:gd name="connsiteY13" fmla="*/ 110706 h 122528"/>
                  <a:gd name="connsiteX14" fmla="*/ 184331 w 219261"/>
                  <a:gd name="connsiteY14" fmla="*/ 111243 h 122528"/>
                  <a:gd name="connsiteX15" fmla="*/ 177344 w 219261"/>
                  <a:gd name="connsiteY15" fmla="*/ 111243 h 122528"/>
                  <a:gd name="connsiteX16" fmla="*/ 174657 w 219261"/>
                  <a:gd name="connsiteY16" fmla="*/ 112855 h 122528"/>
                  <a:gd name="connsiteX17" fmla="*/ 163909 w 219261"/>
                  <a:gd name="connsiteY17" fmla="*/ 110168 h 122528"/>
                  <a:gd name="connsiteX18" fmla="*/ 156385 w 219261"/>
                  <a:gd name="connsiteY18" fmla="*/ 105869 h 122528"/>
                  <a:gd name="connsiteX19" fmla="*/ 98883 w 219261"/>
                  <a:gd name="connsiteY19" fmla="*/ 105869 h 122528"/>
                  <a:gd name="connsiteX20" fmla="*/ 55890 w 219261"/>
                  <a:gd name="connsiteY20" fmla="*/ 105869 h 122528"/>
                  <a:gd name="connsiteX21" fmla="*/ 537 w 219261"/>
                  <a:gd name="connsiteY21" fmla="*/ 105869 h 122528"/>
                  <a:gd name="connsiteX22" fmla="*/ 0 w 219261"/>
                  <a:gd name="connsiteY22" fmla="*/ 34394 h 122528"/>
                  <a:gd name="connsiteX23" fmla="*/ 1612 w 219261"/>
                  <a:gd name="connsiteY23" fmla="*/ 2150 h 122528"/>
                  <a:gd name="connsiteX24" fmla="*/ 56428 w 219261"/>
                  <a:gd name="connsiteY24" fmla="*/ 2150 h 122528"/>
                  <a:gd name="connsiteX25" fmla="*/ 115005 w 219261"/>
                  <a:gd name="connsiteY25" fmla="*/ 2150 h 122528"/>
                  <a:gd name="connsiteX26" fmla="*/ 161759 w 219261"/>
                  <a:gd name="connsiteY26" fmla="*/ 2150 h 122528"/>
                  <a:gd name="connsiteX27" fmla="*/ 216575 w 219261"/>
                  <a:gd name="connsiteY27" fmla="*/ 0 h 122528"/>
                  <a:gd name="connsiteX28" fmla="*/ 216037 w 219261"/>
                  <a:gd name="connsiteY28" fmla="*/ 5374 h 122528"/>
                  <a:gd name="connsiteX29" fmla="*/ 209589 w 219261"/>
                  <a:gd name="connsiteY29" fmla="*/ 9136 h 122528"/>
                  <a:gd name="connsiteX30" fmla="*/ 207976 w 219261"/>
                  <a:gd name="connsiteY30" fmla="*/ 13973 h 122528"/>
                  <a:gd name="connsiteX31" fmla="*/ 210663 w 219261"/>
                  <a:gd name="connsiteY31" fmla="*/ 19347 h 122528"/>
                  <a:gd name="connsiteX32" fmla="*/ 215500 w 219261"/>
                  <a:gd name="connsiteY32" fmla="*/ 22034 h 122528"/>
                  <a:gd name="connsiteX33" fmla="*/ 219262 w 219261"/>
                  <a:gd name="connsiteY33" fmla="*/ 55890 h 122528"/>
                  <a:gd name="connsiteX34" fmla="*/ 218187 w 219261"/>
                  <a:gd name="connsiteY34" fmla="*/ 87060 h 12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261" h="122528">
                    <a:moveTo>
                      <a:pt x="218187" y="87060"/>
                    </a:moveTo>
                    <a:lnTo>
                      <a:pt x="214425" y="87060"/>
                    </a:lnTo>
                    <a:lnTo>
                      <a:pt x="214425" y="95658"/>
                    </a:lnTo>
                    <a:lnTo>
                      <a:pt x="218187" y="100495"/>
                    </a:lnTo>
                    <a:lnTo>
                      <a:pt x="217650" y="104257"/>
                    </a:lnTo>
                    <a:lnTo>
                      <a:pt x="216037" y="109631"/>
                    </a:lnTo>
                    <a:lnTo>
                      <a:pt x="213888" y="115542"/>
                    </a:lnTo>
                    <a:lnTo>
                      <a:pt x="218724" y="119304"/>
                    </a:lnTo>
                    <a:lnTo>
                      <a:pt x="218724" y="122529"/>
                    </a:lnTo>
                    <a:lnTo>
                      <a:pt x="213888" y="121991"/>
                    </a:lnTo>
                    <a:lnTo>
                      <a:pt x="211201" y="120379"/>
                    </a:lnTo>
                    <a:lnTo>
                      <a:pt x="210126" y="117692"/>
                    </a:lnTo>
                    <a:lnTo>
                      <a:pt x="202065" y="115005"/>
                    </a:lnTo>
                    <a:lnTo>
                      <a:pt x="194541" y="110706"/>
                    </a:lnTo>
                    <a:lnTo>
                      <a:pt x="184331" y="111243"/>
                    </a:lnTo>
                    <a:lnTo>
                      <a:pt x="177344" y="111243"/>
                    </a:lnTo>
                    <a:lnTo>
                      <a:pt x="174657" y="112855"/>
                    </a:lnTo>
                    <a:lnTo>
                      <a:pt x="163909" y="110168"/>
                    </a:lnTo>
                    <a:lnTo>
                      <a:pt x="156385" y="105869"/>
                    </a:lnTo>
                    <a:lnTo>
                      <a:pt x="98883" y="105869"/>
                    </a:lnTo>
                    <a:lnTo>
                      <a:pt x="55890" y="105869"/>
                    </a:lnTo>
                    <a:lnTo>
                      <a:pt x="537" y="105869"/>
                    </a:lnTo>
                    <a:lnTo>
                      <a:pt x="0" y="34394"/>
                    </a:lnTo>
                    <a:lnTo>
                      <a:pt x="1612" y="2150"/>
                    </a:lnTo>
                    <a:lnTo>
                      <a:pt x="56428" y="2150"/>
                    </a:lnTo>
                    <a:lnTo>
                      <a:pt x="115005" y="2150"/>
                    </a:lnTo>
                    <a:lnTo>
                      <a:pt x="161759" y="2150"/>
                    </a:lnTo>
                    <a:lnTo>
                      <a:pt x="216575" y="0"/>
                    </a:lnTo>
                    <a:lnTo>
                      <a:pt x="216037" y="5374"/>
                    </a:lnTo>
                    <a:lnTo>
                      <a:pt x="209589" y="9136"/>
                    </a:lnTo>
                    <a:lnTo>
                      <a:pt x="207976" y="13973"/>
                    </a:lnTo>
                    <a:lnTo>
                      <a:pt x="210663" y="19347"/>
                    </a:lnTo>
                    <a:lnTo>
                      <a:pt x="215500" y="22034"/>
                    </a:lnTo>
                    <a:lnTo>
                      <a:pt x="219262" y="55890"/>
                    </a:lnTo>
                    <a:lnTo>
                      <a:pt x="218187" y="8706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19" name="Freeform: Shape 246">
                <a:extLst>
                  <a:ext uri="{FF2B5EF4-FFF2-40B4-BE49-F238E27FC236}">
                    <a16:creationId xmlns:a16="http://schemas.microsoft.com/office/drawing/2014/main" id="{6BF8782E-9EC3-2944-B593-0DAD46515C21}"/>
                  </a:ext>
                </a:extLst>
              </p:cNvPr>
              <p:cNvSpPr/>
              <p:nvPr/>
            </p:nvSpPr>
            <p:spPr>
              <a:xfrm>
                <a:off x="2712075" y="3381765"/>
                <a:ext cx="245594" cy="55890"/>
              </a:xfrm>
              <a:custGeom>
                <a:avLst/>
                <a:gdLst>
                  <a:gd name="connsiteX0" fmla="*/ 188630 w 245594"/>
                  <a:gd name="connsiteY0" fmla="*/ 2150 h 55890"/>
                  <a:gd name="connsiteX1" fmla="*/ 231085 w 245594"/>
                  <a:gd name="connsiteY1" fmla="*/ 3224 h 55890"/>
                  <a:gd name="connsiteX2" fmla="*/ 245595 w 245594"/>
                  <a:gd name="connsiteY2" fmla="*/ 2687 h 55890"/>
                  <a:gd name="connsiteX3" fmla="*/ 245057 w 245594"/>
                  <a:gd name="connsiteY3" fmla="*/ 6986 h 55890"/>
                  <a:gd name="connsiteX4" fmla="*/ 245595 w 245594"/>
                  <a:gd name="connsiteY4" fmla="*/ 11823 h 55890"/>
                  <a:gd name="connsiteX5" fmla="*/ 239683 w 245594"/>
                  <a:gd name="connsiteY5" fmla="*/ 13435 h 55890"/>
                  <a:gd name="connsiteX6" fmla="*/ 235384 w 245594"/>
                  <a:gd name="connsiteY6" fmla="*/ 18809 h 55890"/>
                  <a:gd name="connsiteX7" fmla="*/ 230547 w 245594"/>
                  <a:gd name="connsiteY7" fmla="*/ 18272 h 55890"/>
                  <a:gd name="connsiteX8" fmla="*/ 219799 w 245594"/>
                  <a:gd name="connsiteY8" fmla="*/ 24183 h 55890"/>
                  <a:gd name="connsiteX9" fmla="*/ 217650 w 245594"/>
                  <a:gd name="connsiteY9" fmla="*/ 21496 h 55890"/>
                  <a:gd name="connsiteX10" fmla="*/ 210663 w 245594"/>
                  <a:gd name="connsiteY10" fmla="*/ 25795 h 55890"/>
                  <a:gd name="connsiteX11" fmla="*/ 210663 w 245594"/>
                  <a:gd name="connsiteY11" fmla="*/ 27945 h 55890"/>
                  <a:gd name="connsiteX12" fmla="*/ 205289 w 245594"/>
                  <a:gd name="connsiteY12" fmla="*/ 30632 h 55890"/>
                  <a:gd name="connsiteX13" fmla="*/ 202602 w 245594"/>
                  <a:gd name="connsiteY13" fmla="*/ 33319 h 55890"/>
                  <a:gd name="connsiteX14" fmla="*/ 196153 w 245594"/>
                  <a:gd name="connsiteY14" fmla="*/ 36006 h 55890"/>
                  <a:gd name="connsiteX15" fmla="*/ 189167 w 245594"/>
                  <a:gd name="connsiteY15" fmla="*/ 37618 h 55890"/>
                  <a:gd name="connsiteX16" fmla="*/ 183256 w 245594"/>
                  <a:gd name="connsiteY16" fmla="*/ 38693 h 55890"/>
                  <a:gd name="connsiteX17" fmla="*/ 178956 w 245594"/>
                  <a:gd name="connsiteY17" fmla="*/ 42455 h 55890"/>
                  <a:gd name="connsiteX18" fmla="*/ 176807 w 245594"/>
                  <a:gd name="connsiteY18" fmla="*/ 46217 h 55890"/>
                  <a:gd name="connsiteX19" fmla="*/ 170895 w 245594"/>
                  <a:gd name="connsiteY19" fmla="*/ 48367 h 55890"/>
                  <a:gd name="connsiteX20" fmla="*/ 170358 w 245594"/>
                  <a:gd name="connsiteY20" fmla="*/ 55353 h 55890"/>
                  <a:gd name="connsiteX21" fmla="*/ 155310 w 245594"/>
                  <a:gd name="connsiteY21" fmla="*/ 55890 h 55890"/>
                  <a:gd name="connsiteX22" fmla="*/ 133277 w 245594"/>
                  <a:gd name="connsiteY22" fmla="*/ 55353 h 55890"/>
                  <a:gd name="connsiteX23" fmla="*/ 96196 w 245594"/>
                  <a:gd name="connsiteY23" fmla="*/ 54815 h 55890"/>
                  <a:gd name="connsiteX24" fmla="*/ 60189 w 245594"/>
                  <a:gd name="connsiteY24" fmla="*/ 54815 h 55890"/>
                  <a:gd name="connsiteX25" fmla="*/ 28482 w 245594"/>
                  <a:gd name="connsiteY25" fmla="*/ 54278 h 55890"/>
                  <a:gd name="connsiteX26" fmla="*/ 0 w 245594"/>
                  <a:gd name="connsiteY26" fmla="*/ 54278 h 55890"/>
                  <a:gd name="connsiteX27" fmla="*/ 3224 w 245594"/>
                  <a:gd name="connsiteY27" fmla="*/ 51054 h 55890"/>
                  <a:gd name="connsiteX28" fmla="*/ 2687 w 245594"/>
                  <a:gd name="connsiteY28" fmla="*/ 41380 h 55890"/>
                  <a:gd name="connsiteX29" fmla="*/ 6986 w 245594"/>
                  <a:gd name="connsiteY29" fmla="*/ 37081 h 55890"/>
                  <a:gd name="connsiteX30" fmla="*/ 8061 w 245594"/>
                  <a:gd name="connsiteY30" fmla="*/ 31707 h 55890"/>
                  <a:gd name="connsiteX31" fmla="*/ 12898 w 245594"/>
                  <a:gd name="connsiteY31" fmla="*/ 28482 h 55890"/>
                  <a:gd name="connsiteX32" fmla="*/ 15585 w 245594"/>
                  <a:gd name="connsiteY32" fmla="*/ 23646 h 55890"/>
                  <a:gd name="connsiteX33" fmla="*/ 16122 w 245594"/>
                  <a:gd name="connsiteY33" fmla="*/ 20959 h 55890"/>
                  <a:gd name="connsiteX34" fmla="*/ 18272 w 245594"/>
                  <a:gd name="connsiteY34" fmla="*/ 12898 h 55890"/>
                  <a:gd name="connsiteX35" fmla="*/ 19884 w 245594"/>
                  <a:gd name="connsiteY35" fmla="*/ 8061 h 55890"/>
                  <a:gd name="connsiteX36" fmla="*/ 20421 w 245594"/>
                  <a:gd name="connsiteY36" fmla="*/ 4837 h 55890"/>
                  <a:gd name="connsiteX37" fmla="*/ 61264 w 245594"/>
                  <a:gd name="connsiteY37" fmla="*/ 5374 h 55890"/>
                  <a:gd name="connsiteX38" fmla="*/ 61264 w 245594"/>
                  <a:gd name="connsiteY38" fmla="*/ 0 h 55890"/>
                  <a:gd name="connsiteX39" fmla="*/ 67176 w 245594"/>
                  <a:gd name="connsiteY39" fmla="*/ 0 h 55890"/>
                  <a:gd name="connsiteX40" fmla="*/ 68251 w 245594"/>
                  <a:gd name="connsiteY40" fmla="*/ 1612 h 55890"/>
                  <a:gd name="connsiteX41" fmla="*/ 85985 w 245594"/>
                  <a:gd name="connsiteY41" fmla="*/ 537 h 55890"/>
                  <a:gd name="connsiteX42" fmla="*/ 101570 w 245594"/>
                  <a:gd name="connsiteY42" fmla="*/ 537 h 55890"/>
                  <a:gd name="connsiteX43" fmla="*/ 118229 w 245594"/>
                  <a:gd name="connsiteY43" fmla="*/ 1075 h 55890"/>
                  <a:gd name="connsiteX44" fmla="*/ 134889 w 245594"/>
                  <a:gd name="connsiteY44" fmla="*/ 2150 h 55890"/>
                  <a:gd name="connsiteX45" fmla="*/ 142950 w 245594"/>
                  <a:gd name="connsiteY45" fmla="*/ 1612 h 55890"/>
                  <a:gd name="connsiteX46" fmla="*/ 168208 w 245594"/>
                  <a:gd name="connsiteY46" fmla="*/ 3224 h 55890"/>
                  <a:gd name="connsiteX47" fmla="*/ 188630 w 245594"/>
                  <a:gd name="connsiteY47" fmla="*/ 2150 h 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594" h="55890">
                    <a:moveTo>
                      <a:pt x="188630" y="2150"/>
                    </a:moveTo>
                    <a:lnTo>
                      <a:pt x="231085" y="3224"/>
                    </a:lnTo>
                    <a:lnTo>
                      <a:pt x="245595" y="2687"/>
                    </a:lnTo>
                    <a:lnTo>
                      <a:pt x="245057" y="6986"/>
                    </a:lnTo>
                    <a:lnTo>
                      <a:pt x="245595" y="11823"/>
                    </a:lnTo>
                    <a:lnTo>
                      <a:pt x="239683" y="13435"/>
                    </a:lnTo>
                    <a:lnTo>
                      <a:pt x="235384" y="18809"/>
                    </a:lnTo>
                    <a:lnTo>
                      <a:pt x="230547" y="18272"/>
                    </a:lnTo>
                    <a:lnTo>
                      <a:pt x="219799" y="24183"/>
                    </a:lnTo>
                    <a:lnTo>
                      <a:pt x="217650" y="21496"/>
                    </a:lnTo>
                    <a:lnTo>
                      <a:pt x="210663" y="25795"/>
                    </a:lnTo>
                    <a:lnTo>
                      <a:pt x="210663" y="27945"/>
                    </a:lnTo>
                    <a:lnTo>
                      <a:pt x="205289" y="30632"/>
                    </a:lnTo>
                    <a:lnTo>
                      <a:pt x="202602" y="33319"/>
                    </a:lnTo>
                    <a:lnTo>
                      <a:pt x="196153" y="36006"/>
                    </a:lnTo>
                    <a:lnTo>
                      <a:pt x="189167" y="37618"/>
                    </a:lnTo>
                    <a:lnTo>
                      <a:pt x="183256" y="38693"/>
                    </a:lnTo>
                    <a:lnTo>
                      <a:pt x="178956" y="42455"/>
                    </a:lnTo>
                    <a:lnTo>
                      <a:pt x="176807" y="46217"/>
                    </a:lnTo>
                    <a:lnTo>
                      <a:pt x="170895" y="48367"/>
                    </a:lnTo>
                    <a:lnTo>
                      <a:pt x="170358" y="55353"/>
                    </a:lnTo>
                    <a:lnTo>
                      <a:pt x="155310" y="55890"/>
                    </a:lnTo>
                    <a:lnTo>
                      <a:pt x="133277" y="55353"/>
                    </a:lnTo>
                    <a:lnTo>
                      <a:pt x="96196" y="54815"/>
                    </a:lnTo>
                    <a:lnTo>
                      <a:pt x="60189" y="54815"/>
                    </a:lnTo>
                    <a:lnTo>
                      <a:pt x="28482" y="54278"/>
                    </a:lnTo>
                    <a:lnTo>
                      <a:pt x="0" y="54278"/>
                    </a:lnTo>
                    <a:lnTo>
                      <a:pt x="3224" y="51054"/>
                    </a:lnTo>
                    <a:lnTo>
                      <a:pt x="2687" y="41380"/>
                    </a:lnTo>
                    <a:lnTo>
                      <a:pt x="6986" y="37081"/>
                    </a:lnTo>
                    <a:lnTo>
                      <a:pt x="8061" y="31707"/>
                    </a:lnTo>
                    <a:lnTo>
                      <a:pt x="12898" y="28482"/>
                    </a:lnTo>
                    <a:lnTo>
                      <a:pt x="15585" y="23646"/>
                    </a:lnTo>
                    <a:lnTo>
                      <a:pt x="16122" y="20959"/>
                    </a:lnTo>
                    <a:lnTo>
                      <a:pt x="18272" y="12898"/>
                    </a:lnTo>
                    <a:lnTo>
                      <a:pt x="19884" y="8061"/>
                    </a:lnTo>
                    <a:lnTo>
                      <a:pt x="20421" y="4837"/>
                    </a:lnTo>
                    <a:lnTo>
                      <a:pt x="61264" y="5374"/>
                    </a:lnTo>
                    <a:lnTo>
                      <a:pt x="61264" y="0"/>
                    </a:lnTo>
                    <a:lnTo>
                      <a:pt x="67176" y="0"/>
                    </a:lnTo>
                    <a:lnTo>
                      <a:pt x="68251" y="1612"/>
                    </a:lnTo>
                    <a:lnTo>
                      <a:pt x="85985" y="537"/>
                    </a:lnTo>
                    <a:lnTo>
                      <a:pt x="101570" y="537"/>
                    </a:lnTo>
                    <a:lnTo>
                      <a:pt x="118229" y="1075"/>
                    </a:lnTo>
                    <a:lnTo>
                      <a:pt x="134889" y="2150"/>
                    </a:lnTo>
                    <a:lnTo>
                      <a:pt x="142950" y="1612"/>
                    </a:lnTo>
                    <a:lnTo>
                      <a:pt x="168208" y="3224"/>
                    </a:lnTo>
                    <a:lnTo>
                      <a:pt x="188630" y="215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0" name="Freeform: Shape 247">
                <a:extLst>
                  <a:ext uri="{FF2B5EF4-FFF2-40B4-BE49-F238E27FC236}">
                    <a16:creationId xmlns:a16="http://schemas.microsoft.com/office/drawing/2014/main" id="{CAC87550-C6DC-174F-BE5C-25E99CA679C7}"/>
                  </a:ext>
                </a:extLst>
              </p:cNvPr>
              <p:cNvSpPr/>
              <p:nvPr/>
            </p:nvSpPr>
            <p:spPr>
              <a:xfrm>
                <a:off x="2901779" y="3292018"/>
                <a:ext cx="236996" cy="94046"/>
              </a:xfrm>
              <a:custGeom>
                <a:avLst/>
                <a:gdLst>
                  <a:gd name="connsiteX0" fmla="*/ 214963 w 236996"/>
                  <a:gd name="connsiteY0" fmla="*/ 73087 h 94046"/>
                  <a:gd name="connsiteX1" fmla="*/ 223024 w 236996"/>
                  <a:gd name="connsiteY1" fmla="*/ 93509 h 94046"/>
                  <a:gd name="connsiteX2" fmla="*/ 192392 w 236996"/>
                  <a:gd name="connsiteY2" fmla="*/ 93509 h 94046"/>
                  <a:gd name="connsiteX3" fmla="*/ 162297 w 236996"/>
                  <a:gd name="connsiteY3" fmla="*/ 94046 h 94046"/>
                  <a:gd name="connsiteX4" fmla="*/ 105332 w 236996"/>
                  <a:gd name="connsiteY4" fmla="*/ 94046 h 94046"/>
                  <a:gd name="connsiteX5" fmla="*/ 56965 w 236996"/>
                  <a:gd name="connsiteY5" fmla="*/ 92434 h 94046"/>
                  <a:gd name="connsiteX6" fmla="*/ 42455 w 236996"/>
                  <a:gd name="connsiteY6" fmla="*/ 92971 h 94046"/>
                  <a:gd name="connsiteX7" fmla="*/ 0 w 236996"/>
                  <a:gd name="connsiteY7" fmla="*/ 91897 h 94046"/>
                  <a:gd name="connsiteX8" fmla="*/ 8061 w 236996"/>
                  <a:gd name="connsiteY8" fmla="*/ 90284 h 94046"/>
                  <a:gd name="connsiteX9" fmla="*/ 13973 w 236996"/>
                  <a:gd name="connsiteY9" fmla="*/ 88135 h 94046"/>
                  <a:gd name="connsiteX10" fmla="*/ 16660 w 236996"/>
                  <a:gd name="connsiteY10" fmla="*/ 84910 h 94046"/>
                  <a:gd name="connsiteX11" fmla="*/ 24721 w 236996"/>
                  <a:gd name="connsiteY11" fmla="*/ 81148 h 94046"/>
                  <a:gd name="connsiteX12" fmla="*/ 27945 w 236996"/>
                  <a:gd name="connsiteY12" fmla="*/ 77924 h 94046"/>
                  <a:gd name="connsiteX13" fmla="*/ 28483 w 236996"/>
                  <a:gd name="connsiteY13" fmla="*/ 75237 h 94046"/>
                  <a:gd name="connsiteX14" fmla="*/ 37618 w 236996"/>
                  <a:gd name="connsiteY14" fmla="*/ 71475 h 94046"/>
                  <a:gd name="connsiteX15" fmla="*/ 48904 w 236996"/>
                  <a:gd name="connsiteY15" fmla="*/ 61802 h 94046"/>
                  <a:gd name="connsiteX16" fmla="*/ 49979 w 236996"/>
                  <a:gd name="connsiteY16" fmla="*/ 67176 h 94046"/>
                  <a:gd name="connsiteX17" fmla="*/ 53203 w 236996"/>
                  <a:gd name="connsiteY17" fmla="*/ 70400 h 94046"/>
                  <a:gd name="connsiteX18" fmla="*/ 57503 w 236996"/>
                  <a:gd name="connsiteY18" fmla="*/ 73087 h 94046"/>
                  <a:gd name="connsiteX19" fmla="*/ 66638 w 236996"/>
                  <a:gd name="connsiteY19" fmla="*/ 69325 h 94046"/>
                  <a:gd name="connsiteX20" fmla="*/ 69863 w 236996"/>
                  <a:gd name="connsiteY20" fmla="*/ 71475 h 94046"/>
                  <a:gd name="connsiteX21" fmla="*/ 80611 w 236996"/>
                  <a:gd name="connsiteY21" fmla="*/ 68788 h 94046"/>
                  <a:gd name="connsiteX22" fmla="*/ 81148 w 236996"/>
                  <a:gd name="connsiteY22" fmla="*/ 66101 h 94046"/>
                  <a:gd name="connsiteX23" fmla="*/ 84373 w 236996"/>
                  <a:gd name="connsiteY23" fmla="*/ 67176 h 94046"/>
                  <a:gd name="connsiteX24" fmla="*/ 88135 w 236996"/>
                  <a:gd name="connsiteY24" fmla="*/ 65026 h 94046"/>
                  <a:gd name="connsiteX25" fmla="*/ 91897 w 236996"/>
                  <a:gd name="connsiteY25" fmla="*/ 65564 h 94046"/>
                  <a:gd name="connsiteX26" fmla="*/ 96196 w 236996"/>
                  <a:gd name="connsiteY26" fmla="*/ 62877 h 94046"/>
                  <a:gd name="connsiteX27" fmla="*/ 96733 w 236996"/>
                  <a:gd name="connsiteY27" fmla="*/ 59652 h 94046"/>
                  <a:gd name="connsiteX28" fmla="*/ 96196 w 236996"/>
                  <a:gd name="connsiteY28" fmla="*/ 55890 h 94046"/>
                  <a:gd name="connsiteX29" fmla="*/ 99958 w 236996"/>
                  <a:gd name="connsiteY29" fmla="*/ 49979 h 94046"/>
                  <a:gd name="connsiteX30" fmla="*/ 105332 w 236996"/>
                  <a:gd name="connsiteY30" fmla="*/ 45680 h 94046"/>
                  <a:gd name="connsiteX31" fmla="*/ 106944 w 236996"/>
                  <a:gd name="connsiteY31" fmla="*/ 40843 h 94046"/>
                  <a:gd name="connsiteX32" fmla="*/ 111781 w 236996"/>
                  <a:gd name="connsiteY32" fmla="*/ 34931 h 94046"/>
                  <a:gd name="connsiteX33" fmla="*/ 114468 w 236996"/>
                  <a:gd name="connsiteY33" fmla="*/ 27945 h 94046"/>
                  <a:gd name="connsiteX34" fmla="*/ 118229 w 236996"/>
                  <a:gd name="connsiteY34" fmla="*/ 30632 h 94046"/>
                  <a:gd name="connsiteX35" fmla="*/ 122529 w 236996"/>
                  <a:gd name="connsiteY35" fmla="*/ 32782 h 94046"/>
                  <a:gd name="connsiteX36" fmla="*/ 126828 w 236996"/>
                  <a:gd name="connsiteY36" fmla="*/ 31707 h 94046"/>
                  <a:gd name="connsiteX37" fmla="*/ 128440 w 236996"/>
                  <a:gd name="connsiteY37" fmla="*/ 28483 h 94046"/>
                  <a:gd name="connsiteX38" fmla="*/ 131127 w 236996"/>
                  <a:gd name="connsiteY38" fmla="*/ 24183 h 94046"/>
                  <a:gd name="connsiteX39" fmla="*/ 134352 w 236996"/>
                  <a:gd name="connsiteY39" fmla="*/ 19347 h 94046"/>
                  <a:gd name="connsiteX40" fmla="*/ 136501 w 236996"/>
                  <a:gd name="connsiteY40" fmla="*/ 20959 h 94046"/>
                  <a:gd name="connsiteX41" fmla="*/ 140801 w 236996"/>
                  <a:gd name="connsiteY41" fmla="*/ 16660 h 94046"/>
                  <a:gd name="connsiteX42" fmla="*/ 146175 w 236996"/>
                  <a:gd name="connsiteY42" fmla="*/ 12360 h 94046"/>
                  <a:gd name="connsiteX43" fmla="*/ 149936 w 236996"/>
                  <a:gd name="connsiteY43" fmla="*/ 9136 h 94046"/>
                  <a:gd name="connsiteX44" fmla="*/ 152086 w 236996"/>
                  <a:gd name="connsiteY44" fmla="*/ 0 h 94046"/>
                  <a:gd name="connsiteX45" fmla="*/ 166596 w 236996"/>
                  <a:gd name="connsiteY45" fmla="*/ 9136 h 94046"/>
                  <a:gd name="connsiteX46" fmla="*/ 169820 w 236996"/>
                  <a:gd name="connsiteY46" fmla="*/ 2687 h 94046"/>
                  <a:gd name="connsiteX47" fmla="*/ 174120 w 236996"/>
                  <a:gd name="connsiteY47" fmla="*/ 3762 h 94046"/>
                  <a:gd name="connsiteX48" fmla="*/ 177882 w 236996"/>
                  <a:gd name="connsiteY48" fmla="*/ 6449 h 94046"/>
                  <a:gd name="connsiteX49" fmla="*/ 175732 w 236996"/>
                  <a:gd name="connsiteY49" fmla="*/ 10211 h 94046"/>
                  <a:gd name="connsiteX50" fmla="*/ 181643 w 236996"/>
                  <a:gd name="connsiteY50" fmla="*/ 12360 h 94046"/>
                  <a:gd name="connsiteX51" fmla="*/ 187018 w 236996"/>
                  <a:gd name="connsiteY51" fmla="*/ 16122 h 94046"/>
                  <a:gd name="connsiteX52" fmla="*/ 189167 w 236996"/>
                  <a:gd name="connsiteY52" fmla="*/ 18809 h 94046"/>
                  <a:gd name="connsiteX53" fmla="*/ 189167 w 236996"/>
                  <a:gd name="connsiteY53" fmla="*/ 20959 h 94046"/>
                  <a:gd name="connsiteX54" fmla="*/ 188630 w 236996"/>
                  <a:gd name="connsiteY54" fmla="*/ 23646 h 94046"/>
                  <a:gd name="connsiteX55" fmla="*/ 183793 w 236996"/>
                  <a:gd name="connsiteY55" fmla="*/ 26870 h 94046"/>
                  <a:gd name="connsiteX56" fmla="*/ 180569 w 236996"/>
                  <a:gd name="connsiteY56" fmla="*/ 34394 h 94046"/>
                  <a:gd name="connsiteX57" fmla="*/ 184331 w 236996"/>
                  <a:gd name="connsiteY57" fmla="*/ 36006 h 94046"/>
                  <a:gd name="connsiteX58" fmla="*/ 189167 w 236996"/>
                  <a:gd name="connsiteY58" fmla="*/ 34394 h 94046"/>
                  <a:gd name="connsiteX59" fmla="*/ 190779 w 236996"/>
                  <a:gd name="connsiteY59" fmla="*/ 39231 h 94046"/>
                  <a:gd name="connsiteX60" fmla="*/ 209051 w 236996"/>
                  <a:gd name="connsiteY60" fmla="*/ 57503 h 94046"/>
                  <a:gd name="connsiteX61" fmla="*/ 214425 w 236996"/>
                  <a:gd name="connsiteY61" fmla="*/ 73087 h 94046"/>
                  <a:gd name="connsiteX62" fmla="*/ 214963 w 236996"/>
                  <a:gd name="connsiteY62" fmla="*/ 73087 h 94046"/>
                  <a:gd name="connsiteX63" fmla="*/ 236996 w 236996"/>
                  <a:gd name="connsiteY63" fmla="*/ 45142 h 94046"/>
                  <a:gd name="connsiteX64" fmla="*/ 230547 w 236996"/>
                  <a:gd name="connsiteY64" fmla="*/ 45680 h 94046"/>
                  <a:gd name="connsiteX65" fmla="*/ 228398 w 236996"/>
                  <a:gd name="connsiteY65" fmla="*/ 47829 h 94046"/>
                  <a:gd name="connsiteX66" fmla="*/ 218724 w 236996"/>
                  <a:gd name="connsiteY66" fmla="*/ 69863 h 94046"/>
                  <a:gd name="connsiteX67" fmla="*/ 221412 w 236996"/>
                  <a:gd name="connsiteY67" fmla="*/ 70938 h 94046"/>
                  <a:gd name="connsiteX68" fmla="*/ 236996 w 236996"/>
                  <a:gd name="connsiteY68" fmla="*/ 45142 h 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36996" h="94046">
                    <a:moveTo>
                      <a:pt x="214963" y="73087"/>
                    </a:moveTo>
                    <a:lnTo>
                      <a:pt x="223024" y="93509"/>
                    </a:lnTo>
                    <a:lnTo>
                      <a:pt x="192392" y="93509"/>
                    </a:lnTo>
                    <a:lnTo>
                      <a:pt x="162297" y="94046"/>
                    </a:lnTo>
                    <a:lnTo>
                      <a:pt x="105332" y="94046"/>
                    </a:lnTo>
                    <a:lnTo>
                      <a:pt x="56965" y="92434"/>
                    </a:lnTo>
                    <a:lnTo>
                      <a:pt x="42455" y="92971"/>
                    </a:lnTo>
                    <a:lnTo>
                      <a:pt x="0" y="91897"/>
                    </a:lnTo>
                    <a:lnTo>
                      <a:pt x="8061" y="90284"/>
                    </a:lnTo>
                    <a:lnTo>
                      <a:pt x="13973" y="88135"/>
                    </a:lnTo>
                    <a:lnTo>
                      <a:pt x="16660" y="84910"/>
                    </a:lnTo>
                    <a:lnTo>
                      <a:pt x="24721" y="81148"/>
                    </a:lnTo>
                    <a:lnTo>
                      <a:pt x="27945" y="77924"/>
                    </a:lnTo>
                    <a:lnTo>
                      <a:pt x="28483" y="75237"/>
                    </a:lnTo>
                    <a:lnTo>
                      <a:pt x="37618" y="71475"/>
                    </a:lnTo>
                    <a:lnTo>
                      <a:pt x="48904" y="61802"/>
                    </a:lnTo>
                    <a:lnTo>
                      <a:pt x="49979" y="67176"/>
                    </a:lnTo>
                    <a:lnTo>
                      <a:pt x="53203" y="70400"/>
                    </a:lnTo>
                    <a:lnTo>
                      <a:pt x="57503" y="73087"/>
                    </a:lnTo>
                    <a:lnTo>
                      <a:pt x="66638" y="69325"/>
                    </a:lnTo>
                    <a:lnTo>
                      <a:pt x="69863" y="71475"/>
                    </a:lnTo>
                    <a:lnTo>
                      <a:pt x="80611" y="68788"/>
                    </a:lnTo>
                    <a:lnTo>
                      <a:pt x="81148" y="66101"/>
                    </a:lnTo>
                    <a:lnTo>
                      <a:pt x="84373" y="67176"/>
                    </a:lnTo>
                    <a:lnTo>
                      <a:pt x="88135" y="65026"/>
                    </a:lnTo>
                    <a:lnTo>
                      <a:pt x="91897" y="65564"/>
                    </a:lnTo>
                    <a:lnTo>
                      <a:pt x="96196" y="62877"/>
                    </a:lnTo>
                    <a:lnTo>
                      <a:pt x="96733" y="59652"/>
                    </a:lnTo>
                    <a:lnTo>
                      <a:pt x="96196" y="55890"/>
                    </a:lnTo>
                    <a:lnTo>
                      <a:pt x="99958" y="49979"/>
                    </a:lnTo>
                    <a:lnTo>
                      <a:pt x="105332" y="45680"/>
                    </a:lnTo>
                    <a:lnTo>
                      <a:pt x="106944" y="40843"/>
                    </a:lnTo>
                    <a:lnTo>
                      <a:pt x="111781" y="34931"/>
                    </a:lnTo>
                    <a:lnTo>
                      <a:pt x="114468" y="27945"/>
                    </a:lnTo>
                    <a:lnTo>
                      <a:pt x="118229" y="30632"/>
                    </a:lnTo>
                    <a:lnTo>
                      <a:pt x="122529" y="32782"/>
                    </a:lnTo>
                    <a:lnTo>
                      <a:pt x="126828" y="31707"/>
                    </a:lnTo>
                    <a:lnTo>
                      <a:pt x="128440" y="28483"/>
                    </a:lnTo>
                    <a:lnTo>
                      <a:pt x="131127" y="24183"/>
                    </a:lnTo>
                    <a:lnTo>
                      <a:pt x="134352" y="19347"/>
                    </a:lnTo>
                    <a:lnTo>
                      <a:pt x="136501" y="20959"/>
                    </a:lnTo>
                    <a:lnTo>
                      <a:pt x="140801" y="16660"/>
                    </a:lnTo>
                    <a:lnTo>
                      <a:pt x="146175" y="12360"/>
                    </a:lnTo>
                    <a:lnTo>
                      <a:pt x="149936" y="9136"/>
                    </a:lnTo>
                    <a:lnTo>
                      <a:pt x="152086" y="0"/>
                    </a:lnTo>
                    <a:lnTo>
                      <a:pt x="166596" y="9136"/>
                    </a:lnTo>
                    <a:lnTo>
                      <a:pt x="169820" y="2687"/>
                    </a:lnTo>
                    <a:lnTo>
                      <a:pt x="174120" y="3762"/>
                    </a:lnTo>
                    <a:lnTo>
                      <a:pt x="177882" y="6449"/>
                    </a:lnTo>
                    <a:lnTo>
                      <a:pt x="175732" y="10211"/>
                    </a:lnTo>
                    <a:lnTo>
                      <a:pt x="181643" y="12360"/>
                    </a:lnTo>
                    <a:lnTo>
                      <a:pt x="187018" y="16122"/>
                    </a:lnTo>
                    <a:lnTo>
                      <a:pt x="189167" y="18809"/>
                    </a:lnTo>
                    <a:lnTo>
                      <a:pt x="189167" y="20959"/>
                    </a:lnTo>
                    <a:lnTo>
                      <a:pt x="188630" y="23646"/>
                    </a:lnTo>
                    <a:lnTo>
                      <a:pt x="183793" y="26870"/>
                    </a:lnTo>
                    <a:lnTo>
                      <a:pt x="180569" y="34394"/>
                    </a:lnTo>
                    <a:lnTo>
                      <a:pt x="184331" y="36006"/>
                    </a:lnTo>
                    <a:lnTo>
                      <a:pt x="189167" y="34394"/>
                    </a:lnTo>
                    <a:lnTo>
                      <a:pt x="190779" y="39231"/>
                    </a:lnTo>
                    <a:lnTo>
                      <a:pt x="209051" y="57503"/>
                    </a:lnTo>
                    <a:lnTo>
                      <a:pt x="214425" y="73087"/>
                    </a:lnTo>
                    <a:lnTo>
                      <a:pt x="214963" y="73087"/>
                    </a:lnTo>
                    <a:close/>
                    <a:moveTo>
                      <a:pt x="236996" y="45142"/>
                    </a:moveTo>
                    <a:lnTo>
                      <a:pt x="230547" y="45680"/>
                    </a:lnTo>
                    <a:lnTo>
                      <a:pt x="228398" y="47829"/>
                    </a:lnTo>
                    <a:lnTo>
                      <a:pt x="218724" y="69863"/>
                    </a:lnTo>
                    <a:lnTo>
                      <a:pt x="221412" y="70938"/>
                    </a:lnTo>
                    <a:lnTo>
                      <a:pt x="236996" y="45142"/>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1" name="Freeform: Shape 248">
                <a:extLst>
                  <a:ext uri="{FF2B5EF4-FFF2-40B4-BE49-F238E27FC236}">
                    <a16:creationId xmlns:a16="http://schemas.microsoft.com/office/drawing/2014/main" id="{10BBAAAE-5B28-D843-87D3-386D624DE9F0}"/>
                  </a:ext>
                </a:extLst>
              </p:cNvPr>
              <p:cNvSpPr/>
              <p:nvPr/>
            </p:nvSpPr>
            <p:spPr>
              <a:xfrm>
                <a:off x="3194128" y="3099089"/>
                <a:ext cx="54815" cy="78461"/>
              </a:xfrm>
              <a:custGeom>
                <a:avLst/>
                <a:gdLst>
                  <a:gd name="connsiteX0" fmla="*/ 28483 w 54815"/>
                  <a:gd name="connsiteY0" fmla="*/ 78461 h 78461"/>
                  <a:gd name="connsiteX1" fmla="*/ 4837 w 54815"/>
                  <a:gd name="connsiteY1" fmla="*/ 77924 h 78461"/>
                  <a:gd name="connsiteX2" fmla="*/ 5912 w 54815"/>
                  <a:gd name="connsiteY2" fmla="*/ 49441 h 78461"/>
                  <a:gd name="connsiteX3" fmla="*/ 1612 w 54815"/>
                  <a:gd name="connsiteY3" fmla="*/ 48904 h 78461"/>
                  <a:gd name="connsiteX4" fmla="*/ 1075 w 54815"/>
                  <a:gd name="connsiteY4" fmla="*/ 47829 h 78461"/>
                  <a:gd name="connsiteX5" fmla="*/ 2687 w 54815"/>
                  <a:gd name="connsiteY5" fmla="*/ 42993 h 78461"/>
                  <a:gd name="connsiteX6" fmla="*/ 0 w 54815"/>
                  <a:gd name="connsiteY6" fmla="*/ 33857 h 78461"/>
                  <a:gd name="connsiteX7" fmla="*/ 2687 w 54815"/>
                  <a:gd name="connsiteY7" fmla="*/ 26870 h 78461"/>
                  <a:gd name="connsiteX8" fmla="*/ 1075 w 54815"/>
                  <a:gd name="connsiteY8" fmla="*/ 21496 h 78461"/>
                  <a:gd name="connsiteX9" fmla="*/ 537 w 54815"/>
                  <a:gd name="connsiteY9" fmla="*/ 11286 h 78461"/>
                  <a:gd name="connsiteX10" fmla="*/ 1612 w 54815"/>
                  <a:gd name="connsiteY10" fmla="*/ 6986 h 78461"/>
                  <a:gd name="connsiteX11" fmla="*/ 2150 w 54815"/>
                  <a:gd name="connsiteY11" fmla="*/ 0 h 78461"/>
                  <a:gd name="connsiteX12" fmla="*/ 54816 w 54815"/>
                  <a:gd name="connsiteY12" fmla="*/ 0 h 78461"/>
                  <a:gd name="connsiteX13" fmla="*/ 54816 w 54815"/>
                  <a:gd name="connsiteY13" fmla="*/ 0 h 78461"/>
                  <a:gd name="connsiteX14" fmla="*/ 51591 w 54815"/>
                  <a:gd name="connsiteY14" fmla="*/ 9673 h 78461"/>
                  <a:gd name="connsiteX15" fmla="*/ 53741 w 54815"/>
                  <a:gd name="connsiteY15" fmla="*/ 14510 h 78461"/>
                  <a:gd name="connsiteX16" fmla="*/ 52666 w 54815"/>
                  <a:gd name="connsiteY16" fmla="*/ 18809 h 78461"/>
                  <a:gd name="connsiteX17" fmla="*/ 46217 w 54815"/>
                  <a:gd name="connsiteY17" fmla="*/ 23108 h 78461"/>
                  <a:gd name="connsiteX18" fmla="*/ 40843 w 54815"/>
                  <a:gd name="connsiteY18" fmla="*/ 24721 h 78461"/>
                  <a:gd name="connsiteX19" fmla="*/ 39768 w 54815"/>
                  <a:gd name="connsiteY19" fmla="*/ 27945 h 78461"/>
                  <a:gd name="connsiteX20" fmla="*/ 39231 w 54815"/>
                  <a:gd name="connsiteY20" fmla="*/ 33319 h 78461"/>
                  <a:gd name="connsiteX21" fmla="*/ 36006 w 54815"/>
                  <a:gd name="connsiteY21" fmla="*/ 41380 h 78461"/>
                  <a:gd name="connsiteX22" fmla="*/ 33857 w 54815"/>
                  <a:gd name="connsiteY22" fmla="*/ 44605 h 78461"/>
                  <a:gd name="connsiteX23" fmla="*/ 30632 w 54815"/>
                  <a:gd name="connsiteY23" fmla="*/ 51591 h 78461"/>
                  <a:gd name="connsiteX24" fmla="*/ 29557 w 54815"/>
                  <a:gd name="connsiteY24" fmla="*/ 59652 h 78461"/>
                  <a:gd name="connsiteX25" fmla="*/ 28483 w 54815"/>
                  <a:gd name="connsiteY25" fmla="*/ 61802 h 78461"/>
                  <a:gd name="connsiteX26" fmla="*/ 27945 w 54815"/>
                  <a:gd name="connsiteY26" fmla="*/ 70938 h 78461"/>
                  <a:gd name="connsiteX27" fmla="*/ 25796 w 54815"/>
                  <a:gd name="connsiteY27" fmla="*/ 75237 h 78461"/>
                  <a:gd name="connsiteX28" fmla="*/ 28483 w 54815"/>
                  <a:gd name="connsiteY28" fmla="*/ 78461 h 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815" h="78461">
                    <a:moveTo>
                      <a:pt x="28483" y="78461"/>
                    </a:moveTo>
                    <a:lnTo>
                      <a:pt x="4837" y="77924"/>
                    </a:lnTo>
                    <a:lnTo>
                      <a:pt x="5912" y="49441"/>
                    </a:lnTo>
                    <a:lnTo>
                      <a:pt x="1612" y="48904"/>
                    </a:lnTo>
                    <a:lnTo>
                      <a:pt x="1075" y="47829"/>
                    </a:lnTo>
                    <a:lnTo>
                      <a:pt x="2687" y="42993"/>
                    </a:lnTo>
                    <a:lnTo>
                      <a:pt x="0" y="33857"/>
                    </a:lnTo>
                    <a:lnTo>
                      <a:pt x="2687" y="26870"/>
                    </a:lnTo>
                    <a:lnTo>
                      <a:pt x="1075" y="21496"/>
                    </a:lnTo>
                    <a:lnTo>
                      <a:pt x="537" y="11286"/>
                    </a:lnTo>
                    <a:lnTo>
                      <a:pt x="1612" y="6986"/>
                    </a:lnTo>
                    <a:lnTo>
                      <a:pt x="2150" y="0"/>
                    </a:lnTo>
                    <a:lnTo>
                      <a:pt x="54816" y="0"/>
                    </a:lnTo>
                    <a:lnTo>
                      <a:pt x="54816" y="0"/>
                    </a:lnTo>
                    <a:lnTo>
                      <a:pt x="51591" y="9673"/>
                    </a:lnTo>
                    <a:lnTo>
                      <a:pt x="53741" y="14510"/>
                    </a:lnTo>
                    <a:lnTo>
                      <a:pt x="52666" y="18809"/>
                    </a:lnTo>
                    <a:lnTo>
                      <a:pt x="46217" y="23108"/>
                    </a:lnTo>
                    <a:lnTo>
                      <a:pt x="40843" y="24721"/>
                    </a:lnTo>
                    <a:lnTo>
                      <a:pt x="39768" y="27945"/>
                    </a:lnTo>
                    <a:lnTo>
                      <a:pt x="39231" y="33319"/>
                    </a:lnTo>
                    <a:lnTo>
                      <a:pt x="36006" y="41380"/>
                    </a:lnTo>
                    <a:lnTo>
                      <a:pt x="33857" y="44605"/>
                    </a:lnTo>
                    <a:lnTo>
                      <a:pt x="30632" y="51591"/>
                    </a:lnTo>
                    <a:lnTo>
                      <a:pt x="29557" y="59652"/>
                    </a:lnTo>
                    <a:lnTo>
                      <a:pt x="28483" y="61802"/>
                    </a:lnTo>
                    <a:lnTo>
                      <a:pt x="27945" y="70938"/>
                    </a:lnTo>
                    <a:lnTo>
                      <a:pt x="25796" y="75237"/>
                    </a:lnTo>
                    <a:lnTo>
                      <a:pt x="28483" y="78461"/>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2" name="Freeform: Shape 249">
                <a:extLst>
                  <a:ext uri="{FF2B5EF4-FFF2-40B4-BE49-F238E27FC236}">
                    <a16:creationId xmlns:a16="http://schemas.microsoft.com/office/drawing/2014/main" id="{18C81954-E33E-5B41-BED8-B7A622EBF783}"/>
                  </a:ext>
                </a:extLst>
              </p:cNvPr>
              <p:cNvSpPr/>
              <p:nvPr/>
            </p:nvSpPr>
            <p:spPr>
              <a:xfrm>
                <a:off x="1732920" y="2953452"/>
                <a:ext cx="214962" cy="123603"/>
              </a:xfrm>
              <a:custGeom>
                <a:avLst/>
                <a:gdLst>
                  <a:gd name="connsiteX0" fmla="*/ 211201 w 214962"/>
                  <a:gd name="connsiteY0" fmla="*/ 537 h 123603"/>
                  <a:gd name="connsiteX1" fmla="*/ 211201 w 214962"/>
                  <a:gd name="connsiteY1" fmla="*/ 47292 h 123603"/>
                  <a:gd name="connsiteX2" fmla="*/ 212276 w 214962"/>
                  <a:gd name="connsiteY2" fmla="*/ 97808 h 123603"/>
                  <a:gd name="connsiteX3" fmla="*/ 214963 w 214962"/>
                  <a:gd name="connsiteY3" fmla="*/ 103182 h 123603"/>
                  <a:gd name="connsiteX4" fmla="*/ 214963 w 214962"/>
                  <a:gd name="connsiteY4" fmla="*/ 109631 h 123603"/>
                  <a:gd name="connsiteX5" fmla="*/ 155848 w 214962"/>
                  <a:gd name="connsiteY5" fmla="*/ 110168 h 123603"/>
                  <a:gd name="connsiteX6" fmla="*/ 145637 w 214962"/>
                  <a:gd name="connsiteY6" fmla="*/ 113930 h 123603"/>
                  <a:gd name="connsiteX7" fmla="*/ 138114 w 214962"/>
                  <a:gd name="connsiteY7" fmla="*/ 112318 h 123603"/>
                  <a:gd name="connsiteX8" fmla="*/ 132739 w 214962"/>
                  <a:gd name="connsiteY8" fmla="*/ 115005 h 123603"/>
                  <a:gd name="connsiteX9" fmla="*/ 121991 w 214962"/>
                  <a:gd name="connsiteY9" fmla="*/ 118767 h 123603"/>
                  <a:gd name="connsiteX10" fmla="*/ 109094 w 214962"/>
                  <a:gd name="connsiteY10" fmla="*/ 118229 h 123603"/>
                  <a:gd name="connsiteX11" fmla="*/ 102645 w 214962"/>
                  <a:gd name="connsiteY11" fmla="*/ 120916 h 123603"/>
                  <a:gd name="connsiteX12" fmla="*/ 96733 w 214962"/>
                  <a:gd name="connsiteY12" fmla="*/ 121991 h 123603"/>
                  <a:gd name="connsiteX13" fmla="*/ 92434 w 214962"/>
                  <a:gd name="connsiteY13" fmla="*/ 120379 h 123603"/>
                  <a:gd name="connsiteX14" fmla="*/ 82223 w 214962"/>
                  <a:gd name="connsiteY14" fmla="*/ 118767 h 123603"/>
                  <a:gd name="connsiteX15" fmla="*/ 75774 w 214962"/>
                  <a:gd name="connsiteY15" fmla="*/ 119842 h 123603"/>
                  <a:gd name="connsiteX16" fmla="*/ 64489 w 214962"/>
                  <a:gd name="connsiteY16" fmla="*/ 123603 h 123603"/>
                  <a:gd name="connsiteX17" fmla="*/ 57503 w 214962"/>
                  <a:gd name="connsiteY17" fmla="*/ 123603 h 123603"/>
                  <a:gd name="connsiteX18" fmla="*/ 51054 w 214962"/>
                  <a:gd name="connsiteY18" fmla="*/ 122529 h 123603"/>
                  <a:gd name="connsiteX19" fmla="*/ 48904 w 214962"/>
                  <a:gd name="connsiteY19" fmla="*/ 117692 h 123603"/>
                  <a:gd name="connsiteX20" fmla="*/ 48367 w 214962"/>
                  <a:gd name="connsiteY20" fmla="*/ 111781 h 123603"/>
                  <a:gd name="connsiteX21" fmla="*/ 42993 w 214962"/>
                  <a:gd name="connsiteY21" fmla="*/ 104794 h 123603"/>
                  <a:gd name="connsiteX22" fmla="*/ 34394 w 214962"/>
                  <a:gd name="connsiteY22" fmla="*/ 102645 h 123603"/>
                  <a:gd name="connsiteX23" fmla="*/ 27408 w 214962"/>
                  <a:gd name="connsiteY23" fmla="*/ 99420 h 123603"/>
                  <a:gd name="connsiteX24" fmla="*/ 18809 w 214962"/>
                  <a:gd name="connsiteY24" fmla="*/ 99420 h 123603"/>
                  <a:gd name="connsiteX25" fmla="*/ 12898 w 214962"/>
                  <a:gd name="connsiteY25" fmla="*/ 99958 h 123603"/>
                  <a:gd name="connsiteX26" fmla="*/ 4837 w 214962"/>
                  <a:gd name="connsiteY26" fmla="*/ 69863 h 123603"/>
                  <a:gd name="connsiteX27" fmla="*/ 0 w 214962"/>
                  <a:gd name="connsiteY27" fmla="*/ 34931 h 123603"/>
                  <a:gd name="connsiteX28" fmla="*/ 39768 w 214962"/>
                  <a:gd name="connsiteY28" fmla="*/ 41380 h 123603"/>
                  <a:gd name="connsiteX29" fmla="*/ 52666 w 214962"/>
                  <a:gd name="connsiteY29" fmla="*/ 69863 h 123603"/>
                  <a:gd name="connsiteX30" fmla="*/ 59652 w 214962"/>
                  <a:gd name="connsiteY30" fmla="*/ 60190 h 123603"/>
                  <a:gd name="connsiteX31" fmla="*/ 54816 w 214962"/>
                  <a:gd name="connsiteY31" fmla="*/ 30095 h 123603"/>
                  <a:gd name="connsiteX32" fmla="*/ 41380 w 214962"/>
                  <a:gd name="connsiteY32" fmla="*/ 0 h 123603"/>
                  <a:gd name="connsiteX33" fmla="*/ 126828 w 214962"/>
                  <a:gd name="connsiteY33" fmla="*/ 0 h 123603"/>
                  <a:gd name="connsiteX34" fmla="*/ 211201 w 214962"/>
                  <a:gd name="connsiteY34" fmla="*/ 537 h 12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4962" h="123603">
                    <a:moveTo>
                      <a:pt x="211201" y="537"/>
                    </a:moveTo>
                    <a:lnTo>
                      <a:pt x="211201" y="47292"/>
                    </a:lnTo>
                    <a:lnTo>
                      <a:pt x="212276" y="97808"/>
                    </a:lnTo>
                    <a:lnTo>
                      <a:pt x="214963" y="103182"/>
                    </a:lnTo>
                    <a:lnTo>
                      <a:pt x="214963" y="109631"/>
                    </a:lnTo>
                    <a:lnTo>
                      <a:pt x="155848" y="110168"/>
                    </a:lnTo>
                    <a:lnTo>
                      <a:pt x="145637" y="113930"/>
                    </a:lnTo>
                    <a:lnTo>
                      <a:pt x="138114" y="112318"/>
                    </a:lnTo>
                    <a:lnTo>
                      <a:pt x="132739" y="115005"/>
                    </a:lnTo>
                    <a:lnTo>
                      <a:pt x="121991" y="118767"/>
                    </a:lnTo>
                    <a:lnTo>
                      <a:pt x="109094" y="118229"/>
                    </a:lnTo>
                    <a:lnTo>
                      <a:pt x="102645" y="120916"/>
                    </a:lnTo>
                    <a:lnTo>
                      <a:pt x="96733" y="121991"/>
                    </a:lnTo>
                    <a:lnTo>
                      <a:pt x="92434" y="120379"/>
                    </a:lnTo>
                    <a:lnTo>
                      <a:pt x="82223" y="118767"/>
                    </a:lnTo>
                    <a:lnTo>
                      <a:pt x="75774" y="119842"/>
                    </a:lnTo>
                    <a:lnTo>
                      <a:pt x="64489" y="123603"/>
                    </a:lnTo>
                    <a:lnTo>
                      <a:pt x="57503" y="123603"/>
                    </a:lnTo>
                    <a:lnTo>
                      <a:pt x="51054" y="122529"/>
                    </a:lnTo>
                    <a:lnTo>
                      <a:pt x="48904" y="117692"/>
                    </a:lnTo>
                    <a:lnTo>
                      <a:pt x="48367" y="111781"/>
                    </a:lnTo>
                    <a:lnTo>
                      <a:pt x="42993" y="104794"/>
                    </a:lnTo>
                    <a:lnTo>
                      <a:pt x="34394" y="102645"/>
                    </a:lnTo>
                    <a:lnTo>
                      <a:pt x="27408" y="99420"/>
                    </a:lnTo>
                    <a:lnTo>
                      <a:pt x="18809" y="99420"/>
                    </a:lnTo>
                    <a:lnTo>
                      <a:pt x="12898" y="99958"/>
                    </a:lnTo>
                    <a:lnTo>
                      <a:pt x="4837" y="69863"/>
                    </a:lnTo>
                    <a:lnTo>
                      <a:pt x="0" y="34931"/>
                    </a:lnTo>
                    <a:lnTo>
                      <a:pt x="39768" y="41380"/>
                    </a:lnTo>
                    <a:lnTo>
                      <a:pt x="52666" y="69863"/>
                    </a:lnTo>
                    <a:lnTo>
                      <a:pt x="59652" y="60190"/>
                    </a:lnTo>
                    <a:lnTo>
                      <a:pt x="54816" y="30095"/>
                    </a:lnTo>
                    <a:lnTo>
                      <a:pt x="41380" y="0"/>
                    </a:lnTo>
                    <a:lnTo>
                      <a:pt x="126828" y="0"/>
                    </a:lnTo>
                    <a:lnTo>
                      <a:pt x="211201"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3" name="Freeform: Shape 250">
                <a:extLst>
                  <a:ext uri="{FF2B5EF4-FFF2-40B4-BE49-F238E27FC236}">
                    <a16:creationId xmlns:a16="http://schemas.microsoft.com/office/drawing/2014/main" id="{13303F04-6D53-8A4E-B5EE-88824CFACFFA}"/>
                  </a:ext>
                </a:extLst>
              </p:cNvPr>
              <p:cNvSpPr/>
              <p:nvPr/>
            </p:nvSpPr>
            <p:spPr>
              <a:xfrm>
                <a:off x="2637375" y="3031376"/>
                <a:ext cx="168745" cy="155847"/>
              </a:xfrm>
              <a:custGeom>
                <a:avLst/>
                <a:gdLst>
                  <a:gd name="connsiteX0" fmla="*/ 70400 w 168745"/>
                  <a:gd name="connsiteY0" fmla="*/ 10748 h 155847"/>
                  <a:gd name="connsiteX1" fmla="*/ 70400 w 168745"/>
                  <a:gd name="connsiteY1" fmla="*/ 10748 h 155847"/>
                  <a:gd name="connsiteX2" fmla="*/ 72550 w 168745"/>
                  <a:gd name="connsiteY2" fmla="*/ 10211 h 155847"/>
                  <a:gd name="connsiteX3" fmla="*/ 72550 w 168745"/>
                  <a:gd name="connsiteY3" fmla="*/ 10211 h 155847"/>
                  <a:gd name="connsiteX4" fmla="*/ 76849 w 168745"/>
                  <a:gd name="connsiteY4" fmla="*/ 11286 h 155847"/>
                  <a:gd name="connsiteX5" fmla="*/ 78999 w 168745"/>
                  <a:gd name="connsiteY5" fmla="*/ 17735 h 155847"/>
                  <a:gd name="connsiteX6" fmla="*/ 104257 w 168745"/>
                  <a:gd name="connsiteY6" fmla="*/ 24183 h 155847"/>
                  <a:gd name="connsiteX7" fmla="*/ 120916 w 168745"/>
                  <a:gd name="connsiteY7" fmla="*/ 30632 h 155847"/>
                  <a:gd name="connsiteX8" fmla="*/ 128978 w 168745"/>
                  <a:gd name="connsiteY8" fmla="*/ 30632 h 155847"/>
                  <a:gd name="connsiteX9" fmla="*/ 134352 w 168745"/>
                  <a:gd name="connsiteY9" fmla="*/ 31170 h 155847"/>
                  <a:gd name="connsiteX10" fmla="*/ 135964 w 168745"/>
                  <a:gd name="connsiteY10" fmla="*/ 37081 h 155847"/>
                  <a:gd name="connsiteX11" fmla="*/ 142950 w 168745"/>
                  <a:gd name="connsiteY11" fmla="*/ 39231 h 155847"/>
                  <a:gd name="connsiteX12" fmla="*/ 145637 w 168745"/>
                  <a:gd name="connsiteY12" fmla="*/ 44067 h 155847"/>
                  <a:gd name="connsiteX13" fmla="*/ 144025 w 168745"/>
                  <a:gd name="connsiteY13" fmla="*/ 46754 h 155847"/>
                  <a:gd name="connsiteX14" fmla="*/ 142950 w 168745"/>
                  <a:gd name="connsiteY14" fmla="*/ 52666 h 155847"/>
                  <a:gd name="connsiteX15" fmla="*/ 149399 w 168745"/>
                  <a:gd name="connsiteY15" fmla="*/ 53203 h 155847"/>
                  <a:gd name="connsiteX16" fmla="*/ 147249 w 168745"/>
                  <a:gd name="connsiteY16" fmla="*/ 59115 h 155847"/>
                  <a:gd name="connsiteX17" fmla="*/ 151011 w 168745"/>
                  <a:gd name="connsiteY17" fmla="*/ 63414 h 155847"/>
                  <a:gd name="connsiteX18" fmla="*/ 151011 w 168745"/>
                  <a:gd name="connsiteY18" fmla="*/ 63414 h 155847"/>
                  <a:gd name="connsiteX19" fmla="*/ 151549 w 168745"/>
                  <a:gd name="connsiteY19" fmla="*/ 63414 h 155847"/>
                  <a:gd name="connsiteX20" fmla="*/ 151011 w 168745"/>
                  <a:gd name="connsiteY20" fmla="*/ 63951 h 155847"/>
                  <a:gd name="connsiteX21" fmla="*/ 139726 w 168745"/>
                  <a:gd name="connsiteY21" fmla="*/ 76849 h 155847"/>
                  <a:gd name="connsiteX22" fmla="*/ 143487 w 168745"/>
                  <a:gd name="connsiteY22" fmla="*/ 81148 h 155847"/>
                  <a:gd name="connsiteX23" fmla="*/ 164446 w 168745"/>
                  <a:gd name="connsiteY23" fmla="*/ 58577 h 155847"/>
                  <a:gd name="connsiteX24" fmla="*/ 168746 w 168745"/>
                  <a:gd name="connsiteY24" fmla="*/ 58577 h 155847"/>
                  <a:gd name="connsiteX25" fmla="*/ 153698 w 168745"/>
                  <a:gd name="connsiteY25" fmla="*/ 85985 h 155847"/>
                  <a:gd name="connsiteX26" fmla="*/ 147249 w 168745"/>
                  <a:gd name="connsiteY26" fmla="*/ 110168 h 155847"/>
                  <a:gd name="connsiteX27" fmla="*/ 141875 w 168745"/>
                  <a:gd name="connsiteY27" fmla="*/ 130052 h 155847"/>
                  <a:gd name="connsiteX28" fmla="*/ 145637 w 168745"/>
                  <a:gd name="connsiteY28" fmla="*/ 147249 h 155847"/>
                  <a:gd name="connsiteX29" fmla="*/ 145100 w 168745"/>
                  <a:gd name="connsiteY29" fmla="*/ 155848 h 155847"/>
                  <a:gd name="connsiteX30" fmla="*/ 145100 w 168745"/>
                  <a:gd name="connsiteY30" fmla="*/ 155848 h 155847"/>
                  <a:gd name="connsiteX31" fmla="*/ 145100 w 168745"/>
                  <a:gd name="connsiteY31" fmla="*/ 155848 h 155847"/>
                  <a:gd name="connsiteX32" fmla="*/ 123066 w 168745"/>
                  <a:gd name="connsiteY32" fmla="*/ 155310 h 155847"/>
                  <a:gd name="connsiteX33" fmla="*/ 92971 w 168745"/>
                  <a:gd name="connsiteY33" fmla="*/ 155310 h 155847"/>
                  <a:gd name="connsiteX34" fmla="*/ 63414 w 168745"/>
                  <a:gd name="connsiteY34" fmla="*/ 155310 h 155847"/>
                  <a:gd name="connsiteX35" fmla="*/ 60727 w 168745"/>
                  <a:gd name="connsiteY35" fmla="*/ 149936 h 155847"/>
                  <a:gd name="connsiteX36" fmla="*/ 51591 w 168745"/>
                  <a:gd name="connsiteY36" fmla="*/ 146712 h 155847"/>
                  <a:gd name="connsiteX37" fmla="*/ 49979 w 168745"/>
                  <a:gd name="connsiteY37" fmla="*/ 141338 h 155847"/>
                  <a:gd name="connsiteX38" fmla="*/ 48904 w 168745"/>
                  <a:gd name="connsiteY38" fmla="*/ 138114 h 155847"/>
                  <a:gd name="connsiteX39" fmla="*/ 48904 w 168745"/>
                  <a:gd name="connsiteY39" fmla="*/ 130590 h 155847"/>
                  <a:gd name="connsiteX40" fmla="*/ 51591 w 168745"/>
                  <a:gd name="connsiteY40" fmla="*/ 127903 h 155847"/>
                  <a:gd name="connsiteX41" fmla="*/ 47829 w 168745"/>
                  <a:gd name="connsiteY41" fmla="*/ 122529 h 155847"/>
                  <a:gd name="connsiteX42" fmla="*/ 47292 w 168745"/>
                  <a:gd name="connsiteY42" fmla="*/ 120379 h 155847"/>
                  <a:gd name="connsiteX43" fmla="*/ 46754 w 168745"/>
                  <a:gd name="connsiteY43" fmla="*/ 116617 h 155847"/>
                  <a:gd name="connsiteX44" fmla="*/ 46754 w 168745"/>
                  <a:gd name="connsiteY44" fmla="*/ 108019 h 155847"/>
                  <a:gd name="connsiteX45" fmla="*/ 45680 w 168745"/>
                  <a:gd name="connsiteY45" fmla="*/ 105332 h 155847"/>
                  <a:gd name="connsiteX46" fmla="*/ 36006 w 168745"/>
                  <a:gd name="connsiteY46" fmla="*/ 99958 h 155847"/>
                  <a:gd name="connsiteX47" fmla="*/ 29020 w 168745"/>
                  <a:gd name="connsiteY47" fmla="*/ 94046 h 155847"/>
                  <a:gd name="connsiteX48" fmla="*/ 26870 w 168745"/>
                  <a:gd name="connsiteY48" fmla="*/ 90284 h 155847"/>
                  <a:gd name="connsiteX49" fmla="*/ 23646 w 168745"/>
                  <a:gd name="connsiteY49" fmla="*/ 88135 h 155847"/>
                  <a:gd name="connsiteX50" fmla="*/ 14510 w 168745"/>
                  <a:gd name="connsiteY50" fmla="*/ 83298 h 155847"/>
                  <a:gd name="connsiteX51" fmla="*/ 11285 w 168745"/>
                  <a:gd name="connsiteY51" fmla="*/ 82761 h 155847"/>
                  <a:gd name="connsiteX52" fmla="*/ 2687 w 168745"/>
                  <a:gd name="connsiteY52" fmla="*/ 75774 h 155847"/>
                  <a:gd name="connsiteX53" fmla="*/ 3762 w 168745"/>
                  <a:gd name="connsiteY53" fmla="*/ 68251 h 155847"/>
                  <a:gd name="connsiteX54" fmla="*/ 3762 w 168745"/>
                  <a:gd name="connsiteY54" fmla="*/ 58577 h 155847"/>
                  <a:gd name="connsiteX55" fmla="*/ 5911 w 168745"/>
                  <a:gd name="connsiteY55" fmla="*/ 49441 h 155847"/>
                  <a:gd name="connsiteX56" fmla="*/ 0 w 168745"/>
                  <a:gd name="connsiteY56" fmla="*/ 42993 h 155847"/>
                  <a:gd name="connsiteX57" fmla="*/ 4299 w 168745"/>
                  <a:gd name="connsiteY57" fmla="*/ 36544 h 155847"/>
                  <a:gd name="connsiteX58" fmla="*/ 10211 w 168745"/>
                  <a:gd name="connsiteY58" fmla="*/ 33319 h 155847"/>
                  <a:gd name="connsiteX59" fmla="*/ 17197 w 168745"/>
                  <a:gd name="connsiteY59" fmla="*/ 29557 h 155847"/>
                  <a:gd name="connsiteX60" fmla="*/ 18272 w 168745"/>
                  <a:gd name="connsiteY60" fmla="*/ 29557 h 155847"/>
                  <a:gd name="connsiteX61" fmla="*/ 17734 w 168745"/>
                  <a:gd name="connsiteY61" fmla="*/ 9673 h 155847"/>
                  <a:gd name="connsiteX62" fmla="*/ 25258 w 168745"/>
                  <a:gd name="connsiteY62" fmla="*/ 7524 h 155847"/>
                  <a:gd name="connsiteX63" fmla="*/ 25258 w 168745"/>
                  <a:gd name="connsiteY63" fmla="*/ 7524 h 155847"/>
                  <a:gd name="connsiteX64" fmla="*/ 53741 w 168745"/>
                  <a:gd name="connsiteY64" fmla="*/ 0 h 155847"/>
                  <a:gd name="connsiteX65" fmla="*/ 70400 w 168745"/>
                  <a:gd name="connsiteY65" fmla="*/ 10748 h 15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745" h="155847">
                    <a:moveTo>
                      <a:pt x="70400" y="10748"/>
                    </a:moveTo>
                    <a:lnTo>
                      <a:pt x="70400" y="10748"/>
                    </a:lnTo>
                    <a:lnTo>
                      <a:pt x="72550" y="10211"/>
                    </a:lnTo>
                    <a:lnTo>
                      <a:pt x="72550" y="10211"/>
                    </a:lnTo>
                    <a:lnTo>
                      <a:pt x="76849" y="11286"/>
                    </a:lnTo>
                    <a:lnTo>
                      <a:pt x="78999" y="17735"/>
                    </a:lnTo>
                    <a:lnTo>
                      <a:pt x="104257" y="24183"/>
                    </a:lnTo>
                    <a:lnTo>
                      <a:pt x="120916" y="30632"/>
                    </a:lnTo>
                    <a:lnTo>
                      <a:pt x="128978" y="30632"/>
                    </a:lnTo>
                    <a:lnTo>
                      <a:pt x="134352" y="31170"/>
                    </a:lnTo>
                    <a:lnTo>
                      <a:pt x="135964" y="37081"/>
                    </a:lnTo>
                    <a:lnTo>
                      <a:pt x="142950" y="39231"/>
                    </a:lnTo>
                    <a:lnTo>
                      <a:pt x="145637" y="44067"/>
                    </a:lnTo>
                    <a:lnTo>
                      <a:pt x="144025" y="46754"/>
                    </a:lnTo>
                    <a:lnTo>
                      <a:pt x="142950" y="52666"/>
                    </a:lnTo>
                    <a:lnTo>
                      <a:pt x="149399" y="53203"/>
                    </a:lnTo>
                    <a:lnTo>
                      <a:pt x="147249" y="59115"/>
                    </a:lnTo>
                    <a:lnTo>
                      <a:pt x="151011" y="63414"/>
                    </a:lnTo>
                    <a:lnTo>
                      <a:pt x="151011" y="63414"/>
                    </a:lnTo>
                    <a:lnTo>
                      <a:pt x="151549" y="63414"/>
                    </a:lnTo>
                    <a:lnTo>
                      <a:pt x="151011" y="63951"/>
                    </a:lnTo>
                    <a:lnTo>
                      <a:pt x="139726" y="76849"/>
                    </a:lnTo>
                    <a:lnTo>
                      <a:pt x="143487" y="81148"/>
                    </a:lnTo>
                    <a:lnTo>
                      <a:pt x="164446" y="58577"/>
                    </a:lnTo>
                    <a:lnTo>
                      <a:pt x="168746" y="58577"/>
                    </a:lnTo>
                    <a:lnTo>
                      <a:pt x="153698" y="85985"/>
                    </a:lnTo>
                    <a:lnTo>
                      <a:pt x="147249" y="110168"/>
                    </a:lnTo>
                    <a:lnTo>
                      <a:pt x="141875" y="130052"/>
                    </a:lnTo>
                    <a:lnTo>
                      <a:pt x="145637" y="147249"/>
                    </a:lnTo>
                    <a:lnTo>
                      <a:pt x="145100" y="155848"/>
                    </a:lnTo>
                    <a:lnTo>
                      <a:pt x="145100" y="155848"/>
                    </a:lnTo>
                    <a:lnTo>
                      <a:pt x="145100" y="155848"/>
                    </a:lnTo>
                    <a:lnTo>
                      <a:pt x="123066" y="155310"/>
                    </a:lnTo>
                    <a:lnTo>
                      <a:pt x="92971" y="155310"/>
                    </a:lnTo>
                    <a:lnTo>
                      <a:pt x="63414" y="155310"/>
                    </a:lnTo>
                    <a:lnTo>
                      <a:pt x="60727" y="149936"/>
                    </a:lnTo>
                    <a:lnTo>
                      <a:pt x="51591" y="146712"/>
                    </a:lnTo>
                    <a:lnTo>
                      <a:pt x="49979" y="141338"/>
                    </a:lnTo>
                    <a:lnTo>
                      <a:pt x="48904" y="138114"/>
                    </a:lnTo>
                    <a:lnTo>
                      <a:pt x="48904" y="130590"/>
                    </a:lnTo>
                    <a:lnTo>
                      <a:pt x="51591" y="127903"/>
                    </a:lnTo>
                    <a:lnTo>
                      <a:pt x="47829" y="122529"/>
                    </a:lnTo>
                    <a:lnTo>
                      <a:pt x="47292" y="120379"/>
                    </a:lnTo>
                    <a:lnTo>
                      <a:pt x="46754" y="116617"/>
                    </a:lnTo>
                    <a:lnTo>
                      <a:pt x="46754" y="108019"/>
                    </a:lnTo>
                    <a:lnTo>
                      <a:pt x="45680" y="105332"/>
                    </a:lnTo>
                    <a:lnTo>
                      <a:pt x="36006" y="99958"/>
                    </a:lnTo>
                    <a:lnTo>
                      <a:pt x="29020" y="94046"/>
                    </a:lnTo>
                    <a:lnTo>
                      <a:pt x="26870" y="90284"/>
                    </a:lnTo>
                    <a:lnTo>
                      <a:pt x="23646" y="88135"/>
                    </a:lnTo>
                    <a:lnTo>
                      <a:pt x="14510" y="83298"/>
                    </a:lnTo>
                    <a:lnTo>
                      <a:pt x="11285" y="82761"/>
                    </a:lnTo>
                    <a:lnTo>
                      <a:pt x="2687" y="75774"/>
                    </a:lnTo>
                    <a:lnTo>
                      <a:pt x="3762" y="68251"/>
                    </a:lnTo>
                    <a:lnTo>
                      <a:pt x="3762" y="58577"/>
                    </a:lnTo>
                    <a:lnTo>
                      <a:pt x="5911" y="49441"/>
                    </a:lnTo>
                    <a:lnTo>
                      <a:pt x="0" y="42993"/>
                    </a:lnTo>
                    <a:lnTo>
                      <a:pt x="4299" y="36544"/>
                    </a:lnTo>
                    <a:lnTo>
                      <a:pt x="10211" y="33319"/>
                    </a:lnTo>
                    <a:lnTo>
                      <a:pt x="17197" y="29557"/>
                    </a:lnTo>
                    <a:lnTo>
                      <a:pt x="18272" y="29557"/>
                    </a:lnTo>
                    <a:lnTo>
                      <a:pt x="17734" y="9673"/>
                    </a:lnTo>
                    <a:lnTo>
                      <a:pt x="25258" y="7524"/>
                    </a:lnTo>
                    <a:lnTo>
                      <a:pt x="25258" y="7524"/>
                    </a:lnTo>
                    <a:lnTo>
                      <a:pt x="53741" y="0"/>
                    </a:lnTo>
                    <a:lnTo>
                      <a:pt x="70400" y="10748"/>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4" name="Freeform: Shape 251">
                <a:extLst>
                  <a:ext uri="{FF2B5EF4-FFF2-40B4-BE49-F238E27FC236}">
                    <a16:creationId xmlns:a16="http://schemas.microsoft.com/office/drawing/2014/main" id="{A310CF6C-D019-FF4D-B436-49CF0E2BA963}"/>
                  </a:ext>
                </a:extLst>
              </p:cNvPr>
              <p:cNvSpPr/>
              <p:nvPr/>
            </p:nvSpPr>
            <p:spPr>
              <a:xfrm>
                <a:off x="2933486" y="3249025"/>
                <a:ext cx="138113" cy="114467"/>
              </a:xfrm>
              <a:custGeom>
                <a:avLst/>
                <a:gdLst>
                  <a:gd name="connsiteX0" fmla="*/ 87597 w 138113"/>
                  <a:gd name="connsiteY0" fmla="*/ 31170 h 114467"/>
                  <a:gd name="connsiteX1" fmla="*/ 87597 w 138113"/>
                  <a:gd name="connsiteY1" fmla="*/ 48367 h 114467"/>
                  <a:gd name="connsiteX2" fmla="*/ 91897 w 138113"/>
                  <a:gd name="connsiteY2" fmla="*/ 45142 h 114467"/>
                  <a:gd name="connsiteX3" fmla="*/ 96733 w 138113"/>
                  <a:gd name="connsiteY3" fmla="*/ 41380 h 114467"/>
                  <a:gd name="connsiteX4" fmla="*/ 102645 w 138113"/>
                  <a:gd name="connsiteY4" fmla="*/ 40305 h 114467"/>
                  <a:gd name="connsiteX5" fmla="*/ 106407 w 138113"/>
                  <a:gd name="connsiteY5" fmla="*/ 36544 h 114467"/>
                  <a:gd name="connsiteX6" fmla="*/ 115005 w 138113"/>
                  <a:gd name="connsiteY6" fmla="*/ 37618 h 114467"/>
                  <a:gd name="connsiteX7" fmla="*/ 118229 w 138113"/>
                  <a:gd name="connsiteY7" fmla="*/ 34931 h 114467"/>
                  <a:gd name="connsiteX8" fmla="*/ 123603 w 138113"/>
                  <a:gd name="connsiteY8" fmla="*/ 32244 h 114467"/>
                  <a:gd name="connsiteX9" fmla="*/ 132202 w 138113"/>
                  <a:gd name="connsiteY9" fmla="*/ 34931 h 114467"/>
                  <a:gd name="connsiteX10" fmla="*/ 135964 w 138113"/>
                  <a:gd name="connsiteY10" fmla="*/ 39768 h 114467"/>
                  <a:gd name="connsiteX11" fmla="*/ 138114 w 138113"/>
                  <a:gd name="connsiteY11" fmla="*/ 44067 h 114467"/>
                  <a:gd name="connsiteX12" fmla="*/ 134889 w 138113"/>
                  <a:gd name="connsiteY12" fmla="*/ 50516 h 114467"/>
                  <a:gd name="connsiteX13" fmla="*/ 120379 w 138113"/>
                  <a:gd name="connsiteY13" fmla="*/ 41380 h 114467"/>
                  <a:gd name="connsiteX14" fmla="*/ 118229 w 138113"/>
                  <a:gd name="connsiteY14" fmla="*/ 50516 h 114467"/>
                  <a:gd name="connsiteX15" fmla="*/ 114468 w 138113"/>
                  <a:gd name="connsiteY15" fmla="*/ 53741 h 114467"/>
                  <a:gd name="connsiteX16" fmla="*/ 109094 w 138113"/>
                  <a:gd name="connsiteY16" fmla="*/ 58040 h 114467"/>
                  <a:gd name="connsiteX17" fmla="*/ 104794 w 138113"/>
                  <a:gd name="connsiteY17" fmla="*/ 62339 h 114467"/>
                  <a:gd name="connsiteX18" fmla="*/ 102645 w 138113"/>
                  <a:gd name="connsiteY18" fmla="*/ 60727 h 114467"/>
                  <a:gd name="connsiteX19" fmla="*/ 99420 w 138113"/>
                  <a:gd name="connsiteY19" fmla="*/ 65564 h 114467"/>
                  <a:gd name="connsiteX20" fmla="*/ 96733 w 138113"/>
                  <a:gd name="connsiteY20" fmla="*/ 69863 h 114467"/>
                  <a:gd name="connsiteX21" fmla="*/ 95121 w 138113"/>
                  <a:gd name="connsiteY21" fmla="*/ 73087 h 114467"/>
                  <a:gd name="connsiteX22" fmla="*/ 90822 w 138113"/>
                  <a:gd name="connsiteY22" fmla="*/ 74162 h 114467"/>
                  <a:gd name="connsiteX23" fmla="*/ 86522 w 138113"/>
                  <a:gd name="connsiteY23" fmla="*/ 72012 h 114467"/>
                  <a:gd name="connsiteX24" fmla="*/ 82761 w 138113"/>
                  <a:gd name="connsiteY24" fmla="*/ 69325 h 114467"/>
                  <a:gd name="connsiteX25" fmla="*/ 80074 w 138113"/>
                  <a:gd name="connsiteY25" fmla="*/ 76312 h 114467"/>
                  <a:gd name="connsiteX26" fmla="*/ 75237 w 138113"/>
                  <a:gd name="connsiteY26" fmla="*/ 82223 h 114467"/>
                  <a:gd name="connsiteX27" fmla="*/ 73625 w 138113"/>
                  <a:gd name="connsiteY27" fmla="*/ 87060 h 114467"/>
                  <a:gd name="connsiteX28" fmla="*/ 68251 w 138113"/>
                  <a:gd name="connsiteY28" fmla="*/ 91359 h 114467"/>
                  <a:gd name="connsiteX29" fmla="*/ 64489 w 138113"/>
                  <a:gd name="connsiteY29" fmla="*/ 97271 h 114467"/>
                  <a:gd name="connsiteX30" fmla="*/ 65026 w 138113"/>
                  <a:gd name="connsiteY30" fmla="*/ 101033 h 114467"/>
                  <a:gd name="connsiteX31" fmla="*/ 64489 w 138113"/>
                  <a:gd name="connsiteY31" fmla="*/ 104257 h 114467"/>
                  <a:gd name="connsiteX32" fmla="*/ 60190 w 138113"/>
                  <a:gd name="connsiteY32" fmla="*/ 106944 h 114467"/>
                  <a:gd name="connsiteX33" fmla="*/ 56428 w 138113"/>
                  <a:gd name="connsiteY33" fmla="*/ 106407 h 114467"/>
                  <a:gd name="connsiteX34" fmla="*/ 52666 w 138113"/>
                  <a:gd name="connsiteY34" fmla="*/ 108556 h 114467"/>
                  <a:gd name="connsiteX35" fmla="*/ 49441 w 138113"/>
                  <a:gd name="connsiteY35" fmla="*/ 107481 h 114467"/>
                  <a:gd name="connsiteX36" fmla="*/ 48904 w 138113"/>
                  <a:gd name="connsiteY36" fmla="*/ 110168 h 114467"/>
                  <a:gd name="connsiteX37" fmla="*/ 38156 w 138113"/>
                  <a:gd name="connsiteY37" fmla="*/ 112855 h 114467"/>
                  <a:gd name="connsiteX38" fmla="*/ 34931 w 138113"/>
                  <a:gd name="connsiteY38" fmla="*/ 110706 h 114467"/>
                  <a:gd name="connsiteX39" fmla="*/ 25796 w 138113"/>
                  <a:gd name="connsiteY39" fmla="*/ 114468 h 114467"/>
                  <a:gd name="connsiteX40" fmla="*/ 21496 w 138113"/>
                  <a:gd name="connsiteY40" fmla="*/ 111781 h 114467"/>
                  <a:gd name="connsiteX41" fmla="*/ 18272 w 138113"/>
                  <a:gd name="connsiteY41" fmla="*/ 108556 h 114467"/>
                  <a:gd name="connsiteX42" fmla="*/ 17197 w 138113"/>
                  <a:gd name="connsiteY42" fmla="*/ 103182 h 114467"/>
                  <a:gd name="connsiteX43" fmla="*/ 11823 w 138113"/>
                  <a:gd name="connsiteY43" fmla="*/ 102645 h 114467"/>
                  <a:gd name="connsiteX44" fmla="*/ 9136 w 138113"/>
                  <a:gd name="connsiteY44" fmla="*/ 98883 h 114467"/>
                  <a:gd name="connsiteX45" fmla="*/ 4837 w 138113"/>
                  <a:gd name="connsiteY45" fmla="*/ 94584 h 114467"/>
                  <a:gd name="connsiteX46" fmla="*/ 3224 w 138113"/>
                  <a:gd name="connsiteY46" fmla="*/ 89747 h 114467"/>
                  <a:gd name="connsiteX47" fmla="*/ 0 w 138113"/>
                  <a:gd name="connsiteY47" fmla="*/ 84373 h 114467"/>
                  <a:gd name="connsiteX48" fmla="*/ 537 w 138113"/>
                  <a:gd name="connsiteY48" fmla="*/ 77386 h 114467"/>
                  <a:gd name="connsiteX49" fmla="*/ 0 w 138113"/>
                  <a:gd name="connsiteY49" fmla="*/ 74162 h 114467"/>
                  <a:gd name="connsiteX50" fmla="*/ 6986 w 138113"/>
                  <a:gd name="connsiteY50" fmla="*/ 73087 h 114467"/>
                  <a:gd name="connsiteX51" fmla="*/ 10748 w 138113"/>
                  <a:gd name="connsiteY51" fmla="*/ 68251 h 114467"/>
                  <a:gd name="connsiteX52" fmla="*/ 11286 w 138113"/>
                  <a:gd name="connsiteY52" fmla="*/ 60727 h 114467"/>
                  <a:gd name="connsiteX53" fmla="*/ 15585 w 138113"/>
                  <a:gd name="connsiteY53" fmla="*/ 53203 h 114467"/>
                  <a:gd name="connsiteX54" fmla="*/ 19347 w 138113"/>
                  <a:gd name="connsiteY54" fmla="*/ 54278 h 114467"/>
                  <a:gd name="connsiteX55" fmla="*/ 19884 w 138113"/>
                  <a:gd name="connsiteY55" fmla="*/ 58040 h 114467"/>
                  <a:gd name="connsiteX56" fmla="*/ 22571 w 138113"/>
                  <a:gd name="connsiteY56" fmla="*/ 56965 h 114467"/>
                  <a:gd name="connsiteX57" fmla="*/ 23646 w 138113"/>
                  <a:gd name="connsiteY57" fmla="*/ 53741 h 114467"/>
                  <a:gd name="connsiteX58" fmla="*/ 24721 w 138113"/>
                  <a:gd name="connsiteY58" fmla="*/ 47829 h 114467"/>
                  <a:gd name="connsiteX59" fmla="*/ 31170 w 138113"/>
                  <a:gd name="connsiteY59" fmla="*/ 41918 h 114467"/>
                  <a:gd name="connsiteX60" fmla="*/ 34394 w 138113"/>
                  <a:gd name="connsiteY60" fmla="*/ 42455 h 114467"/>
                  <a:gd name="connsiteX61" fmla="*/ 38156 w 138113"/>
                  <a:gd name="connsiteY61" fmla="*/ 41380 h 114467"/>
                  <a:gd name="connsiteX62" fmla="*/ 41380 w 138113"/>
                  <a:gd name="connsiteY62" fmla="*/ 39768 h 114467"/>
                  <a:gd name="connsiteX63" fmla="*/ 49441 w 138113"/>
                  <a:gd name="connsiteY63" fmla="*/ 32244 h 114467"/>
                  <a:gd name="connsiteX64" fmla="*/ 49979 w 138113"/>
                  <a:gd name="connsiteY64" fmla="*/ 29020 h 114467"/>
                  <a:gd name="connsiteX65" fmla="*/ 52666 w 138113"/>
                  <a:gd name="connsiteY65" fmla="*/ 22034 h 114467"/>
                  <a:gd name="connsiteX66" fmla="*/ 55890 w 138113"/>
                  <a:gd name="connsiteY66" fmla="*/ 13435 h 114467"/>
                  <a:gd name="connsiteX67" fmla="*/ 56965 w 138113"/>
                  <a:gd name="connsiteY67" fmla="*/ 5912 h 114467"/>
                  <a:gd name="connsiteX68" fmla="*/ 55890 w 138113"/>
                  <a:gd name="connsiteY68" fmla="*/ 1612 h 114467"/>
                  <a:gd name="connsiteX69" fmla="*/ 59652 w 138113"/>
                  <a:gd name="connsiteY69" fmla="*/ 0 h 114467"/>
                  <a:gd name="connsiteX70" fmla="*/ 59652 w 138113"/>
                  <a:gd name="connsiteY70" fmla="*/ 31170 h 114467"/>
                  <a:gd name="connsiteX71" fmla="*/ 87597 w 138113"/>
                  <a:gd name="connsiteY71" fmla="*/ 31170 h 11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8113" h="114467">
                    <a:moveTo>
                      <a:pt x="87597" y="31170"/>
                    </a:moveTo>
                    <a:lnTo>
                      <a:pt x="87597" y="48367"/>
                    </a:lnTo>
                    <a:lnTo>
                      <a:pt x="91897" y="45142"/>
                    </a:lnTo>
                    <a:lnTo>
                      <a:pt x="96733" y="41380"/>
                    </a:lnTo>
                    <a:lnTo>
                      <a:pt x="102645" y="40305"/>
                    </a:lnTo>
                    <a:lnTo>
                      <a:pt x="106407" y="36544"/>
                    </a:lnTo>
                    <a:lnTo>
                      <a:pt x="115005" y="37618"/>
                    </a:lnTo>
                    <a:lnTo>
                      <a:pt x="118229" y="34931"/>
                    </a:lnTo>
                    <a:lnTo>
                      <a:pt x="123603" y="32244"/>
                    </a:lnTo>
                    <a:lnTo>
                      <a:pt x="132202" y="34931"/>
                    </a:lnTo>
                    <a:lnTo>
                      <a:pt x="135964" y="39768"/>
                    </a:lnTo>
                    <a:lnTo>
                      <a:pt x="138114" y="44067"/>
                    </a:lnTo>
                    <a:lnTo>
                      <a:pt x="134889" y="50516"/>
                    </a:lnTo>
                    <a:lnTo>
                      <a:pt x="120379" y="41380"/>
                    </a:lnTo>
                    <a:lnTo>
                      <a:pt x="118229" y="50516"/>
                    </a:lnTo>
                    <a:lnTo>
                      <a:pt x="114468" y="53741"/>
                    </a:lnTo>
                    <a:lnTo>
                      <a:pt x="109094" y="58040"/>
                    </a:lnTo>
                    <a:lnTo>
                      <a:pt x="104794" y="62339"/>
                    </a:lnTo>
                    <a:lnTo>
                      <a:pt x="102645" y="60727"/>
                    </a:lnTo>
                    <a:lnTo>
                      <a:pt x="99420" y="65564"/>
                    </a:lnTo>
                    <a:lnTo>
                      <a:pt x="96733" y="69863"/>
                    </a:lnTo>
                    <a:lnTo>
                      <a:pt x="95121" y="73087"/>
                    </a:lnTo>
                    <a:lnTo>
                      <a:pt x="90822" y="74162"/>
                    </a:lnTo>
                    <a:lnTo>
                      <a:pt x="86522" y="72012"/>
                    </a:lnTo>
                    <a:lnTo>
                      <a:pt x="82761" y="69325"/>
                    </a:lnTo>
                    <a:lnTo>
                      <a:pt x="80074" y="76312"/>
                    </a:lnTo>
                    <a:lnTo>
                      <a:pt x="75237" y="82223"/>
                    </a:lnTo>
                    <a:lnTo>
                      <a:pt x="73625" y="87060"/>
                    </a:lnTo>
                    <a:lnTo>
                      <a:pt x="68251" y="91359"/>
                    </a:lnTo>
                    <a:lnTo>
                      <a:pt x="64489" y="97271"/>
                    </a:lnTo>
                    <a:lnTo>
                      <a:pt x="65026" y="101033"/>
                    </a:lnTo>
                    <a:lnTo>
                      <a:pt x="64489" y="104257"/>
                    </a:lnTo>
                    <a:lnTo>
                      <a:pt x="60190" y="106944"/>
                    </a:lnTo>
                    <a:lnTo>
                      <a:pt x="56428" y="106407"/>
                    </a:lnTo>
                    <a:lnTo>
                      <a:pt x="52666" y="108556"/>
                    </a:lnTo>
                    <a:lnTo>
                      <a:pt x="49441" y="107481"/>
                    </a:lnTo>
                    <a:lnTo>
                      <a:pt x="48904" y="110168"/>
                    </a:lnTo>
                    <a:lnTo>
                      <a:pt x="38156" y="112855"/>
                    </a:lnTo>
                    <a:lnTo>
                      <a:pt x="34931" y="110706"/>
                    </a:lnTo>
                    <a:lnTo>
                      <a:pt x="25796" y="114468"/>
                    </a:lnTo>
                    <a:lnTo>
                      <a:pt x="21496" y="111781"/>
                    </a:lnTo>
                    <a:lnTo>
                      <a:pt x="18272" y="108556"/>
                    </a:lnTo>
                    <a:lnTo>
                      <a:pt x="17197" y="103182"/>
                    </a:lnTo>
                    <a:lnTo>
                      <a:pt x="11823" y="102645"/>
                    </a:lnTo>
                    <a:lnTo>
                      <a:pt x="9136" y="98883"/>
                    </a:lnTo>
                    <a:lnTo>
                      <a:pt x="4837" y="94584"/>
                    </a:lnTo>
                    <a:lnTo>
                      <a:pt x="3224" y="89747"/>
                    </a:lnTo>
                    <a:lnTo>
                      <a:pt x="0" y="84373"/>
                    </a:lnTo>
                    <a:lnTo>
                      <a:pt x="537" y="77386"/>
                    </a:lnTo>
                    <a:lnTo>
                      <a:pt x="0" y="74162"/>
                    </a:lnTo>
                    <a:lnTo>
                      <a:pt x="6986" y="73087"/>
                    </a:lnTo>
                    <a:lnTo>
                      <a:pt x="10748" y="68251"/>
                    </a:lnTo>
                    <a:lnTo>
                      <a:pt x="11286" y="60727"/>
                    </a:lnTo>
                    <a:lnTo>
                      <a:pt x="15585" y="53203"/>
                    </a:lnTo>
                    <a:lnTo>
                      <a:pt x="19347" y="54278"/>
                    </a:lnTo>
                    <a:lnTo>
                      <a:pt x="19884" y="58040"/>
                    </a:lnTo>
                    <a:lnTo>
                      <a:pt x="22571" y="56965"/>
                    </a:lnTo>
                    <a:lnTo>
                      <a:pt x="23646" y="53741"/>
                    </a:lnTo>
                    <a:lnTo>
                      <a:pt x="24721" y="47829"/>
                    </a:lnTo>
                    <a:lnTo>
                      <a:pt x="31170" y="41918"/>
                    </a:lnTo>
                    <a:lnTo>
                      <a:pt x="34394" y="42455"/>
                    </a:lnTo>
                    <a:lnTo>
                      <a:pt x="38156" y="41380"/>
                    </a:lnTo>
                    <a:lnTo>
                      <a:pt x="41380" y="39768"/>
                    </a:lnTo>
                    <a:lnTo>
                      <a:pt x="49441" y="32244"/>
                    </a:lnTo>
                    <a:lnTo>
                      <a:pt x="49979" y="29020"/>
                    </a:lnTo>
                    <a:lnTo>
                      <a:pt x="52666" y="22034"/>
                    </a:lnTo>
                    <a:lnTo>
                      <a:pt x="55890" y="13435"/>
                    </a:lnTo>
                    <a:lnTo>
                      <a:pt x="56965" y="5912"/>
                    </a:lnTo>
                    <a:lnTo>
                      <a:pt x="55890" y="1612"/>
                    </a:lnTo>
                    <a:lnTo>
                      <a:pt x="59652" y="0"/>
                    </a:lnTo>
                    <a:lnTo>
                      <a:pt x="59652" y="31170"/>
                    </a:lnTo>
                    <a:lnTo>
                      <a:pt x="87597" y="3117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5" name="Freeform: Shape 252">
                <a:extLst>
                  <a:ext uri="{FF2B5EF4-FFF2-40B4-BE49-F238E27FC236}">
                    <a16:creationId xmlns:a16="http://schemas.microsoft.com/office/drawing/2014/main" id="{7E82E84F-28AD-324E-802F-9569C4258467}"/>
                  </a:ext>
                </a:extLst>
              </p:cNvPr>
              <p:cNvSpPr/>
              <p:nvPr/>
            </p:nvSpPr>
            <p:spPr>
              <a:xfrm>
                <a:off x="2113941" y="3096402"/>
                <a:ext cx="202064" cy="140263"/>
              </a:xfrm>
              <a:custGeom>
                <a:avLst/>
                <a:gdLst>
                  <a:gd name="connsiteX0" fmla="*/ 201527 w 202064"/>
                  <a:gd name="connsiteY0" fmla="*/ 537 h 140263"/>
                  <a:gd name="connsiteX1" fmla="*/ 202065 w 202064"/>
                  <a:gd name="connsiteY1" fmla="*/ 72012 h 140263"/>
                  <a:gd name="connsiteX2" fmla="*/ 202065 w 202064"/>
                  <a:gd name="connsiteY2" fmla="*/ 140263 h 140263"/>
                  <a:gd name="connsiteX3" fmla="*/ 173582 w 202064"/>
                  <a:gd name="connsiteY3" fmla="*/ 140263 h 140263"/>
                  <a:gd name="connsiteX4" fmla="*/ 116080 w 202064"/>
                  <a:gd name="connsiteY4" fmla="*/ 140263 h 140263"/>
                  <a:gd name="connsiteX5" fmla="*/ 87597 w 202064"/>
                  <a:gd name="connsiteY5" fmla="*/ 140263 h 140263"/>
                  <a:gd name="connsiteX6" fmla="*/ 58577 w 202064"/>
                  <a:gd name="connsiteY6" fmla="*/ 140263 h 140263"/>
                  <a:gd name="connsiteX7" fmla="*/ 1075 w 202064"/>
                  <a:gd name="connsiteY7" fmla="*/ 139188 h 140263"/>
                  <a:gd name="connsiteX8" fmla="*/ 1075 w 202064"/>
                  <a:gd name="connsiteY8" fmla="*/ 105869 h 140263"/>
                  <a:gd name="connsiteX9" fmla="*/ 1075 w 202064"/>
                  <a:gd name="connsiteY9" fmla="*/ 19347 h 140263"/>
                  <a:gd name="connsiteX10" fmla="*/ 0 w 202064"/>
                  <a:gd name="connsiteY10" fmla="*/ 18809 h 140263"/>
                  <a:gd name="connsiteX11" fmla="*/ 537 w 202064"/>
                  <a:gd name="connsiteY11" fmla="*/ 17734 h 140263"/>
                  <a:gd name="connsiteX12" fmla="*/ 537 w 202064"/>
                  <a:gd name="connsiteY12" fmla="*/ 0 h 140263"/>
                  <a:gd name="connsiteX13" fmla="*/ 56965 w 202064"/>
                  <a:gd name="connsiteY13" fmla="*/ 0 h 140263"/>
                  <a:gd name="connsiteX14" fmla="*/ 101570 w 202064"/>
                  <a:gd name="connsiteY14" fmla="*/ 537 h 140263"/>
                  <a:gd name="connsiteX15" fmla="*/ 153161 w 202064"/>
                  <a:gd name="connsiteY15" fmla="*/ 537 h 140263"/>
                  <a:gd name="connsiteX16" fmla="*/ 201527 w 202064"/>
                  <a:gd name="connsiteY16" fmla="*/ 537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2064" h="140263">
                    <a:moveTo>
                      <a:pt x="201527" y="537"/>
                    </a:moveTo>
                    <a:lnTo>
                      <a:pt x="202065" y="72012"/>
                    </a:lnTo>
                    <a:lnTo>
                      <a:pt x="202065" y="140263"/>
                    </a:lnTo>
                    <a:lnTo>
                      <a:pt x="173582" y="140263"/>
                    </a:lnTo>
                    <a:lnTo>
                      <a:pt x="116080" y="140263"/>
                    </a:lnTo>
                    <a:lnTo>
                      <a:pt x="87597" y="140263"/>
                    </a:lnTo>
                    <a:lnTo>
                      <a:pt x="58577" y="140263"/>
                    </a:lnTo>
                    <a:lnTo>
                      <a:pt x="1075" y="139188"/>
                    </a:lnTo>
                    <a:lnTo>
                      <a:pt x="1075" y="105869"/>
                    </a:lnTo>
                    <a:lnTo>
                      <a:pt x="1075" y="19347"/>
                    </a:lnTo>
                    <a:lnTo>
                      <a:pt x="0" y="18809"/>
                    </a:lnTo>
                    <a:lnTo>
                      <a:pt x="537" y="17734"/>
                    </a:lnTo>
                    <a:lnTo>
                      <a:pt x="537" y="0"/>
                    </a:lnTo>
                    <a:lnTo>
                      <a:pt x="56965" y="0"/>
                    </a:lnTo>
                    <a:lnTo>
                      <a:pt x="101570" y="537"/>
                    </a:lnTo>
                    <a:lnTo>
                      <a:pt x="153161" y="537"/>
                    </a:lnTo>
                    <a:lnTo>
                      <a:pt x="201527" y="537"/>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6" name="Freeform: Shape 253">
                <a:extLst>
                  <a:ext uri="{FF2B5EF4-FFF2-40B4-BE49-F238E27FC236}">
                    <a16:creationId xmlns:a16="http://schemas.microsoft.com/office/drawing/2014/main" id="{52B54830-DFA4-0445-B6A2-7F027260DFE1}"/>
                  </a:ext>
                </a:extLst>
              </p:cNvPr>
              <p:cNvSpPr/>
              <p:nvPr/>
            </p:nvSpPr>
            <p:spPr>
              <a:xfrm>
                <a:off x="2602444" y="3497307"/>
                <a:ext cx="133814" cy="124678"/>
              </a:xfrm>
              <a:custGeom>
                <a:avLst/>
                <a:gdLst>
                  <a:gd name="connsiteX0" fmla="*/ 83835 w 133814"/>
                  <a:gd name="connsiteY0" fmla="*/ 2150 h 124678"/>
                  <a:gd name="connsiteX1" fmla="*/ 85985 w 133814"/>
                  <a:gd name="connsiteY1" fmla="*/ 3762 h 124678"/>
                  <a:gd name="connsiteX2" fmla="*/ 83298 w 133814"/>
                  <a:gd name="connsiteY2" fmla="*/ 8599 h 124678"/>
                  <a:gd name="connsiteX3" fmla="*/ 87597 w 133814"/>
                  <a:gd name="connsiteY3" fmla="*/ 15047 h 124678"/>
                  <a:gd name="connsiteX4" fmla="*/ 86522 w 133814"/>
                  <a:gd name="connsiteY4" fmla="*/ 18809 h 124678"/>
                  <a:gd name="connsiteX5" fmla="*/ 90284 w 133814"/>
                  <a:gd name="connsiteY5" fmla="*/ 24183 h 124678"/>
                  <a:gd name="connsiteX6" fmla="*/ 86522 w 133814"/>
                  <a:gd name="connsiteY6" fmla="*/ 27408 h 124678"/>
                  <a:gd name="connsiteX7" fmla="*/ 85448 w 133814"/>
                  <a:gd name="connsiteY7" fmla="*/ 33319 h 124678"/>
                  <a:gd name="connsiteX8" fmla="*/ 80074 w 133814"/>
                  <a:gd name="connsiteY8" fmla="*/ 38156 h 124678"/>
                  <a:gd name="connsiteX9" fmla="*/ 77386 w 133814"/>
                  <a:gd name="connsiteY9" fmla="*/ 44605 h 124678"/>
                  <a:gd name="connsiteX10" fmla="*/ 74699 w 133814"/>
                  <a:gd name="connsiteY10" fmla="*/ 52128 h 124678"/>
                  <a:gd name="connsiteX11" fmla="*/ 70938 w 133814"/>
                  <a:gd name="connsiteY11" fmla="*/ 55890 h 124678"/>
                  <a:gd name="connsiteX12" fmla="*/ 72012 w 133814"/>
                  <a:gd name="connsiteY12" fmla="*/ 63951 h 124678"/>
                  <a:gd name="connsiteX13" fmla="*/ 97270 w 133814"/>
                  <a:gd name="connsiteY13" fmla="*/ 65026 h 124678"/>
                  <a:gd name="connsiteX14" fmla="*/ 124141 w 133814"/>
                  <a:gd name="connsiteY14" fmla="*/ 65026 h 124678"/>
                  <a:gd name="connsiteX15" fmla="*/ 123066 w 133814"/>
                  <a:gd name="connsiteY15" fmla="*/ 70400 h 124678"/>
                  <a:gd name="connsiteX16" fmla="*/ 120916 w 133814"/>
                  <a:gd name="connsiteY16" fmla="*/ 75774 h 124678"/>
                  <a:gd name="connsiteX17" fmla="*/ 122529 w 133814"/>
                  <a:gd name="connsiteY17" fmla="*/ 79536 h 124678"/>
                  <a:gd name="connsiteX18" fmla="*/ 126291 w 133814"/>
                  <a:gd name="connsiteY18" fmla="*/ 83298 h 124678"/>
                  <a:gd name="connsiteX19" fmla="*/ 127365 w 133814"/>
                  <a:gd name="connsiteY19" fmla="*/ 88672 h 124678"/>
                  <a:gd name="connsiteX20" fmla="*/ 127903 w 133814"/>
                  <a:gd name="connsiteY20" fmla="*/ 91897 h 124678"/>
                  <a:gd name="connsiteX21" fmla="*/ 124678 w 133814"/>
                  <a:gd name="connsiteY21" fmla="*/ 104794 h 124678"/>
                  <a:gd name="connsiteX22" fmla="*/ 133814 w 133814"/>
                  <a:gd name="connsiteY22" fmla="*/ 123603 h 124678"/>
                  <a:gd name="connsiteX23" fmla="*/ 94583 w 133814"/>
                  <a:gd name="connsiteY23" fmla="*/ 124678 h 124678"/>
                  <a:gd name="connsiteX24" fmla="*/ 70400 w 133814"/>
                  <a:gd name="connsiteY24" fmla="*/ 118229 h 124678"/>
                  <a:gd name="connsiteX25" fmla="*/ 53741 w 133814"/>
                  <a:gd name="connsiteY25" fmla="*/ 111780 h 124678"/>
                  <a:gd name="connsiteX26" fmla="*/ 31707 w 133814"/>
                  <a:gd name="connsiteY26" fmla="*/ 107481 h 124678"/>
                  <a:gd name="connsiteX27" fmla="*/ 6986 w 133814"/>
                  <a:gd name="connsiteY27" fmla="*/ 106406 h 124678"/>
                  <a:gd name="connsiteX28" fmla="*/ 4837 w 133814"/>
                  <a:gd name="connsiteY28" fmla="*/ 102107 h 124678"/>
                  <a:gd name="connsiteX29" fmla="*/ 7524 w 133814"/>
                  <a:gd name="connsiteY29" fmla="*/ 97271 h 124678"/>
                  <a:gd name="connsiteX30" fmla="*/ 11823 w 133814"/>
                  <a:gd name="connsiteY30" fmla="*/ 92971 h 124678"/>
                  <a:gd name="connsiteX31" fmla="*/ 11823 w 133814"/>
                  <a:gd name="connsiteY31" fmla="*/ 86522 h 124678"/>
                  <a:gd name="connsiteX32" fmla="*/ 9673 w 133814"/>
                  <a:gd name="connsiteY32" fmla="*/ 84373 h 124678"/>
                  <a:gd name="connsiteX33" fmla="*/ 12360 w 133814"/>
                  <a:gd name="connsiteY33" fmla="*/ 76849 h 124678"/>
                  <a:gd name="connsiteX34" fmla="*/ 13972 w 133814"/>
                  <a:gd name="connsiteY34" fmla="*/ 73625 h 124678"/>
                  <a:gd name="connsiteX35" fmla="*/ 16659 w 133814"/>
                  <a:gd name="connsiteY35" fmla="*/ 62339 h 124678"/>
                  <a:gd name="connsiteX36" fmla="*/ 13972 w 133814"/>
                  <a:gd name="connsiteY36" fmla="*/ 58040 h 124678"/>
                  <a:gd name="connsiteX37" fmla="*/ 10748 w 133814"/>
                  <a:gd name="connsiteY37" fmla="*/ 51054 h 124678"/>
                  <a:gd name="connsiteX38" fmla="*/ 8061 w 133814"/>
                  <a:gd name="connsiteY38" fmla="*/ 43530 h 124678"/>
                  <a:gd name="connsiteX39" fmla="*/ 6449 w 133814"/>
                  <a:gd name="connsiteY39" fmla="*/ 38693 h 124678"/>
                  <a:gd name="connsiteX40" fmla="*/ 1612 w 133814"/>
                  <a:gd name="connsiteY40" fmla="*/ 34931 h 124678"/>
                  <a:gd name="connsiteX41" fmla="*/ 0 w 133814"/>
                  <a:gd name="connsiteY41" fmla="*/ 1075 h 124678"/>
                  <a:gd name="connsiteX42" fmla="*/ 27945 w 133814"/>
                  <a:gd name="connsiteY42" fmla="*/ 1075 h 124678"/>
                  <a:gd name="connsiteX43" fmla="*/ 59115 w 133814"/>
                  <a:gd name="connsiteY43" fmla="*/ 0 h 124678"/>
                  <a:gd name="connsiteX44" fmla="*/ 83835 w 133814"/>
                  <a:gd name="connsiteY44" fmla="*/ 2150 h 1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814" h="124678">
                    <a:moveTo>
                      <a:pt x="83835" y="2150"/>
                    </a:moveTo>
                    <a:lnTo>
                      <a:pt x="85985" y="3762"/>
                    </a:lnTo>
                    <a:lnTo>
                      <a:pt x="83298" y="8599"/>
                    </a:lnTo>
                    <a:lnTo>
                      <a:pt x="87597" y="15047"/>
                    </a:lnTo>
                    <a:lnTo>
                      <a:pt x="86522" y="18809"/>
                    </a:lnTo>
                    <a:lnTo>
                      <a:pt x="90284" y="24183"/>
                    </a:lnTo>
                    <a:lnTo>
                      <a:pt x="86522" y="27408"/>
                    </a:lnTo>
                    <a:lnTo>
                      <a:pt x="85448" y="33319"/>
                    </a:lnTo>
                    <a:lnTo>
                      <a:pt x="80074" y="38156"/>
                    </a:lnTo>
                    <a:lnTo>
                      <a:pt x="77386" y="44605"/>
                    </a:lnTo>
                    <a:lnTo>
                      <a:pt x="74699" y="52128"/>
                    </a:lnTo>
                    <a:lnTo>
                      <a:pt x="70938" y="55890"/>
                    </a:lnTo>
                    <a:lnTo>
                      <a:pt x="72012" y="63951"/>
                    </a:lnTo>
                    <a:lnTo>
                      <a:pt x="97270" y="65026"/>
                    </a:lnTo>
                    <a:lnTo>
                      <a:pt x="124141" y="65026"/>
                    </a:lnTo>
                    <a:lnTo>
                      <a:pt x="123066" y="70400"/>
                    </a:lnTo>
                    <a:lnTo>
                      <a:pt x="120916" y="75774"/>
                    </a:lnTo>
                    <a:lnTo>
                      <a:pt x="122529" y="79536"/>
                    </a:lnTo>
                    <a:lnTo>
                      <a:pt x="126291" y="83298"/>
                    </a:lnTo>
                    <a:lnTo>
                      <a:pt x="127365" y="88672"/>
                    </a:lnTo>
                    <a:lnTo>
                      <a:pt x="127903" y="91897"/>
                    </a:lnTo>
                    <a:lnTo>
                      <a:pt x="124678" y="104794"/>
                    </a:lnTo>
                    <a:lnTo>
                      <a:pt x="133814" y="123603"/>
                    </a:lnTo>
                    <a:lnTo>
                      <a:pt x="94583" y="124678"/>
                    </a:lnTo>
                    <a:lnTo>
                      <a:pt x="70400" y="118229"/>
                    </a:lnTo>
                    <a:lnTo>
                      <a:pt x="53741" y="111780"/>
                    </a:lnTo>
                    <a:lnTo>
                      <a:pt x="31707" y="107481"/>
                    </a:lnTo>
                    <a:lnTo>
                      <a:pt x="6986" y="106406"/>
                    </a:lnTo>
                    <a:lnTo>
                      <a:pt x="4837" y="102107"/>
                    </a:lnTo>
                    <a:lnTo>
                      <a:pt x="7524" y="97271"/>
                    </a:lnTo>
                    <a:lnTo>
                      <a:pt x="11823" y="92971"/>
                    </a:lnTo>
                    <a:lnTo>
                      <a:pt x="11823" y="86522"/>
                    </a:lnTo>
                    <a:lnTo>
                      <a:pt x="9673" y="84373"/>
                    </a:lnTo>
                    <a:lnTo>
                      <a:pt x="12360" y="76849"/>
                    </a:lnTo>
                    <a:lnTo>
                      <a:pt x="13972" y="73625"/>
                    </a:lnTo>
                    <a:lnTo>
                      <a:pt x="16659" y="62339"/>
                    </a:lnTo>
                    <a:lnTo>
                      <a:pt x="13972" y="58040"/>
                    </a:lnTo>
                    <a:lnTo>
                      <a:pt x="10748" y="51054"/>
                    </a:lnTo>
                    <a:lnTo>
                      <a:pt x="8061" y="43530"/>
                    </a:lnTo>
                    <a:lnTo>
                      <a:pt x="6449" y="38693"/>
                    </a:lnTo>
                    <a:lnTo>
                      <a:pt x="1612" y="34931"/>
                    </a:lnTo>
                    <a:lnTo>
                      <a:pt x="0" y="1075"/>
                    </a:lnTo>
                    <a:lnTo>
                      <a:pt x="27945" y="1075"/>
                    </a:lnTo>
                    <a:lnTo>
                      <a:pt x="59115" y="0"/>
                    </a:lnTo>
                    <a:lnTo>
                      <a:pt x="83835" y="215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7" name="Freeform: Shape 254">
                <a:extLst>
                  <a:ext uri="{FF2B5EF4-FFF2-40B4-BE49-F238E27FC236}">
                    <a16:creationId xmlns:a16="http://schemas.microsoft.com/office/drawing/2014/main" id="{3F41142B-F825-B141-878A-8086A1E27B75}"/>
                  </a:ext>
                </a:extLst>
              </p:cNvPr>
              <p:cNvSpPr/>
              <p:nvPr/>
            </p:nvSpPr>
            <p:spPr>
              <a:xfrm>
                <a:off x="3192516" y="3173251"/>
                <a:ext cx="103719" cy="47829"/>
              </a:xfrm>
              <a:custGeom>
                <a:avLst/>
                <a:gdLst>
                  <a:gd name="connsiteX0" fmla="*/ 77387 w 103719"/>
                  <a:gd name="connsiteY0" fmla="*/ 0 h 47829"/>
                  <a:gd name="connsiteX1" fmla="*/ 76849 w 103719"/>
                  <a:gd name="connsiteY1" fmla="*/ 18272 h 47829"/>
                  <a:gd name="connsiteX2" fmla="*/ 86522 w 103719"/>
                  <a:gd name="connsiteY2" fmla="*/ 36544 h 47829"/>
                  <a:gd name="connsiteX3" fmla="*/ 98345 w 103719"/>
                  <a:gd name="connsiteY3" fmla="*/ 37618 h 47829"/>
                  <a:gd name="connsiteX4" fmla="*/ 95121 w 103719"/>
                  <a:gd name="connsiteY4" fmla="*/ 25258 h 47829"/>
                  <a:gd name="connsiteX5" fmla="*/ 103719 w 103719"/>
                  <a:gd name="connsiteY5" fmla="*/ 32782 h 47829"/>
                  <a:gd name="connsiteX6" fmla="*/ 101570 w 103719"/>
                  <a:gd name="connsiteY6" fmla="*/ 42455 h 47829"/>
                  <a:gd name="connsiteX7" fmla="*/ 82223 w 103719"/>
                  <a:gd name="connsiteY7" fmla="*/ 47829 h 47829"/>
                  <a:gd name="connsiteX8" fmla="*/ 68251 w 103719"/>
                  <a:gd name="connsiteY8" fmla="*/ 47292 h 47829"/>
                  <a:gd name="connsiteX9" fmla="*/ 67713 w 103719"/>
                  <a:gd name="connsiteY9" fmla="*/ 41918 h 47829"/>
                  <a:gd name="connsiteX10" fmla="*/ 63414 w 103719"/>
                  <a:gd name="connsiteY10" fmla="*/ 38156 h 47829"/>
                  <a:gd name="connsiteX11" fmla="*/ 61264 w 103719"/>
                  <a:gd name="connsiteY11" fmla="*/ 29020 h 47829"/>
                  <a:gd name="connsiteX12" fmla="*/ 48904 w 103719"/>
                  <a:gd name="connsiteY12" fmla="*/ 29557 h 47829"/>
                  <a:gd name="connsiteX13" fmla="*/ 22034 w 103719"/>
                  <a:gd name="connsiteY13" fmla="*/ 29020 h 47829"/>
                  <a:gd name="connsiteX14" fmla="*/ 0 w 103719"/>
                  <a:gd name="connsiteY14" fmla="*/ 28483 h 47829"/>
                  <a:gd name="connsiteX15" fmla="*/ 5912 w 103719"/>
                  <a:gd name="connsiteY15" fmla="*/ 4837 h 47829"/>
                  <a:gd name="connsiteX16" fmla="*/ 29557 w 103719"/>
                  <a:gd name="connsiteY16" fmla="*/ 5374 h 47829"/>
                  <a:gd name="connsiteX17" fmla="*/ 64489 w 103719"/>
                  <a:gd name="connsiteY17" fmla="*/ 5912 h 47829"/>
                  <a:gd name="connsiteX18" fmla="*/ 67176 w 103719"/>
                  <a:gd name="connsiteY18" fmla="*/ 2687 h 47829"/>
                  <a:gd name="connsiteX19" fmla="*/ 73087 w 103719"/>
                  <a:gd name="connsiteY19" fmla="*/ 537 h 47829"/>
                  <a:gd name="connsiteX20" fmla="*/ 77387 w 103719"/>
                  <a:gd name="connsiteY20" fmla="*/ 0 h 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719" h="47829">
                    <a:moveTo>
                      <a:pt x="77387" y="0"/>
                    </a:moveTo>
                    <a:lnTo>
                      <a:pt x="76849" y="18272"/>
                    </a:lnTo>
                    <a:lnTo>
                      <a:pt x="86522" y="36544"/>
                    </a:lnTo>
                    <a:lnTo>
                      <a:pt x="98345" y="37618"/>
                    </a:lnTo>
                    <a:lnTo>
                      <a:pt x="95121" y="25258"/>
                    </a:lnTo>
                    <a:lnTo>
                      <a:pt x="103719" y="32782"/>
                    </a:lnTo>
                    <a:lnTo>
                      <a:pt x="101570" y="42455"/>
                    </a:lnTo>
                    <a:lnTo>
                      <a:pt x="82223" y="47829"/>
                    </a:lnTo>
                    <a:lnTo>
                      <a:pt x="68251" y="47292"/>
                    </a:lnTo>
                    <a:lnTo>
                      <a:pt x="67713" y="41918"/>
                    </a:lnTo>
                    <a:lnTo>
                      <a:pt x="63414" y="38156"/>
                    </a:lnTo>
                    <a:lnTo>
                      <a:pt x="61264" y="29020"/>
                    </a:lnTo>
                    <a:lnTo>
                      <a:pt x="48904" y="29557"/>
                    </a:lnTo>
                    <a:lnTo>
                      <a:pt x="22034" y="29020"/>
                    </a:lnTo>
                    <a:lnTo>
                      <a:pt x="0" y="28483"/>
                    </a:lnTo>
                    <a:lnTo>
                      <a:pt x="5912" y="4837"/>
                    </a:lnTo>
                    <a:lnTo>
                      <a:pt x="29557" y="5374"/>
                    </a:lnTo>
                    <a:lnTo>
                      <a:pt x="64489" y="5912"/>
                    </a:lnTo>
                    <a:lnTo>
                      <a:pt x="67176" y="2687"/>
                    </a:lnTo>
                    <a:lnTo>
                      <a:pt x="73087" y="537"/>
                    </a:lnTo>
                    <a:lnTo>
                      <a:pt x="77387" y="0"/>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8" name="Freeform: Shape 255">
                <a:extLst>
                  <a:ext uri="{FF2B5EF4-FFF2-40B4-BE49-F238E27FC236}">
                    <a16:creationId xmlns:a16="http://schemas.microsoft.com/office/drawing/2014/main" id="{DE2D96B0-4718-1B46-8EE9-F7D85D4CED6A}"/>
                  </a:ext>
                </a:extLst>
              </p:cNvPr>
              <p:cNvSpPr/>
              <p:nvPr/>
            </p:nvSpPr>
            <p:spPr>
              <a:xfrm>
                <a:off x="2241844" y="3386064"/>
                <a:ext cx="377796" cy="336953"/>
              </a:xfrm>
              <a:custGeom>
                <a:avLst/>
                <a:gdLst>
                  <a:gd name="connsiteX0" fmla="*/ 349314 w 377796"/>
                  <a:gd name="connsiteY0" fmla="*/ 93509 h 336953"/>
                  <a:gd name="connsiteX1" fmla="*/ 350926 w 377796"/>
                  <a:gd name="connsiteY1" fmla="*/ 95658 h 336953"/>
                  <a:gd name="connsiteX2" fmla="*/ 356300 w 377796"/>
                  <a:gd name="connsiteY2" fmla="*/ 95121 h 336953"/>
                  <a:gd name="connsiteX3" fmla="*/ 362749 w 377796"/>
                  <a:gd name="connsiteY3" fmla="*/ 95121 h 336953"/>
                  <a:gd name="connsiteX4" fmla="*/ 361137 w 377796"/>
                  <a:gd name="connsiteY4" fmla="*/ 113393 h 336953"/>
                  <a:gd name="connsiteX5" fmla="*/ 362749 w 377796"/>
                  <a:gd name="connsiteY5" fmla="*/ 147249 h 336953"/>
                  <a:gd name="connsiteX6" fmla="*/ 367586 w 377796"/>
                  <a:gd name="connsiteY6" fmla="*/ 151011 h 336953"/>
                  <a:gd name="connsiteX7" fmla="*/ 369198 w 377796"/>
                  <a:gd name="connsiteY7" fmla="*/ 155848 h 336953"/>
                  <a:gd name="connsiteX8" fmla="*/ 371885 w 377796"/>
                  <a:gd name="connsiteY8" fmla="*/ 163372 h 336953"/>
                  <a:gd name="connsiteX9" fmla="*/ 375110 w 377796"/>
                  <a:gd name="connsiteY9" fmla="*/ 170358 h 336953"/>
                  <a:gd name="connsiteX10" fmla="*/ 377797 w 377796"/>
                  <a:gd name="connsiteY10" fmla="*/ 174657 h 336953"/>
                  <a:gd name="connsiteX11" fmla="*/ 375110 w 377796"/>
                  <a:gd name="connsiteY11" fmla="*/ 185943 h 336953"/>
                  <a:gd name="connsiteX12" fmla="*/ 373497 w 377796"/>
                  <a:gd name="connsiteY12" fmla="*/ 189167 h 336953"/>
                  <a:gd name="connsiteX13" fmla="*/ 370810 w 377796"/>
                  <a:gd name="connsiteY13" fmla="*/ 196691 h 336953"/>
                  <a:gd name="connsiteX14" fmla="*/ 372960 w 377796"/>
                  <a:gd name="connsiteY14" fmla="*/ 198840 h 336953"/>
                  <a:gd name="connsiteX15" fmla="*/ 372960 w 377796"/>
                  <a:gd name="connsiteY15" fmla="*/ 205289 h 336953"/>
                  <a:gd name="connsiteX16" fmla="*/ 368661 w 377796"/>
                  <a:gd name="connsiteY16" fmla="*/ 209589 h 336953"/>
                  <a:gd name="connsiteX17" fmla="*/ 365974 w 377796"/>
                  <a:gd name="connsiteY17" fmla="*/ 214425 h 336953"/>
                  <a:gd name="connsiteX18" fmla="*/ 368123 w 377796"/>
                  <a:gd name="connsiteY18" fmla="*/ 218724 h 336953"/>
                  <a:gd name="connsiteX19" fmla="*/ 343403 w 377796"/>
                  <a:gd name="connsiteY19" fmla="*/ 225173 h 336953"/>
                  <a:gd name="connsiteX20" fmla="*/ 317070 w 377796"/>
                  <a:gd name="connsiteY20" fmla="*/ 248282 h 336953"/>
                  <a:gd name="connsiteX21" fmla="*/ 288587 w 377796"/>
                  <a:gd name="connsiteY21" fmla="*/ 261717 h 336953"/>
                  <a:gd name="connsiteX22" fmla="*/ 273002 w 377796"/>
                  <a:gd name="connsiteY22" fmla="*/ 276227 h 336953"/>
                  <a:gd name="connsiteX23" fmla="*/ 266554 w 377796"/>
                  <a:gd name="connsiteY23" fmla="*/ 290199 h 336953"/>
                  <a:gd name="connsiteX24" fmla="*/ 266016 w 377796"/>
                  <a:gd name="connsiteY24" fmla="*/ 311158 h 336953"/>
                  <a:gd name="connsiteX25" fmla="*/ 267628 w 377796"/>
                  <a:gd name="connsiteY25" fmla="*/ 325668 h 336953"/>
                  <a:gd name="connsiteX26" fmla="*/ 273002 w 377796"/>
                  <a:gd name="connsiteY26" fmla="*/ 335879 h 336953"/>
                  <a:gd name="connsiteX27" fmla="*/ 261717 w 377796"/>
                  <a:gd name="connsiteY27" fmla="*/ 336954 h 336953"/>
                  <a:gd name="connsiteX28" fmla="*/ 241295 w 377796"/>
                  <a:gd name="connsiteY28" fmla="*/ 329968 h 336953"/>
                  <a:gd name="connsiteX29" fmla="*/ 218724 w 377796"/>
                  <a:gd name="connsiteY29" fmla="*/ 320294 h 336953"/>
                  <a:gd name="connsiteX30" fmla="*/ 210663 w 377796"/>
                  <a:gd name="connsiteY30" fmla="*/ 305784 h 336953"/>
                  <a:gd name="connsiteX31" fmla="*/ 204214 w 377796"/>
                  <a:gd name="connsiteY31" fmla="*/ 284288 h 336953"/>
                  <a:gd name="connsiteX32" fmla="*/ 187555 w 377796"/>
                  <a:gd name="connsiteY32" fmla="*/ 266554 h 336953"/>
                  <a:gd name="connsiteX33" fmla="*/ 177882 w 377796"/>
                  <a:gd name="connsiteY33" fmla="*/ 248282 h 336953"/>
                  <a:gd name="connsiteX34" fmla="*/ 163372 w 377796"/>
                  <a:gd name="connsiteY34" fmla="*/ 226786 h 336953"/>
                  <a:gd name="connsiteX35" fmla="*/ 142950 w 377796"/>
                  <a:gd name="connsiteY35" fmla="*/ 214425 h 336953"/>
                  <a:gd name="connsiteX36" fmla="*/ 119304 w 377796"/>
                  <a:gd name="connsiteY36" fmla="*/ 214963 h 336953"/>
                  <a:gd name="connsiteX37" fmla="*/ 101032 w 377796"/>
                  <a:gd name="connsiteY37" fmla="*/ 239683 h 336953"/>
                  <a:gd name="connsiteX38" fmla="*/ 77386 w 377796"/>
                  <a:gd name="connsiteY38" fmla="*/ 230547 h 336953"/>
                  <a:gd name="connsiteX39" fmla="*/ 62339 w 377796"/>
                  <a:gd name="connsiteY39" fmla="*/ 221412 h 336953"/>
                  <a:gd name="connsiteX40" fmla="*/ 55353 w 377796"/>
                  <a:gd name="connsiteY40" fmla="*/ 204214 h 336953"/>
                  <a:gd name="connsiteX41" fmla="*/ 45680 w 377796"/>
                  <a:gd name="connsiteY41" fmla="*/ 188092 h 336953"/>
                  <a:gd name="connsiteX42" fmla="*/ 28482 w 377796"/>
                  <a:gd name="connsiteY42" fmla="*/ 174120 h 336953"/>
                  <a:gd name="connsiteX43" fmla="*/ 13973 w 377796"/>
                  <a:gd name="connsiteY43" fmla="*/ 163909 h 336953"/>
                  <a:gd name="connsiteX44" fmla="*/ 3762 w 377796"/>
                  <a:gd name="connsiteY44" fmla="*/ 152623 h 336953"/>
                  <a:gd name="connsiteX45" fmla="*/ 537 w 377796"/>
                  <a:gd name="connsiteY45" fmla="*/ 147787 h 336953"/>
                  <a:gd name="connsiteX46" fmla="*/ 0 w 377796"/>
                  <a:gd name="connsiteY46" fmla="*/ 145100 h 336953"/>
                  <a:gd name="connsiteX47" fmla="*/ 25795 w 377796"/>
                  <a:gd name="connsiteY47" fmla="*/ 145100 h 336953"/>
                  <a:gd name="connsiteX48" fmla="*/ 77386 w 377796"/>
                  <a:gd name="connsiteY48" fmla="*/ 145100 h 336953"/>
                  <a:gd name="connsiteX49" fmla="*/ 104257 w 377796"/>
                  <a:gd name="connsiteY49" fmla="*/ 145100 h 336953"/>
                  <a:gd name="connsiteX50" fmla="*/ 104257 w 377796"/>
                  <a:gd name="connsiteY50" fmla="*/ 84910 h 336953"/>
                  <a:gd name="connsiteX51" fmla="*/ 104257 w 377796"/>
                  <a:gd name="connsiteY51" fmla="*/ 0 h 336953"/>
                  <a:gd name="connsiteX52" fmla="*/ 132739 w 377796"/>
                  <a:gd name="connsiteY52" fmla="*/ 0 h 336953"/>
                  <a:gd name="connsiteX53" fmla="*/ 161222 w 377796"/>
                  <a:gd name="connsiteY53" fmla="*/ 0 h 336953"/>
                  <a:gd name="connsiteX54" fmla="*/ 189704 w 377796"/>
                  <a:gd name="connsiteY54" fmla="*/ 0 h 336953"/>
                  <a:gd name="connsiteX55" fmla="*/ 189704 w 377796"/>
                  <a:gd name="connsiteY55" fmla="*/ 31707 h 336953"/>
                  <a:gd name="connsiteX56" fmla="*/ 189704 w 377796"/>
                  <a:gd name="connsiteY56" fmla="*/ 62877 h 336953"/>
                  <a:gd name="connsiteX57" fmla="*/ 196691 w 377796"/>
                  <a:gd name="connsiteY57" fmla="*/ 66101 h 336953"/>
                  <a:gd name="connsiteX58" fmla="*/ 201527 w 377796"/>
                  <a:gd name="connsiteY58" fmla="*/ 68788 h 336953"/>
                  <a:gd name="connsiteX59" fmla="*/ 209051 w 377796"/>
                  <a:gd name="connsiteY59" fmla="*/ 66638 h 336953"/>
                  <a:gd name="connsiteX60" fmla="*/ 213350 w 377796"/>
                  <a:gd name="connsiteY60" fmla="*/ 73087 h 336953"/>
                  <a:gd name="connsiteX61" fmla="*/ 223024 w 377796"/>
                  <a:gd name="connsiteY61" fmla="*/ 75237 h 336953"/>
                  <a:gd name="connsiteX62" fmla="*/ 231622 w 377796"/>
                  <a:gd name="connsiteY62" fmla="*/ 76849 h 336953"/>
                  <a:gd name="connsiteX63" fmla="*/ 245057 w 377796"/>
                  <a:gd name="connsiteY63" fmla="*/ 76312 h 336953"/>
                  <a:gd name="connsiteX64" fmla="*/ 248819 w 377796"/>
                  <a:gd name="connsiteY64" fmla="*/ 83835 h 336953"/>
                  <a:gd name="connsiteX65" fmla="*/ 257418 w 377796"/>
                  <a:gd name="connsiteY65" fmla="*/ 80611 h 336953"/>
                  <a:gd name="connsiteX66" fmla="*/ 265479 w 377796"/>
                  <a:gd name="connsiteY66" fmla="*/ 85448 h 336953"/>
                  <a:gd name="connsiteX67" fmla="*/ 273540 w 377796"/>
                  <a:gd name="connsiteY67" fmla="*/ 87597 h 336953"/>
                  <a:gd name="connsiteX68" fmla="*/ 277839 w 377796"/>
                  <a:gd name="connsiteY68" fmla="*/ 82761 h 336953"/>
                  <a:gd name="connsiteX69" fmla="*/ 282138 w 377796"/>
                  <a:gd name="connsiteY69" fmla="*/ 88135 h 336953"/>
                  <a:gd name="connsiteX70" fmla="*/ 291812 w 377796"/>
                  <a:gd name="connsiteY70" fmla="*/ 86522 h 336953"/>
                  <a:gd name="connsiteX71" fmla="*/ 296111 w 377796"/>
                  <a:gd name="connsiteY71" fmla="*/ 88135 h 336953"/>
                  <a:gd name="connsiteX72" fmla="*/ 300948 w 377796"/>
                  <a:gd name="connsiteY72" fmla="*/ 87060 h 336953"/>
                  <a:gd name="connsiteX73" fmla="*/ 305784 w 377796"/>
                  <a:gd name="connsiteY73" fmla="*/ 84373 h 336953"/>
                  <a:gd name="connsiteX74" fmla="*/ 311696 w 377796"/>
                  <a:gd name="connsiteY74" fmla="*/ 84373 h 336953"/>
                  <a:gd name="connsiteX75" fmla="*/ 321906 w 377796"/>
                  <a:gd name="connsiteY75" fmla="*/ 84910 h 336953"/>
                  <a:gd name="connsiteX76" fmla="*/ 328355 w 377796"/>
                  <a:gd name="connsiteY76" fmla="*/ 82761 h 336953"/>
                  <a:gd name="connsiteX77" fmla="*/ 336416 w 377796"/>
                  <a:gd name="connsiteY77" fmla="*/ 85985 h 336953"/>
                  <a:gd name="connsiteX78" fmla="*/ 349314 w 377796"/>
                  <a:gd name="connsiteY78" fmla="*/ 93509 h 33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7796" h="336953">
                    <a:moveTo>
                      <a:pt x="349314" y="93509"/>
                    </a:moveTo>
                    <a:lnTo>
                      <a:pt x="350926" y="95658"/>
                    </a:lnTo>
                    <a:lnTo>
                      <a:pt x="356300" y="95121"/>
                    </a:lnTo>
                    <a:lnTo>
                      <a:pt x="362749" y="95121"/>
                    </a:lnTo>
                    <a:lnTo>
                      <a:pt x="361137" y="113393"/>
                    </a:lnTo>
                    <a:lnTo>
                      <a:pt x="362749" y="147249"/>
                    </a:lnTo>
                    <a:lnTo>
                      <a:pt x="367586" y="151011"/>
                    </a:lnTo>
                    <a:lnTo>
                      <a:pt x="369198" y="155848"/>
                    </a:lnTo>
                    <a:lnTo>
                      <a:pt x="371885" y="163372"/>
                    </a:lnTo>
                    <a:lnTo>
                      <a:pt x="375110" y="170358"/>
                    </a:lnTo>
                    <a:lnTo>
                      <a:pt x="377797" y="174657"/>
                    </a:lnTo>
                    <a:lnTo>
                      <a:pt x="375110" y="185943"/>
                    </a:lnTo>
                    <a:lnTo>
                      <a:pt x="373497" y="189167"/>
                    </a:lnTo>
                    <a:lnTo>
                      <a:pt x="370810" y="196691"/>
                    </a:lnTo>
                    <a:lnTo>
                      <a:pt x="372960" y="198840"/>
                    </a:lnTo>
                    <a:lnTo>
                      <a:pt x="372960" y="205289"/>
                    </a:lnTo>
                    <a:lnTo>
                      <a:pt x="368661" y="209589"/>
                    </a:lnTo>
                    <a:lnTo>
                      <a:pt x="365974" y="214425"/>
                    </a:lnTo>
                    <a:lnTo>
                      <a:pt x="368123" y="218724"/>
                    </a:lnTo>
                    <a:lnTo>
                      <a:pt x="343403" y="225173"/>
                    </a:lnTo>
                    <a:lnTo>
                      <a:pt x="317070" y="248282"/>
                    </a:lnTo>
                    <a:lnTo>
                      <a:pt x="288587" y="261717"/>
                    </a:lnTo>
                    <a:lnTo>
                      <a:pt x="273002" y="276227"/>
                    </a:lnTo>
                    <a:lnTo>
                      <a:pt x="266554" y="290199"/>
                    </a:lnTo>
                    <a:lnTo>
                      <a:pt x="266016" y="311158"/>
                    </a:lnTo>
                    <a:lnTo>
                      <a:pt x="267628" y="325668"/>
                    </a:lnTo>
                    <a:lnTo>
                      <a:pt x="273002" y="335879"/>
                    </a:lnTo>
                    <a:lnTo>
                      <a:pt x="261717" y="336954"/>
                    </a:lnTo>
                    <a:lnTo>
                      <a:pt x="241295" y="329968"/>
                    </a:lnTo>
                    <a:lnTo>
                      <a:pt x="218724" y="320294"/>
                    </a:lnTo>
                    <a:lnTo>
                      <a:pt x="210663" y="305784"/>
                    </a:lnTo>
                    <a:lnTo>
                      <a:pt x="204214" y="284288"/>
                    </a:lnTo>
                    <a:lnTo>
                      <a:pt x="187555" y="266554"/>
                    </a:lnTo>
                    <a:lnTo>
                      <a:pt x="177882" y="248282"/>
                    </a:lnTo>
                    <a:lnTo>
                      <a:pt x="163372" y="226786"/>
                    </a:lnTo>
                    <a:lnTo>
                      <a:pt x="142950" y="214425"/>
                    </a:lnTo>
                    <a:lnTo>
                      <a:pt x="119304" y="214963"/>
                    </a:lnTo>
                    <a:lnTo>
                      <a:pt x="101032" y="239683"/>
                    </a:lnTo>
                    <a:lnTo>
                      <a:pt x="77386" y="230547"/>
                    </a:lnTo>
                    <a:lnTo>
                      <a:pt x="62339" y="221412"/>
                    </a:lnTo>
                    <a:lnTo>
                      <a:pt x="55353" y="204214"/>
                    </a:lnTo>
                    <a:lnTo>
                      <a:pt x="45680" y="188092"/>
                    </a:lnTo>
                    <a:lnTo>
                      <a:pt x="28482" y="174120"/>
                    </a:lnTo>
                    <a:lnTo>
                      <a:pt x="13973" y="163909"/>
                    </a:lnTo>
                    <a:lnTo>
                      <a:pt x="3762" y="152623"/>
                    </a:lnTo>
                    <a:lnTo>
                      <a:pt x="537" y="147787"/>
                    </a:lnTo>
                    <a:lnTo>
                      <a:pt x="0" y="145100"/>
                    </a:lnTo>
                    <a:lnTo>
                      <a:pt x="25795" y="145100"/>
                    </a:lnTo>
                    <a:lnTo>
                      <a:pt x="77386" y="145100"/>
                    </a:lnTo>
                    <a:lnTo>
                      <a:pt x="104257" y="145100"/>
                    </a:lnTo>
                    <a:lnTo>
                      <a:pt x="104257" y="84910"/>
                    </a:lnTo>
                    <a:lnTo>
                      <a:pt x="104257" y="0"/>
                    </a:lnTo>
                    <a:lnTo>
                      <a:pt x="132739" y="0"/>
                    </a:lnTo>
                    <a:lnTo>
                      <a:pt x="161222" y="0"/>
                    </a:lnTo>
                    <a:lnTo>
                      <a:pt x="189704" y="0"/>
                    </a:lnTo>
                    <a:lnTo>
                      <a:pt x="189704" y="31707"/>
                    </a:lnTo>
                    <a:lnTo>
                      <a:pt x="189704" y="62877"/>
                    </a:lnTo>
                    <a:lnTo>
                      <a:pt x="196691" y="66101"/>
                    </a:lnTo>
                    <a:lnTo>
                      <a:pt x="201527" y="68788"/>
                    </a:lnTo>
                    <a:lnTo>
                      <a:pt x="209051" y="66638"/>
                    </a:lnTo>
                    <a:lnTo>
                      <a:pt x="213350" y="73087"/>
                    </a:lnTo>
                    <a:lnTo>
                      <a:pt x="223024" y="75237"/>
                    </a:lnTo>
                    <a:lnTo>
                      <a:pt x="231622" y="76849"/>
                    </a:lnTo>
                    <a:lnTo>
                      <a:pt x="245057" y="76312"/>
                    </a:lnTo>
                    <a:lnTo>
                      <a:pt x="248819" y="83835"/>
                    </a:lnTo>
                    <a:lnTo>
                      <a:pt x="257418" y="80611"/>
                    </a:lnTo>
                    <a:lnTo>
                      <a:pt x="265479" y="85448"/>
                    </a:lnTo>
                    <a:lnTo>
                      <a:pt x="273540" y="87597"/>
                    </a:lnTo>
                    <a:lnTo>
                      <a:pt x="277839" y="82761"/>
                    </a:lnTo>
                    <a:lnTo>
                      <a:pt x="282138" y="88135"/>
                    </a:lnTo>
                    <a:lnTo>
                      <a:pt x="291812" y="86522"/>
                    </a:lnTo>
                    <a:lnTo>
                      <a:pt x="296111" y="88135"/>
                    </a:lnTo>
                    <a:lnTo>
                      <a:pt x="300948" y="87060"/>
                    </a:lnTo>
                    <a:lnTo>
                      <a:pt x="305784" y="84373"/>
                    </a:lnTo>
                    <a:lnTo>
                      <a:pt x="311696" y="84373"/>
                    </a:lnTo>
                    <a:lnTo>
                      <a:pt x="321906" y="84910"/>
                    </a:lnTo>
                    <a:lnTo>
                      <a:pt x="328355" y="82761"/>
                    </a:lnTo>
                    <a:lnTo>
                      <a:pt x="336416" y="85985"/>
                    </a:lnTo>
                    <a:lnTo>
                      <a:pt x="349314" y="93509"/>
                    </a:lnTo>
                    <a:close/>
                  </a:path>
                </a:pathLst>
              </a:custGeom>
              <a:solidFill>
                <a:srgbClr val="D65D72"/>
              </a:solidFill>
              <a:ln w="6350" cap="flat">
                <a:solidFill>
                  <a:srgbClr val="F4B7C8"/>
                </a:solidFill>
                <a:prstDash val="solid"/>
                <a:miter/>
              </a:ln>
            </p:spPr>
            <p:txBody>
              <a:bodyPr rtlCol="0" anchor="ctr"/>
              <a:lstStyle/>
              <a:p>
                <a:endParaRPr lang="en-GB" sz="1350"/>
              </a:p>
            </p:txBody>
          </p:sp>
          <p:sp>
            <p:nvSpPr>
              <p:cNvPr id="329" name="Freeform: Shape 256">
                <a:extLst>
                  <a:ext uri="{FF2B5EF4-FFF2-40B4-BE49-F238E27FC236}">
                    <a16:creationId xmlns:a16="http://schemas.microsoft.com/office/drawing/2014/main" id="{06559890-1446-6B49-A92C-E2D37EAB4963}"/>
                  </a:ext>
                </a:extLst>
              </p:cNvPr>
              <p:cNvSpPr/>
              <p:nvPr/>
            </p:nvSpPr>
            <p:spPr>
              <a:xfrm>
                <a:off x="2030106" y="3202271"/>
                <a:ext cx="142949" cy="168208"/>
              </a:xfrm>
              <a:custGeom>
                <a:avLst/>
                <a:gdLst>
                  <a:gd name="connsiteX0" fmla="*/ 142950 w 142949"/>
                  <a:gd name="connsiteY0" fmla="*/ 34394 h 168208"/>
                  <a:gd name="connsiteX1" fmla="*/ 142950 w 142949"/>
                  <a:gd name="connsiteY1" fmla="*/ 168208 h 168208"/>
                  <a:gd name="connsiteX2" fmla="*/ 101570 w 142949"/>
                  <a:gd name="connsiteY2" fmla="*/ 167671 h 168208"/>
                  <a:gd name="connsiteX3" fmla="*/ 46217 w 142949"/>
                  <a:gd name="connsiteY3" fmla="*/ 167671 h 168208"/>
                  <a:gd name="connsiteX4" fmla="*/ 0 w 142949"/>
                  <a:gd name="connsiteY4" fmla="*/ 168208 h 168208"/>
                  <a:gd name="connsiteX5" fmla="*/ 0 w 142949"/>
                  <a:gd name="connsiteY5" fmla="*/ 537 h 168208"/>
                  <a:gd name="connsiteX6" fmla="*/ 85448 w 142949"/>
                  <a:gd name="connsiteY6" fmla="*/ 0 h 168208"/>
                  <a:gd name="connsiteX7" fmla="*/ 85448 w 142949"/>
                  <a:gd name="connsiteY7" fmla="*/ 33319 h 168208"/>
                  <a:gd name="connsiteX8" fmla="*/ 142950 w 142949"/>
                  <a:gd name="connsiteY8" fmla="*/ 34394 h 16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49" h="168208">
                    <a:moveTo>
                      <a:pt x="142950" y="34394"/>
                    </a:moveTo>
                    <a:lnTo>
                      <a:pt x="142950" y="168208"/>
                    </a:lnTo>
                    <a:lnTo>
                      <a:pt x="101570" y="167671"/>
                    </a:lnTo>
                    <a:lnTo>
                      <a:pt x="46217" y="167671"/>
                    </a:lnTo>
                    <a:lnTo>
                      <a:pt x="0" y="168208"/>
                    </a:lnTo>
                    <a:lnTo>
                      <a:pt x="0" y="537"/>
                    </a:lnTo>
                    <a:lnTo>
                      <a:pt x="85448" y="0"/>
                    </a:lnTo>
                    <a:lnTo>
                      <a:pt x="85448" y="33319"/>
                    </a:lnTo>
                    <a:lnTo>
                      <a:pt x="142950" y="34394"/>
                    </a:lnTo>
                    <a:close/>
                  </a:path>
                </a:pathLst>
              </a:custGeom>
              <a:solidFill>
                <a:srgbClr val="D65D72"/>
              </a:solidFill>
              <a:ln w="6350" cap="flat">
                <a:solidFill>
                  <a:srgbClr val="F4B7C8"/>
                </a:solidFill>
                <a:prstDash val="solid"/>
                <a:miter/>
              </a:ln>
            </p:spPr>
            <p:txBody>
              <a:bodyPr rtlCol="0" anchor="ctr"/>
              <a:lstStyle/>
              <a:p>
                <a:endParaRPr lang="en-GB" sz="1350"/>
              </a:p>
            </p:txBody>
          </p:sp>
        </p:grpSp>
      </p:gr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1" name="Graphic 355">
            <a:extLst>
              <a:ext uri="{FF2B5EF4-FFF2-40B4-BE49-F238E27FC236}">
                <a16:creationId xmlns:a16="http://schemas.microsoft.com/office/drawing/2014/main" id="{0AAC7CD2-1CF2-7343-86D1-1CC09D8A0BEF}"/>
              </a:ext>
            </a:extLst>
          </p:cNvPr>
          <p:cNvSpPr/>
          <p:nvPr userDrawn="1"/>
        </p:nvSpPr>
        <p:spPr>
          <a:xfrm>
            <a:off x="5483485" y="155631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0" name="Graphic 355">
            <a:extLst>
              <a:ext uri="{FF2B5EF4-FFF2-40B4-BE49-F238E27FC236}">
                <a16:creationId xmlns:a16="http://schemas.microsoft.com/office/drawing/2014/main" id="{0BEECF18-8644-0F4A-A7F4-E84759452EF1}"/>
              </a:ext>
            </a:extLst>
          </p:cNvPr>
          <p:cNvSpPr/>
          <p:nvPr userDrawn="1"/>
        </p:nvSpPr>
        <p:spPr>
          <a:xfrm>
            <a:off x="4622882" y="200135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1" name="Graphic 355">
            <a:extLst>
              <a:ext uri="{FF2B5EF4-FFF2-40B4-BE49-F238E27FC236}">
                <a16:creationId xmlns:a16="http://schemas.microsoft.com/office/drawing/2014/main" id="{6810D9A4-A606-C64C-850C-7CAE5C27B585}"/>
              </a:ext>
            </a:extLst>
          </p:cNvPr>
          <p:cNvSpPr/>
          <p:nvPr userDrawn="1"/>
        </p:nvSpPr>
        <p:spPr>
          <a:xfrm>
            <a:off x="4545634" y="215709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2" name="Graphic 355">
            <a:extLst>
              <a:ext uri="{FF2B5EF4-FFF2-40B4-BE49-F238E27FC236}">
                <a16:creationId xmlns:a16="http://schemas.microsoft.com/office/drawing/2014/main" id="{9D56621E-D7D8-5F45-AA74-447B75090AC3}"/>
              </a:ext>
            </a:extLst>
          </p:cNvPr>
          <p:cNvSpPr/>
          <p:nvPr userDrawn="1"/>
        </p:nvSpPr>
        <p:spPr>
          <a:xfrm>
            <a:off x="6906783" y="395286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3" name="Graphic 355">
            <a:extLst>
              <a:ext uri="{FF2B5EF4-FFF2-40B4-BE49-F238E27FC236}">
                <a16:creationId xmlns:a16="http://schemas.microsoft.com/office/drawing/2014/main" id="{8311AD47-0B25-9649-94A6-45A6F8EAE19D}"/>
              </a:ext>
            </a:extLst>
          </p:cNvPr>
          <p:cNvSpPr/>
          <p:nvPr userDrawn="1"/>
        </p:nvSpPr>
        <p:spPr>
          <a:xfrm>
            <a:off x="6603640" y="317594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4" name="Graphic 355">
            <a:extLst>
              <a:ext uri="{FF2B5EF4-FFF2-40B4-BE49-F238E27FC236}">
                <a16:creationId xmlns:a16="http://schemas.microsoft.com/office/drawing/2014/main" id="{8046175C-3E86-2848-B7AA-9B74DE907D8B}"/>
              </a:ext>
            </a:extLst>
          </p:cNvPr>
          <p:cNvSpPr/>
          <p:nvPr userDrawn="1"/>
        </p:nvSpPr>
        <p:spPr>
          <a:xfrm>
            <a:off x="6554997" y="320793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5" name="Graphic 355">
            <a:extLst>
              <a:ext uri="{FF2B5EF4-FFF2-40B4-BE49-F238E27FC236}">
                <a16:creationId xmlns:a16="http://schemas.microsoft.com/office/drawing/2014/main" id="{1509B4A4-6995-FB4E-BE54-66D279A734A9}"/>
              </a:ext>
            </a:extLst>
          </p:cNvPr>
          <p:cNvSpPr/>
          <p:nvPr userDrawn="1"/>
        </p:nvSpPr>
        <p:spPr>
          <a:xfrm>
            <a:off x="6721306" y="2938492"/>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6" name="Graphic 355">
            <a:extLst>
              <a:ext uri="{FF2B5EF4-FFF2-40B4-BE49-F238E27FC236}">
                <a16:creationId xmlns:a16="http://schemas.microsoft.com/office/drawing/2014/main" id="{54FBB658-9581-4045-AFBF-6B9F06519431}"/>
              </a:ext>
            </a:extLst>
          </p:cNvPr>
          <p:cNvSpPr/>
          <p:nvPr userDrawn="1"/>
        </p:nvSpPr>
        <p:spPr>
          <a:xfrm>
            <a:off x="6613961" y="2913616"/>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7" name="Graphic 355">
            <a:extLst>
              <a:ext uri="{FF2B5EF4-FFF2-40B4-BE49-F238E27FC236}">
                <a16:creationId xmlns:a16="http://schemas.microsoft.com/office/drawing/2014/main" id="{F968B815-D487-1A4A-8AC4-238E72716CD1}"/>
              </a:ext>
            </a:extLst>
          </p:cNvPr>
          <p:cNvSpPr/>
          <p:nvPr userDrawn="1"/>
        </p:nvSpPr>
        <p:spPr>
          <a:xfrm>
            <a:off x="5852179" y="298149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8" name="Graphic 355">
            <a:extLst>
              <a:ext uri="{FF2B5EF4-FFF2-40B4-BE49-F238E27FC236}">
                <a16:creationId xmlns:a16="http://schemas.microsoft.com/office/drawing/2014/main" id="{81539A28-484E-D74C-A73C-1241204E6A46}"/>
              </a:ext>
            </a:extLst>
          </p:cNvPr>
          <p:cNvSpPr/>
          <p:nvPr userDrawn="1"/>
        </p:nvSpPr>
        <p:spPr>
          <a:xfrm>
            <a:off x="6141494" y="2842825"/>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39" name="Graphic 355">
            <a:extLst>
              <a:ext uri="{FF2B5EF4-FFF2-40B4-BE49-F238E27FC236}">
                <a16:creationId xmlns:a16="http://schemas.microsoft.com/office/drawing/2014/main" id="{59BB28B0-679B-A049-A0D1-FE2C076EE256}"/>
              </a:ext>
            </a:extLst>
          </p:cNvPr>
          <p:cNvSpPr/>
          <p:nvPr userDrawn="1"/>
        </p:nvSpPr>
        <p:spPr>
          <a:xfrm>
            <a:off x="6124477" y="253736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0" name="Graphic 355">
            <a:extLst>
              <a:ext uri="{FF2B5EF4-FFF2-40B4-BE49-F238E27FC236}">
                <a16:creationId xmlns:a16="http://schemas.microsoft.com/office/drawing/2014/main" id="{AEE8F54D-1D6A-5443-AC53-0457FFF9B852}"/>
              </a:ext>
            </a:extLst>
          </p:cNvPr>
          <p:cNvSpPr/>
          <p:nvPr userDrawn="1"/>
        </p:nvSpPr>
        <p:spPr>
          <a:xfrm>
            <a:off x="6171359" y="257485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1" name="Graphic 355">
            <a:extLst>
              <a:ext uri="{FF2B5EF4-FFF2-40B4-BE49-F238E27FC236}">
                <a16:creationId xmlns:a16="http://schemas.microsoft.com/office/drawing/2014/main" id="{905AA452-0A2B-634C-A601-BE7541F7B093}"/>
              </a:ext>
            </a:extLst>
          </p:cNvPr>
          <p:cNvSpPr/>
          <p:nvPr userDrawn="1"/>
        </p:nvSpPr>
        <p:spPr>
          <a:xfrm>
            <a:off x="6502299" y="1709417"/>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2" name="Graphic 355">
            <a:extLst>
              <a:ext uri="{FF2B5EF4-FFF2-40B4-BE49-F238E27FC236}">
                <a16:creationId xmlns:a16="http://schemas.microsoft.com/office/drawing/2014/main" id="{8CB96F1C-41A4-834E-8AB6-CDA36B81E06E}"/>
              </a:ext>
            </a:extLst>
          </p:cNvPr>
          <p:cNvSpPr/>
          <p:nvPr userDrawn="1"/>
        </p:nvSpPr>
        <p:spPr>
          <a:xfrm>
            <a:off x="6539252" y="1916531"/>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4" name="Graphic 355">
            <a:extLst>
              <a:ext uri="{FF2B5EF4-FFF2-40B4-BE49-F238E27FC236}">
                <a16:creationId xmlns:a16="http://schemas.microsoft.com/office/drawing/2014/main" id="{D980FA45-BCD6-694E-8496-CF8C8BFF8BDE}"/>
              </a:ext>
            </a:extLst>
          </p:cNvPr>
          <p:cNvSpPr/>
          <p:nvPr userDrawn="1"/>
        </p:nvSpPr>
        <p:spPr>
          <a:xfrm>
            <a:off x="6386321" y="183999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5" name="Graphic 355">
            <a:extLst>
              <a:ext uri="{FF2B5EF4-FFF2-40B4-BE49-F238E27FC236}">
                <a16:creationId xmlns:a16="http://schemas.microsoft.com/office/drawing/2014/main" id="{112EB581-7C13-0946-91F9-F402517F84FF}"/>
              </a:ext>
            </a:extLst>
          </p:cNvPr>
          <p:cNvSpPr/>
          <p:nvPr userDrawn="1"/>
        </p:nvSpPr>
        <p:spPr>
          <a:xfrm>
            <a:off x="5881435" y="1943518"/>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347" name="Graphic 355">
            <a:extLst>
              <a:ext uri="{FF2B5EF4-FFF2-40B4-BE49-F238E27FC236}">
                <a16:creationId xmlns:a16="http://schemas.microsoft.com/office/drawing/2014/main" id="{1067208E-BEB2-934D-AEC4-08EB931BCAED}"/>
              </a:ext>
            </a:extLst>
          </p:cNvPr>
          <p:cNvSpPr/>
          <p:nvPr userDrawn="1"/>
        </p:nvSpPr>
        <p:spPr>
          <a:xfrm>
            <a:off x="5572627" y="2335339"/>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13" name="Rectangle 12">
            <a:extLst>
              <a:ext uri="{FF2B5EF4-FFF2-40B4-BE49-F238E27FC236}">
                <a16:creationId xmlns:a16="http://schemas.microsoft.com/office/drawing/2014/main" id="{81D84470-F870-A545-A0A2-BE7FB760925A}"/>
              </a:ext>
            </a:extLst>
          </p:cNvPr>
          <p:cNvSpPr/>
          <p:nvPr userDrawn="1"/>
        </p:nvSpPr>
        <p:spPr>
          <a:xfrm>
            <a:off x="7344813" y="374572"/>
            <a:ext cx="1043460" cy="2145794"/>
          </a:xfrm>
          <a:prstGeom prst="rect">
            <a:avLst/>
          </a:prstGeom>
          <a:solidFill>
            <a:srgbClr val="D65D7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Text Placeholder 14">
            <a:extLst>
              <a:ext uri="{FF2B5EF4-FFF2-40B4-BE49-F238E27FC236}">
                <a16:creationId xmlns:a16="http://schemas.microsoft.com/office/drawing/2014/main" id="{A1C833D0-AD64-C541-B37A-F7695B2C8077}"/>
              </a:ext>
            </a:extLst>
          </p:cNvPr>
          <p:cNvSpPr>
            <a:spLocks noGrp="1"/>
          </p:cNvSpPr>
          <p:nvPr>
            <p:ph type="body" sz="quarter" idx="47" hasCustomPrompt="1"/>
          </p:nvPr>
        </p:nvSpPr>
        <p:spPr>
          <a:xfrm>
            <a:off x="7400546" y="471330"/>
            <a:ext cx="905270" cy="2094316"/>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accent6"/>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rPr>
              <a:t>Americas</a:t>
            </a:r>
          </a:p>
          <a:p>
            <a:pPr lvl="0">
              <a:spcAft>
                <a:spcPts val="0"/>
              </a:spcAft>
            </a:pPr>
            <a:endParaRPr lang="en-US" noProof="0" dirty="0">
              <a:solidFill>
                <a:schemeClr val="accent1"/>
              </a:solidFill>
            </a:endParaRPr>
          </a:p>
          <a:p>
            <a:pPr lvl="0">
              <a:spcAft>
                <a:spcPts val="0"/>
              </a:spcAft>
            </a:pPr>
            <a:r>
              <a:rPr lang="en-US" b="1" noProof="0" dirty="0">
                <a:solidFill>
                  <a:schemeClr val="tx1"/>
                </a:solidFill>
              </a:rPr>
              <a:t>Anguilla*</a:t>
            </a:r>
          </a:p>
          <a:p>
            <a:pPr lvl="0">
              <a:spcAft>
                <a:spcPts val="0"/>
              </a:spcAft>
            </a:pPr>
            <a:r>
              <a:rPr lang="en-US" b="1" noProof="0" dirty="0">
                <a:solidFill>
                  <a:schemeClr val="tx1"/>
                </a:solidFill>
              </a:rPr>
              <a:t>Aruba*</a:t>
            </a:r>
          </a:p>
          <a:p>
            <a:pPr lvl="0">
              <a:spcAft>
                <a:spcPts val="0"/>
              </a:spcAft>
            </a:pPr>
            <a:r>
              <a:rPr lang="en-US" b="1" noProof="0" dirty="0">
                <a:solidFill>
                  <a:schemeClr val="tx1"/>
                </a:solidFill>
              </a:rPr>
              <a:t>Bahamas*</a:t>
            </a:r>
          </a:p>
          <a:p>
            <a:pPr lvl="0">
              <a:spcAft>
                <a:spcPts val="0"/>
              </a:spcAft>
            </a:pPr>
            <a:r>
              <a:rPr lang="en-US" b="1" noProof="0" dirty="0">
                <a:solidFill>
                  <a:schemeClr val="tx1"/>
                </a:solidFill>
              </a:rPr>
              <a:t>Belize*</a:t>
            </a:r>
          </a:p>
          <a:p>
            <a:pPr lvl="0">
              <a:spcAft>
                <a:spcPts val="0"/>
              </a:spcAft>
            </a:pPr>
            <a:r>
              <a:rPr lang="en-US" b="1" noProof="0" dirty="0">
                <a:solidFill>
                  <a:schemeClr val="tx1"/>
                </a:solidFill>
              </a:rPr>
              <a:t>Brazil</a:t>
            </a:r>
          </a:p>
          <a:p>
            <a:pPr lvl="0">
              <a:spcAft>
                <a:spcPts val="0"/>
              </a:spcAft>
            </a:pPr>
            <a:r>
              <a:rPr lang="en-US" b="1" noProof="0" dirty="0">
                <a:solidFill>
                  <a:schemeClr val="tx1"/>
                </a:solidFill>
              </a:rPr>
              <a:t>British Virgin Islands</a:t>
            </a:r>
          </a:p>
          <a:p>
            <a:pPr lvl="0">
              <a:spcAft>
                <a:spcPts val="0"/>
              </a:spcAft>
            </a:pPr>
            <a:r>
              <a:rPr lang="en-US" b="1" noProof="0" dirty="0">
                <a:solidFill>
                  <a:schemeClr val="tx1"/>
                </a:solidFill>
              </a:rPr>
              <a:t>Canada</a:t>
            </a:r>
          </a:p>
          <a:p>
            <a:pPr lvl="0">
              <a:spcAft>
                <a:spcPts val="0"/>
              </a:spcAft>
            </a:pPr>
            <a:r>
              <a:rPr lang="en-US" b="1" noProof="0" dirty="0">
                <a:solidFill>
                  <a:schemeClr val="tx1"/>
                </a:solidFill>
              </a:rPr>
              <a:t>Cayman Islands</a:t>
            </a:r>
          </a:p>
          <a:p>
            <a:pPr lvl="0">
              <a:spcAft>
                <a:spcPts val="0"/>
              </a:spcAft>
            </a:pPr>
            <a:r>
              <a:rPr lang="en-US" b="1" noProof="0" dirty="0">
                <a:solidFill>
                  <a:schemeClr val="tx1"/>
                </a:solidFill>
              </a:rPr>
              <a:t>Curaçao</a:t>
            </a:r>
          </a:p>
          <a:p>
            <a:pPr lvl="0">
              <a:spcAft>
                <a:spcPts val="0"/>
              </a:spcAft>
            </a:pPr>
            <a:endParaRPr lang="en-US" b="1" noProof="0" dirty="0">
              <a:solidFill>
                <a:schemeClr val="tx1"/>
              </a:solidFill>
            </a:endParaRPr>
          </a:p>
          <a:p>
            <a:pPr lvl="0">
              <a:spcAft>
                <a:spcPts val="0"/>
              </a:spcAft>
            </a:pPr>
            <a:r>
              <a:rPr lang="en-US" b="1" noProof="0" dirty="0">
                <a:solidFill>
                  <a:schemeClr val="tx1"/>
                </a:solidFill>
              </a:rPr>
              <a:t>United States</a:t>
            </a:r>
          </a:p>
          <a:p>
            <a:pPr lvl="0">
              <a:spcAft>
                <a:spcPts val="0"/>
              </a:spcAft>
            </a:pPr>
            <a:r>
              <a:rPr lang="en-US" b="0" noProof="0" dirty="0">
                <a:solidFill>
                  <a:schemeClr val="tx1"/>
                </a:solidFill>
              </a:rPr>
              <a:t>Bedford</a:t>
            </a:r>
          </a:p>
          <a:p>
            <a:pPr lvl="0">
              <a:spcAft>
                <a:spcPts val="0"/>
              </a:spcAft>
            </a:pPr>
            <a:r>
              <a:rPr lang="en-US" b="0" noProof="0" dirty="0">
                <a:solidFill>
                  <a:schemeClr val="tx1"/>
                </a:solidFill>
              </a:rPr>
              <a:t>Boston</a:t>
            </a:r>
          </a:p>
          <a:p>
            <a:pPr lvl="0">
              <a:spcAft>
                <a:spcPts val="0"/>
              </a:spcAft>
            </a:pPr>
            <a:r>
              <a:rPr lang="en-US" b="0" noProof="0" dirty="0">
                <a:solidFill>
                  <a:schemeClr val="tx1"/>
                </a:solidFill>
              </a:rPr>
              <a:t>Chicago</a:t>
            </a:r>
          </a:p>
          <a:p>
            <a:pPr lvl="0">
              <a:spcAft>
                <a:spcPts val="0"/>
              </a:spcAft>
            </a:pPr>
            <a:r>
              <a:rPr lang="en-US" b="0" noProof="0" dirty="0">
                <a:solidFill>
                  <a:schemeClr val="tx1"/>
                </a:solidFill>
              </a:rPr>
              <a:t>Dallas</a:t>
            </a:r>
          </a:p>
          <a:p>
            <a:pPr lvl="0">
              <a:spcAft>
                <a:spcPts val="0"/>
              </a:spcAft>
            </a:pPr>
            <a:r>
              <a:rPr lang="en-US" b="0" noProof="0" dirty="0">
                <a:solidFill>
                  <a:schemeClr val="tx1"/>
                </a:solidFill>
              </a:rPr>
              <a:t>Estero</a:t>
            </a:r>
          </a:p>
          <a:p>
            <a:pPr lvl="0">
              <a:spcAft>
                <a:spcPts val="0"/>
              </a:spcAft>
            </a:pPr>
            <a:r>
              <a:rPr lang="en-US" b="0" noProof="0" dirty="0">
                <a:solidFill>
                  <a:schemeClr val="tx1"/>
                </a:solidFill>
              </a:rPr>
              <a:t>Miami</a:t>
            </a:r>
          </a:p>
          <a:p>
            <a:pPr lvl="0">
              <a:spcAft>
                <a:spcPts val="0"/>
              </a:spcAft>
            </a:pPr>
            <a:r>
              <a:rPr lang="en-US" b="0" noProof="0" dirty="0">
                <a:solidFill>
                  <a:schemeClr val="tx1"/>
                </a:solidFill>
              </a:rPr>
              <a:t>New York</a:t>
            </a:r>
          </a:p>
          <a:p>
            <a:pPr lvl="0">
              <a:spcAft>
                <a:spcPts val="0"/>
              </a:spcAft>
            </a:pPr>
            <a:r>
              <a:rPr lang="en-US" b="0" dirty="0">
                <a:solidFill>
                  <a:schemeClr val="tx1"/>
                </a:solidFill>
              </a:rPr>
              <a:t>Reno^</a:t>
            </a:r>
            <a:endParaRPr lang="en-US" b="0" noProof="0" dirty="0">
              <a:solidFill>
                <a:schemeClr val="tx1"/>
              </a:solidFill>
            </a:endParaRPr>
          </a:p>
          <a:p>
            <a:pPr lvl="0">
              <a:spcAft>
                <a:spcPts val="0"/>
              </a:spcAft>
            </a:pPr>
            <a:r>
              <a:rPr lang="en-US" b="0" noProof="0" dirty="0">
                <a:solidFill>
                  <a:schemeClr val="tx1"/>
                </a:solidFill>
              </a:rPr>
              <a:t>San Francisco</a:t>
            </a:r>
            <a:endParaRPr lang="en-US" noProof="0" dirty="0">
              <a:solidFill>
                <a:schemeClr val="tx1"/>
              </a:solidFill>
            </a:endParaRPr>
          </a:p>
        </p:txBody>
      </p:sp>
      <p:sp>
        <p:nvSpPr>
          <p:cNvPr id="114" name="Graphic 355">
            <a:extLst>
              <a:ext uri="{FF2B5EF4-FFF2-40B4-BE49-F238E27FC236}">
                <a16:creationId xmlns:a16="http://schemas.microsoft.com/office/drawing/2014/main" id="{1C2739AE-CEA1-9D2C-8180-39215CACC7F5}"/>
              </a:ext>
            </a:extLst>
          </p:cNvPr>
          <p:cNvSpPr/>
          <p:nvPr userDrawn="1"/>
        </p:nvSpPr>
        <p:spPr>
          <a:xfrm>
            <a:off x="6514331" y="1948330"/>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2492576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Network-UK">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22AF0C-D3C9-0546-91A1-208A8754ED8A}"/>
              </a:ext>
            </a:extLst>
          </p:cNvPr>
          <p:cNvSpPr/>
          <p:nvPr userDrawn="1"/>
        </p:nvSpPr>
        <p:spPr>
          <a:xfrm>
            <a:off x="4294264" y="0"/>
            <a:ext cx="4271270" cy="5143500"/>
          </a:xfrm>
          <a:prstGeom prst="rect">
            <a:avLst/>
          </a:pr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39538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Our network</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8"/>
            <a:ext cx="2811415" cy="576714"/>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United Kingdom</a:t>
            </a:r>
          </a:p>
        </p:txBody>
      </p:sp>
      <p:sp>
        <p:nvSpPr>
          <p:cNvPr id="6" name="Graphic 355">
            <a:extLst>
              <a:ext uri="{FF2B5EF4-FFF2-40B4-BE49-F238E27FC236}">
                <a16:creationId xmlns:a16="http://schemas.microsoft.com/office/drawing/2014/main" id="{67F7CE41-7AC8-664B-9ADA-FD3618CFB0F5}"/>
              </a:ext>
            </a:extLst>
          </p:cNvPr>
          <p:cNvSpPr/>
          <p:nvPr userDrawn="1"/>
        </p:nvSpPr>
        <p:spPr>
          <a:xfrm>
            <a:off x="4591177" y="29385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7" name="Oval 6">
            <a:extLst>
              <a:ext uri="{FF2B5EF4-FFF2-40B4-BE49-F238E27FC236}">
                <a16:creationId xmlns:a16="http://schemas.microsoft.com/office/drawing/2014/main" id="{6D356444-8136-1D40-961A-0DB9E88084D1}"/>
              </a:ext>
            </a:extLst>
          </p:cNvPr>
          <p:cNvSpPr/>
          <p:nvPr userDrawn="1"/>
        </p:nvSpPr>
        <p:spPr>
          <a:xfrm>
            <a:off x="4579940" y="492644"/>
            <a:ext cx="104055" cy="104055"/>
          </a:xfrm>
          <a:prstGeom prst="ellips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14">
            <a:extLst>
              <a:ext uri="{FF2B5EF4-FFF2-40B4-BE49-F238E27FC236}">
                <a16:creationId xmlns:a16="http://schemas.microsoft.com/office/drawing/2014/main" id="{3D68C0E4-9C17-6B46-8C50-23D4E2DC3144}"/>
              </a:ext>
            </a:extLst>
          </p:cNvPr>
          <p:cNvSpPr>
            <a:spLocks noGrp="1"/>
          </p:cNvSpPr>
          <p:nvPr>
            <p:ph type="body" sz="quarter" idx="41" hasCustomPrompt="1"/>
          </p:nvPr>
        </p:nvSpPr>
        <p:spPr>
          <a:xfrm>
            <a:off x="4685867" y="286336"/>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Offices</a:t>
            </a:r>
          </a:p>
        </p:txBody>
      </p:sp>
      <p:sp>
        <p:nvSpPr>
          <p:cNvPr id="18" name="Text Placeholder 14">
            <a:extLst>
              <a:ext uri="{FF2B5EF4-FFF2-40B4-BE49-F238E27FC236}">
                <a16:creationId xmlns:a16="http://schemas.microsoft.com/office/drawing/2014/main" id="{AE94442E-51D8-A740-91EB-A3A9A4CF0F4A}"/>
              </a:ext>
            </a:extLst>
          </p:cNvPr>
          <p:cNvSpPr>
            <a:spLocks noGrp="1"/>
          </p:cNvSpPr>
          <p:nvPr>
            <p:ph type="body" sz="quarter" idx="42" hasCustomPrompt="1"/>
          </p:nvPr>
        </p:nvSpPr>
        <p:spPr>
          <a:xfrm>
            <a:off x="4685867" y="467057"/>
            <a:ext cx="692891" cy="177258"/>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lang="en-GB" sz="675"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Jurisdiction</a:t>
            </a:r>
          </a:p>
        </p:txBody>
      </p:sp>
      <p:sp>
        <p:nvSpPr>
          <p:cNvPr id="243" name="Text Placeholder 14">
            <a:extLst>
              <a:ext uri="{FF2B5EF4-FFF2-40B4-BE49-F238E27FC236}">
                <a16:creationId xmlns:a16="http://schemas.microsoft.com/office/drawing/2014/main" id="{769BD045-5C8A-9940-A769-2852936095C6}"/>
              </a:ext>
            </a:extLst>
          </p:cNvPr>
          <p:cNvSpPr>
            <a:spLocks noGrp="1"/>
          </p:cNvSpPr>
          <p:nvPr>
            <p:ph type="body" sz="quarter" idx="37" hasCustomPrompt="1"/>
          </p:nvPr>
        </p:nvSpPr>
        <p:spPr>
          <a:xfrm>
            <a:off x="336018" y="1584719"/>
            <a:ext cx="1794655" cy="168542"/>
          </a:xfrm>
        </p:spPr>
        <p:txBody>
          <a:bodyPr bIns="0" anchor="t" anchorCtr="0">
            <a:noAutofit/>
          </a:bodyPr>
          <a:lstStyle>
            <a:lvl1pPr marL="0" indent="0">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TEAM TITLE (CAPITALS)</a:t>
            </a:r>
          </a:p>
        </p:txBody>
      </p:sp>
      <p:sp>
        <p:nvSpPr>
          <p:cNvPr id="244" name="Text Placeholder 14">
            <a:extLst>
              <a:ext uri="{FF2B5EF4-FFF2-40B4-BE49-F238E27FC236}">
                <a16:creationId xmlns:a16="http://schemas.microsoft.com/office/drawing/2014/main" id="{F4A00750-FAE9-C845-B24F-12D6FE973267}"/>
              </a:ext>
            </a:extLst>
          </p:cNvPr>
          <p:cNvSpPr>
            <a:spLocks noGrp="1"/>
          </p:cNvSpPr>
          <p:nvPr>
            <p:ph type="body" sz="quarter" idx="32" hasCustomPrompt="1"/>
          </p:nvPr>
        </p:nvSpPr>
        <p:spPr>
          <a:xfrm>
            <a:off x="328261" y="2001355"/>
            <a:ext cx="3600428" cy="1286009"/>
          </a:xfrm>
        </p:spPr>
        <p:txBody>
          <a:bodyPr bIns="0" anchor="t" anchorCtr="0">
            <a:noAutofit/>
          </a:bodyPr>
          <a:lstStyle>
            <a:lvl1pPr marL="128588" marR="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key highlight</a:t>
            </a:r>
          </a:p>
          <a:p>
            <a:pPr lvl="0"/>
            <a:r>
              <a:rPr lang="en-US" dirty="0"/>
              <a:t>Add key highlight</a:t>
            </a:r>
          </a:p>
          <a:p>
            <a:pPr lvl="0"/>
            <a:r>
              <a:rPr lang="en-US" dirty="0"/>
              <a:t>Add key highlight</a:t>
            </a:r>
          </a:p>
          <a:p>
            <a:pPr lvl="0"/>
            <a:r>
              <a:rPr lang="en-US" dirty="0"/>
              <a:t>Add key highlight</a:t>
            </a:r>
          </a:p>
        </p:txBody>
      </p:sp>
      <p:sp>
        <p:nvSpPr>
          <p:cNvPr id="245" name="Text Placeholder 14">
            <a:extLst>
              <a:ext uri="{FF2B5EF4-FFF2-40B4-BE49-F238E27FC236}">
                <a16:creationId xmlns:a16="http://schemas.microsoft.com/office/drawing/2014/main" id="{18E8A744-9CEB-F24A-9E1E-8A9949FC5F16}"/>
              </a:ext>
            </a:extLst>
          </p:cNvPr>
          <p:cNvSpPr>
            <a:spLocks noGrp="1"/>
          </p:cNvSpPr>
          <p:nvPr>
            <p:ph type="body" sz="quarter" idx="50" hasCustomPrompt="1"/>
          </p:nvPr>
        </p:nvSpPr>
        <p:spPr>
          <a:xfrm>
            <a:off x="329227" y="1766313"/>
            <a:ext cx="3602399" cy="235043"/>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
                <a:schemeClr val="tx1"/>
              </a:buClr>
              <a:buSzTx/>
              <a:buFontTx/>
              <a:buNone/>
              <a:tabLst/>
              <a:defRPr lang="en-GB" sz="90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Add text</a:t>
            </a:r>
          </a:p>
        </p:txBody>
      </p:sp>
      <p:sp>
        <p:nvSpPr>
          <p:cNvPr id="14" name="Rectangle 13">
            <a:extLst>
              <a:ext uri="{FF2B5EF4-FFF2-40B4-BE49-F238E27FC236}">
                <a16:creationId xmlns:a16="http://schemas.microsoft.com/office/drawing/2014/main" id="{3A81E165-B928-1645-82F8-F5D2156A0616}"/>
              </a:ext>
            </a:extLst>
          </p:cNvPr>
          <p:cNvSpPr/>
          <p:nvPr userDrawn="1"/>
        </p:nvSpPr>
        <p:spPr>
          <a:xfrm>
            <a:off x="8565535" y="0"/>
            <a:ext cx="7669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Freeform: Shape 38">
            <a:extLst>
              <a:ext uri="{FF2B5EF4-FFF2-40B4-BE49-F238E27FC236}">
                <a16:creationId xmlns:a16="http://schemas.microsoft.com/office/drawing/2014/main" id="{4E6C9C75-D8F0-D147-BF2A-6B50CDA91F13}"/>
              </a:ext>
            </a:extLst>
          </p:cNvPr>
          <p:cNvSpPr/>
          <p:nvPr userDrawn="1"/>
        </p:nvSpPr>
        <p:spPr>
          <a:xfrm>
            <a:off x="5522743" y="633542"/>
            <a:ext cx="2223873" cy="3361289"/>
          </a:xfrm>
          <a:custGeom>
            <a:avLst/>
            <a:gdLst>
              <a:gd name="connsiteX0" fmla="*/ 1699644 w 2965164"/>
              <a:gd name="connsiteY0" fmla="*/ 4442567 h 4481718"/>
              <a:gd name="connsiteX1" fmla="*/ 1743401 w 2965164"/>
              <a:gd name="connsiteY1" fmla="*/ 4447173 h 4481718"/>
              <a:gd name="connsiteX2" fmla="*/ 1764129 w 2965164"/>
              <a:gd name="connsiteY2" fmla="*/ 4456385 h 4481718"/>
              <a:gd name="connsiteX3" fmla="*/ 1766432 w 2965164"/>
              <a:gd name="connsiteY3" fmla="*/ 4477112 h 4481718"/>
              <a:gd name="connsiteX4" fmla="*/ 1752614 w 2965164"/>
              <a:gd name="connsiteY4" fmla="*/ 4481718 h 4481718"/>
              <a:gd name="connsiteX5" fmla="*/ 1741098 w 2965164"/>
              <a:gd name="connsiteY5" fmla="*/ 4474809 h 4481718"/>
              <a:gd name="connsiteX6" fmla="*/ 1716916 w 2965164"/>
              <a:gd name="connsiteY6" fmla="*/ 4474809 h 4481718"/>
              <a:gd name="connsiteX7" fmla="*/ 1695038 w 2965164"/>
              <a:gd name="connsiteY7" fmla="*/ 4479415 h 4481718"/>
              <a:gd name="connsiteX8" fmla="*/ 1597158 w 2965164"/>
              <a:gd name="connsiteY8" fmla="*/ 4342385 h 4481718"/>
              <a:gd name="connsiteX9" fmla="*/ 1604067 w 2965164"/>
              <a:gd name="connsiteY9" fmla="*/ 4342385 h 4481718"/>
              <a:gd name="connsiteX10" fmla="*/ 1606370 w 2965164"/>
              <a:gd name="connsiteY10" fmla="*/ 4346991 h 4481718"/>
              <a:gd name="connsiteX11" fmla="*/ 1594855 w 2965164"/>
              <a:gd name="connsiteY11" fmla="*/ 4374628 h 4481718"/>
              <a:gd name="connsiteX12" fmla="*/ 1566067 w 2965164"/>
              <a:gd name="connsiteY12" fmla="*/ 4365415 h 4481718"/>
              <a:gd name="connsiteX13" fmla="*/ 1563764 w 2965164"/>
              <a:gd name="connsiteY13" fmla="*/ 4358506 h 4481718"/>
              <a:gd name="connsiteX14" fmla="*/ 1988675 w 2965164"/>
              <a:gd name="connsiteY14" fmla="*/ 3813836 h 4481718"/>
              <a:gd name="connsiteX15" fmla="*/ 2041645 w 2965164"/>
              <a:gd name="connsiteY15" fmla="*/ 3831110 h 4481718"/>
              <a:gd name="connsiteX16" fmla="*/ 2066978 w 2965164"/>
              <a:gd name="connsiteY16" fmla="*/ 3849534 h 4481718"/>
              <a:gd name="connsiteX17" fmla="*/ 2040494 w 2965164"/>
              <a:gd name="connsiteY17" fmla="*/ 3864503 h 4481718"/>
              <a:gd name="connsiteX18" fmla="*/ 2032433 w 2965164"/>
              <a:gd name="connsiteY18" fmla="*/ 3881777 h 4481718"/>
              <a:gd name="connsiteX19" fmla="*/ 2025523 w 2965164"/>
              <a:gd name="connsiteY19" fmla="*/ 3888686 h 4481718"/>
              <a:gd name="connsiteX20" fmla="*/ 2008251 w 2965164"/>
              <a:gd name="connsiteY20" fmla="*/ 3893292 h 4481718"/>
              <a:gd name="connsiteX21" fmla="*/ 1990978 w 2965164"/>
              <a:gd name="connsiteY21" fmla="*/ 3893292 h 4481718"/>
              <a:gd name="connsiteX22" fmla="*/ 1924189 w 2965164"/>
              <a:gd name="connsiteY22" fmla="*/ 3858746 h 4481718"/>
              <a:gd name="connsiteX23" fmla="*/ 1909221 w 2965164"/>
              <a:gd name="connsiteY23" fmla="*/ 3859897 h 4481718"/>
              <a:gd name="connsiteX24" fmla="*/ 1924189 w 2965164"/>
              <a:gd name="connsiteY24" fmla="*/ 3843776 h 4481718"/>
              <a:gd name="connsiteX25" fmla="*/ 1965644 w 2965164"/>
              <a:gd name="connsiteY25" fmla="*/ 3831110 h 4481718"/>
              <a:gd name="connsiteX26" fmla="*/ 983397 w 2965164"/>
              <a:gd name="connsiteY26" fmla="*/ 2683043 h 4481718"/>
              <a:gd name="connsiteX27" fmla="*/ 1030610 w 2965164"/>
              <a:gd name="connsiteY27" fmla="*/ 2684195 h 4481718"/>
              <a:gd name="connsiteX28" fmla="*/ 1068611 w 2965164"/>
              <a:gd name="connsiteY28" fmla="*/ 2725650 h 4481718"/>
              <a:gd name="connsiteX29" fmla="*/ 1082429 w 2965164"/>
              <a:gd name="connsiteY29" fmla="*/ 2733710 h 4481718"/>
              <a:gd name="connsiteX30" fmla="*/ 1115822 w 2965164"/>
              <a:gd name="connsiteY30" fmla="*/ 2732559 h 4481718"/>
              <a:gd name="connsiteX31" fmla="*/ 1104307 w 2965164"/>
              <a:gd name="connsiteY31" fmla="*/ 2750983 h 4481718"/>
              <a:gd name="connsiteX32" fmla="*/ 1067459 w 2965164"/>
              <a:gd name="connsiteY32" fmla="*/ 2770559 h 4481718"/>
              <a:gd name="connsiteX33" fmla="*/ 1042125 w 2965164"/>
              <a:gd name="connsiteY33" fmla="*/ 2790135 h 4481718"/>
              <a:gd name="connsiteX34" fmla="*/ 1012186 w 2965164"/>
              <a:gd name="connsiteY34" fmla="*/ 2806256 h 4481718"/>
              <a:gd name="connsiteX35" fmla="*/ 997216 w 2965164"/>
              <a:gd name="connsiteY35" fmla="*/ 2787832 h 4481718"/>
              <a:gd name="connsiteX36" fmla="*/ 981095 w 2965164"/>
              <a:gd name="connsiteY36" fmla="*/ 2787832 h 4481718"/>
              <a:gd name="connsiteX37" fmla="*/ 954610 w 2965164"/>
              <a:gd name="connsiteY37" fmla="*/ 2750983 h 4481718"/>
              <a:gd name="connsiteX38" fmla="*/ 950003 w 2965164"/>
              <a:gd name="connsiteY38" fmla="*/ 2696861 h 4481718"/>
              <a:gd name="connsiteX39" fmla="*/ 732367 w 2965164"/>
              <a:gd name="connsiteY39" fmla="*/ 1669705 h 4481718"/>
              <a:gd name="connsiteX40" fmla="*/ 753093 w 2965164"/>
              <a:gd name="connsiteY40" fmla="*/ 1681220 h 4481718"/>
              <a:gd name="connsiteX41" fmla="*/ 761154 w 2965164"/>
              <a:gd name="connsiteY41" fmla="*/ 1691585 h 4481718"/>
              <a:gd name="connsiteX42" fmla="*/ 778428 w 2965164"/>
              <a:gd name="connsiteY42" fmla="*/ 1733039 h 4481718"/>
              <a:gd name="connsiteX43" fmla="*/ 781881 w 2965164"/>
              <a:gd name="connsiteY43" fmla="*/ 1768736 h 4481718"/>
              <a:gd name="connsiteX44" fmla="*/ 778428 w 2965164"/>
              <a:gd name="connsiteY44" fmla="*/ 1789463 h 4481718"/>
              <a:gd name="connsiteX45" fmla="*/ 738124 w 2965164"/>
              <a:gd name="connsiteY45" fmla="*/ 1789463 h 4481718"/>
              <a:gd name="connsiteX46" fmla="*/ 723155 w 2965164"/>
              <a:gd name="connsiteY46" fmla="*/ 1786009 h 4481718"/>
              <a:gd name="connsiteX47" fmla="*/ 707032 w 2965164"/>
              <a:gd name="connsiteY47" fmla="*/ 1774494 h 4481718"/>
              <a:gd name="connsiteX48" fmla="*/ 687457 w 2965164"/>
              <a:gd name="connsiteY48" fmla="*/ 1713463 h 4481718"/>
              <a:gd name="connsiteX49" fmla="*/ 694366 w 2965164"/>
              <a:gd name="connsiteY49" fmla="*/ 1691585 h 4481718"/>
              <a:gd name="connsiteX50" fmla="*/ 702427 w 2965164"/>
              <a:gd name="connsiteY50" fmla="*/ 1681220 h 4481718"/>
              <a:gd name="connsiteX51" fmla="*/ 711639 w 2965164"/>
              <a:gd name="connsiteY51" fmla="*/ 1673160 h 4481718"/>
              <a:gd name="connsiteX52" fmla="*/ 450244 w 2965164"/>
              <a:gd name="connsiteY52" fmla="*/ 1572977 h 4481718"/>
              <a:gd name="connsiteX53" fmla="*/ 461759 w 2965164"/>
              <a:gd name="connsiteY53" fmla="*/ 1630553 h 4481718"/>
              <a:gd name="connsiteX54" fmla="*/ 473274 w 2965164"/>
              <a:gd name="connsiteY54" fmla="*/ 1666251 h 4481718"/>
              <a:gd name="connsiteX55" fmla="*/ 474426 w 2965164"/>
              <a:gd name="connsiteY55" fmla="*/ 1678917 h 4481718"/>
              <a:gd name="connsiteX56" fmla="*/ 464062 w 2965164"/>
              <a:gd name="connsiteY56" fmla="*/ 1696191 h 4481718"/>
              <a:gd name="connsiteX57" fmla="*/ 411092 w 2965164"/>
              <a:gd name="connsiteY57" fmla="*/ 1719221 h 4481718"/>
              <a:gd name="connsiteX58" fmla="*/ 394971 w 2965164"/>
              <a:gd name="connsiteY58" fmla="*/ 1719221 h 4481718"/>
              <a:gd name="connsiteX59" fmla="*/ 392668 w 2965164"/>
              <a:gd name="connsiteY59" fmla="*/ 1713463 h 4481718"/>
              <a:gd name="connsiteX60" fmla="*/ 404183 w 2965164"/>
              <a:gd name="connsiteY60" fmla="*/ 1690432 h 4481718"/>
              <a:gd name="connsiteX61" fmla="*/ 393819 w 2965164"/>
              <a:gd name="connsiteY61" fmla="*/ 1663948 h 4481718"/>
              <a:gd name="connsiteX62" fmla="*/ 398426 w 2965164"/>
              <a:gd name="connsiteY62" fmla="*/ 1644372 h 4481718"/>
              <a:gd name="connsiteX63" fmla="*/ 393819 w 2965164"/>
              <a:gd name="connsiteY63" fmla="*/ 1640918 h 4481718"/>
              <a:gd name="connsiteX64" fmla="*/ 383455 w 2965164"/>
              <a:gd name="connsiteY64" fmla="*/ 1643221 h 4481718"/>
              <a:gd name="connsiteX65" fmla="*/ 345456 w 2965164"/>
              <a:gd name="connsiteY65" fmla="*/ 1674311 h 4481718"/>
              <a:gd name="connsiteX66" fmla="*/ 332789 w 2965164"/>
              <a:gd name="connsiteY66" fmla="*/ 1677766 h 4481718"/>
              <a:gd name="connsiteX67" fmla="*/ 331638 w 2965164"/>
              <a:gd name="connsiteY67" fmla="*/ 1670857 h 4481718"/>
              <a:gd name="connsiteX68" fmla="*/ 340850 w 2965164"/>
              <a:gd name="connsiteY68" fmla="*/ 1645524 h 4481718"/>
              <a:gd name="connsiteX69" fmla="*/ 342001 w 2965164"/>
              <a:gd name="connsiteY69" fmla="*/ 1628250 h 4481718"/>
              <a:gd name="connsiteX70" fmla="*/ 347758 w 2965164"/>
              <a:gd name="connsiteY70" fmla="*/ 1617887 h 4481718"/>
              <a:gd name="connsiteX71" fmla="*/ 358122 w 2965164"/>
              <a:gd name="connsiteY71" fmla="*/ 1607523 h 4481718"/>
              <a:gd name="connsiteX72" fmla="*/ 370788 w 2965164"/>
              <a:gd name="connsiteY72" fmla="*/ 1599463 h 4481718"/>
              <a:gd name="connsiteX73" fmla="*/ 381152 w 2965164"/>
              <a:gd name="connsiteY73" fmla="*/ 1598311 h 4481718"/>
              <a:gd name="connsiteX74" fmla="*/ 391517 w 2965164"/>
              <a:gd name="connsiteY74" fmla="*/ 1606372 h 4481718"/>
              <a:gd name="connsiteX75" fmla="*/ 422607 w 2965164"/>
              <a:gd name="connsiteY75" fmla="*/ 1584493 h 4481718"/>
              <a:gd name="connsiteX76" fmla="*/ 568850 w 2965164"/>
              <a:gd name="connsiteY76" fmla="*/ 1487765 h 4481718"/>
              <a:gd name="connsiteX77" fmla="*/ 580365 w 2965164"/>
              <a:gd name="connsiteY77" fmla="*/ 1488917 h 4481718"/>
              <a:gd name="connsiteX78" fmla="*/ 557336 w 2965164"/>
              <a:gd name="connsiteY78" fmla="*/ 1539584 h 4481718"/>
              <a:gd name="connsiteX79" fmla="*/ 502063 w 2965164"/>
              <a:gd name="connsiteY79" fmla="*/ 1625947 h 4481718"/>
              <a:gd name="connsiteX80" fmla="*/ 495154 w 2965164"/>
              <a:gd name="connsiteY80" fmla="*/ 1630553 h 4481718"/>
              <a:gd name="connsiteX81" fmla="*/ 479032 w 2965164"/>
              <a:gd name="connsiteY81" fmla="*/ 1630553 h 4481718"/>
              <a:gd name="connsiteX82" fmla="*/ 473274 w 2965164"/>
              <a:gd name="connsiteY82" fmla="*/ 1623644 h 4481718"/>
              <a:gd name="connsiteX83" fmla="*/ 469820 w 2965164"/>
              <a:gd name="connsiteY83" fmla="*/ 1612129 h 4481718"/>
              <a:gd name="connsiteX84" fmla="*/ 469820 w 2965164"/>
              <a:gd name="connsiteY84" fmla="*/ 1591402 h 4481718"/>
              <a:gd name="connsiteX85" fmla="*/ 480183 w 2965164"/>
              <a:gd name="connsiteY85" fmla="*/ 1576433 h 4481718"/>
              <a:gd name="connsiteX86" fmla="*/ 521638 w 2965164"/>
              <a:gd name="connsiteY86" fmla="*/ 1554553 h 4481718"/>
              <a:gd name="connsiteX87" fmla="*/ 503214 w 2965164"/>
              <a:gd name="connsiteY87" fmla="*/ 1546493 h 4481718"/>
              <a:gd name="connsiteX88" fmla="*/ 502063 w 2965164"/>
              <a:gd name="connsiteY88" fmla="*/ 1540735 h 4481718"/>
              <a:gd name="connsiteX89" fmla="*/ 512426 w 2965164"/>
              <a:gd name="connsiteY89" fmla="*/ 1522310 h 4481718"/>
              <a:gd name="connsiteX90" fmla="*/ 557336 w 2965164"/>
              <a:gd name="connsiteY90" fmla="*/ 1493523 h 4481718"/>
              <a:gd name="connsiteX91" fmla="*/ 449093 w 2965164"/>
              <a:gd name="connsiteY91" fmla="*/ 1248248 h 4481718"/>
              <a:gd name="connsiteX92" fmla="*/ 460608 w 2965164"/>
              <a:gd name="connsiteY92" fmla="*/ 1250551 h 4481718"/>
              <a:gd name="connsiteX93" fmla="*/ 483638 w 2965164"/>
              <a:gd name="connsiteY93" fmla="*/ 1266673 h 4481718"/>
              <a:gd name="connsiteX94" fmla="*/ 510123 w 2965164"/>
              <a:gd name="connsiteY94" fmla="*/ 1301218 h 4481718"/>
              <a:gd name="connsiteX95" fmla="*/ 544668 w 2965164"/>
              <a:gd name="connsiteY95" fmla="*/ 1305825 h 4481718"/>
              <a:gd name="connsiteX96" fmla="*/ 568850 w 2965164"/>
              <a:gd name="connsiteY96" fmla="*/ 1320795 h 4481718"/>
              <a:gd name="connsiteX97" fmla="*/ 563093 w 2965164"/>
              <a:gd name="connsiteY97" fmla="*/ 1387583 h 4481718"/>
              <a:gd name="connsiteX98" fmla="*/ 436425 w 2965164"/>
              <a:gd name="connsiteY98" fmla="*/ 1412917 h 4481718"/>
              <a:gd name="connsiteX99" fmla="*/ 392668 w 2965164"/>
              <a:gd name="connsiteY99" fmla="*/ 1410614 h 4481718"/>
              <a:gd name="connsiteX100" fmla="*/ 389214 w 2965164"/>
              <a:gd name="connsiteY100" fmla="*/ 1397946 h 4481718"/>
              <a:gd name="connsiteX101" fmla="*/ 398426 w 2965164"/>
              <a:gd name="connsiteY101" fmla="*/ 1389886 h 4481718"/>
              <a:gd name="connsiteX102" fmla="*/ 434122 w 2965164"/>
              <a:gd name="connsiteY102" fmla="*/ 1381825 h 4481718"/>
              <a:gd name="connsiteX103" fmla="*/ 449093 w 2965164"/>
              <a:gd name="connsiteY103" fmla="*/ 1320795 h 4481718"/>
              <a:gd name="connsiteX104" fmla="*/ 393819 w 2965164"/>
              <a:gd name="connsiteY104" fmla="*/ 1293158 h 4481718"/>
              <a:gd name="connsiteX105" fmla="*/ 390365 w 2965164"/>
              <a:gd name="connsiteY105" fmla="*/ 1285097 h 4481718"/>
              <a:gd name="connsiteX106" fmla="*/ 394971 w 2965164"/>
              <a:gd name="connsiteY106" fmla="*/ 1271279 h 4481718"/>
              <a:gd name="connsiteX107" fmla="*/ 401880 w 2965164"/>
              <a:gd name="connsiteY107" fmla="*/ 1265522 h 4481718"/>
              <a:gd name="connsiteX108" fmla="*/ 435274 w 2965164"/>
              <a:gd name="connsiteY108" fmla="*/ 1251704 h 4481718"/>
              <a:gd name="connsiteX109" fmla="*/ 331638 w 2965164"/>
              <a:gd name="connsiteY109" fmla="*/ 1240188 h 4481718"/>
              <a:gd name="connsiteX110" fmla="*/ 338547 w 2965164"/>
              <a:gd name="connsiteY110" fmla="*/ 1243642 h 4481718"/>
              <a:gd name="connsiteX111" fmla="*/ 323576 w 2965164"/>
              <a:gd name="connsiteY111" fmla="*/ 1260916 h 4481718"/>
              <a:gd name="connsiteX112" fmla="*/ 299395 w 2965164"/>
              <a:gd name="connsiteY112" fmla="*/ 1279340 h 4481718"/>
              <a:gd name="connsiteX113" fmla="*/ 280971 w 2965164"/>
              <a:gd name="connsiteY113" fmla="*/ 1281643 h 4481718"/>
              <a:gd name="connsiteX114" fmla="*/ 279819 w 2965164"/>
              <a:gd name="connsiteY114" fmla="*/ 1274734 h 4481718"/>
              <a:gd name="connsiteX115" fmla="*/ 310910 w 2965164"/>
              <a:gd name="connsiteY115" fmla="*/ 1243642 h 4481718"/>
              <a:gd name="connsiteX116" fmla="*/ 27636 w 2965164"/>
              <a:gd name="connsiteY116" fmla="*/ 1081279 h 4481718"/>
              <a:gd name="connsiteX117" fmla="*/ 43758 w 2965164"/>
              <a:gd name="connsiteY117" fmla="*/ 1089339 h 4481718"/>
              <a:gd name="connsiteX118" fmla="*/ 46061 w 2965164"/>
              <a:gd name="connsiteY118" fmla="*/ 1097400 h 4481718"/>
              <a:gd name="connsiteX119" fmla="*/ 40302 w 2965164"/>
              <a:gd name="connsiteY119" fmla="*/ 1105460 h 4481718"/>
              <a:gd name="connsiteX120" fmla="*/ 12666 w 2965164"/>
              <a:gd name="connsiteY120" fmla="*/ 1111218 h 4481718"/>
              <a:gd name="connsiteX121" fmla="*/ 2302 w 2965164"/>
              <a:gd name="connsiteY121" fmla="*/ 1107763 h 4481718"/>
              <a:gd name="connsiteX122" fmla="*/ 0 w 2965164"/>
              <a:gd name="connsiteY122" fmla="*/ 1102006 h 4481718"/>
              <a:gd name="connsiteX123" fmla="*/ 5757 w 2965164"/>
              <a:gd name="connsiteY123" fmla="*/ 1087036 h 4481718"/>
              <a:gd name="connsiteX124" fmla="*/ 389214 w 2965164"/>
              <a:gd name="connsiteY124" fmla="*/ 1065157 h 4481718"/>
              <a:gd name="connsiteX125" fmla="*/ 403032 w 2965164"/>
              <a:gd name="connsiteY125" fmla="*/ 1074370 h 4481718"/>
              <a:gd name="connsiteX126" fmla="*/ 408789 w 2965164"/>
              <a:gd name="connsiteY126" fmla="*/ 1084733 h 4481718"/>
              <a:gd name="connsiteX127" fmla="*/ 408789 w 2965164"/>
              <a:gd name="connsiteY127" fmla="*/ 1096248 h 4481718"/>
              <a:gd name="connsiteX128" fmla="*/ 403032 w 2965164"/>
              <a:gd name="connsiteY128" fmla="*/ 1105460 h 4481718"/>
              <a:gd name="connsiteX129" fmla="*/ 393819 w 2965164"/>
              <a:gd name="connsiteY129" fmla="*/ 1111218 h 4481718"/>
              <a:gd name="connsiteX130" fmla="*/ 382303 w 2965164"/>
              <a:gd name="connsiteY130" fmla="*/ 1110066 h 4481718"/>
              <a:gd name="connsiteX131" fmla="*/ 369637 w 2965164"/>
              <a:gd name="connsiteY131" fmla="*/ 1102006 h 4481718"/>
              <a:gd name="connsiteX132" fmla="*/ 353516 w 2965164"/>
              <a:gd name="connsiteY132" fmla="*/ 1080127 h 4481718"/>
              <a:gd name="connsiteX133" fmla="*/ 79454 w 2965164"/>
              <a:gd name="connsiteY133" fmla="*/ 913157 h 4481718"/>
              <a:gd name="connsiteX134" fmla="*/ 88666 w 2965164"/>
              <a:gd name="connsiteY134" fmla="*/ 918914 h 4481718"/>
              <a:gd name="connsiteX135" fmla="*/ 94423 w 2965164"/>
              <a:gd name="connsiteY135" fmla="*/ 1031763 h 4481718"/>
              <a:gd name="connsiteX136" fmla="*/ 93272 w 2965164"/>
              <a:gd name="connsiteY136" fmla="*/ 1036369 h 4481718"/>
              <a:gd name="connsiteX137" fmla="*/ 79454 w 2965164"/>
              <a:gd name="connsiteY137" fmla="*/ 1038672 h 4481718"/>
              <a:gd name="connsiteX138" fmla="*/ 62182 w 2965164"/>
              <a:gd name="connsiteY138" fmla="*/ 1036369 h 4481718"/>
              <a:gd name="connsiteX139" fmla="*/ 51818 w 2965164"/>
              <a:gd name="connsiteY139" fmla="*/ 1029460 h 4481718"/>
              <a:gd name="connsiteX140" fmla="*/ 40302 w 2965164"/>
              <a:gd name="connsiteY140" fmla="*/ 1001823 h 4481718"/>
              <a:gd name="connsiteX141" fmla="*/ 39151 w 2965164"/>
              <a:gd name="connsiteY141" fmla="*/ 984551 h 4481718"/>
              <a:gd name="connsiteX142" fmla="*/ 43758 w 2965164"/>
              <a:gd name="connsiteY142" fmla="*/ 952308 h 4481718"/>
              <a:gd name="connsiteX143" fmla="*/ 42605 w 2965164"/>
              <a:gd name="connsiteY143" fmla="*/ 914307 h 4481718"/>
              <a:gd name="connsiteX144" fmla="*/ 394971 w 2965164"/>
              <a:gd name="connsiteY144" fmla="*/ 780731 h 4481718"/>
              <a:gd name="connsiteX145" fmla="*/ 419153 w 2965164"/>
              <a:gd name="connsiteY145" fmla="*/ 791095 h 4481718"/>
              <a:gd name="connsiteX146" fmla="*/ 444487 w 2965164"/>
              <a:gd name="connsiteY146" fmla="*/ 821035 h 4481718"/>
              <a:gd name="connsiteX147" fmla="*/ 451396 w 2965164"/>
              <a:gd name="connsiteY147" fmla="*/ 857884 h 4481718"/>
              <a:gd name="connsiteX148" fmla="*/ 451396 w 2965164"/>
              <a:gd name="connsiteY148" fmla="*/ 878611 h 4481718"/>
              <a:gd name="connsiteX149" fmla="*/ 445638 w 2965164"/>
              <a:gd name="connsiteY149" fmla="*/ 902792 h 4481718"/>
              <a:gd name="connsiteX150" fmla="*/ 452547 w 2965164"/>
              <a:gd name="connsiteY150" fmla="*/ 928126 h 4481718"/>
              <a:gd name="connsiteX151" fmla="*/ 453699 w 2965164"/>
              <a:gd name="connsiteY151" fmla="*/ 946550 h 4481718"/>
              <a:gd name="connsiteX152" fmla="*/ 467517 w 2965164"/>
              <a:gd name="connsiteY152" fmla="*/ 952308 h 4481718"/>
              <a:gd name="connsiteX153" fmla="*/ 475577 w 2965164"/>
              <a:gd name="connsiteY153" fmla="*/ 960368 h 4481718"/>
              <a:gd name="connsiteX154" fmla="*/ 535456 w 2965164"/>
              <a:gd name="connsiteY154" fmla="*/ 969580 h 4481718"/>
              <a:gd name="connsiteX155" fmla="*/ 590729 w 2965164"/>
              <a:gd name="connsiteY155" fmla="*/ 967277 h 4481718"/>
              <a:gd name="connsiteX156" fmla="*/ 601093 w 2965164"/>
              <a:gd name="connsiteY156" fmla="*/ 974187 h 4481718"/>
              <a:gd name="connsiteX157" fmla="*/ 602244 w 2965164"/>
              <a:gd name="connsiteY157" fmla="*/ 985702 h 4481718"/>
              <a:gd name="connsiteX158" fmla="*/ 593032 w 2965164"/>
              <a:gd name="connsiteY158" fmla="*/ 998369 h 4481718"/>
              <a:gd name="connsiteX159" fmla="*/ 560790 w 2965164"/>
              <a:gd name="connsiteY159" fmla="*/ 1022550 h 4481718"/>
              <a:gd name="connsiteX160" fmla="*/ 522790 w 2965164"/>
              <a:gd name="connsiteY160" fmla="*/ 1060551 h 4481718"/>
              <a:gd name="connsiteX161" fmla="*/ 511275 w 2965164"/>
              <a:gd name="connsiteY161" fmla="*/ 1068611 h 4481718"/>
              <a:gd name="connsiteX162" fmla="*/ 498607 w 2965164"/>
              <a:gd name="connsiteY162" fmla="*/ 1068611 h 4481718"/>
              <a:gd name="connsiteX163" fmla="*/ 489395 w 2965164"/>
              <a:gd name="connsiteY163" fmla="*/ 1065157 h 4481718"/>
              <a:gd name="connsiteX164" fmla="*/ 483638 w 2965164"/>
              <a:gd name="connsiteY164" fmla="*/ 997217 h 4481718"/>
              <a:gd name="connsiteX165" fmla="*/ 442184 w 2965164"/>
              <a:gd name="connsiteY165" fmla="*/ 1006429 h 4481718"/>
              <a:gd name="connsiteX166" fmla="*/ 408789 w 2965164"/>
              <a:gd name="connsiteY166" fmla="*/ 1005278 h 4481718"/>
              <a:gd name="connsiteX167" fmla="*/ 390365 w 2965164"/>
              <a:gd name="connsiteY167" fmla="*/ 997217 h 4481718"/>
              <a:gd name="connsiteX168" fmla="*/ 377698 w 2965164"/>
              <a:gd name="connsiteY168" fmla="*/ 981096 h 4481718"/>
              <a:gd name="connsiteX169" fmla="*/ 352365 w 2965164"/>
              <a:gd name="connsiteY169" fmla="*/ 939641 h 4481718"/>
              <a:gd name="connsiteX170" fmla="*/ 277516 w 2965164"/>
              <a:gd name="connsiteY170" fmla="*/ 923520 h 4481718"/>
              <a:gd name="connsiteX171" fmla="*/ 256788 w 2965164"/>
              <a:gd name="connsiteY171" fmla="*/ 900489 h 4481718"/>
              <a:gd name="connsiteX172" fmla="*/ 251031 w 2965164"/>
              <a:gd name="connsiteY172" fmla="*/ 886671 h 4481718"/>
              <a:gd name="connsiteX173" fmla="*/ 253334 w 2965164"/>
              <a:gd name="connsiteY173" fmla="*/ 878611 h 4481718"/>
              <a:gd name="connsiteX174" fmla="*/ 268303 w 2965164"/>
              <a:gd name="connsiteY174" fmla="*/ 861338 h 4481718"/>
              <a:gd name="connsiteX175" fmla="*/ 287880 w 2965164"/>
              <a:gd name="connsiteY175" fmla="*/ 867096 h 4481718"/>
              <a:gd name="connsiteX176" fmla="*/ 299395 w 2965164"/>
              <a:gd name="connsiteY176" fmla="*/ 863641 h 4481718"/>
              <a:gd name="connsiteX177" fmla="*/ 306304 w 2965164"/>
              <a:gd name="connsiteY177" fmla="*/ 855581 h 4481718"/>
              <a:gd name="connsiteX178" fmla="*/ 306304 w 2965164"/>
              <a:gd name="connsiteY178" fmla="*/ 849822 h 4481718"/>
              <a:gd name="connsiteX179" fmla="*/ 295940 w 2965164"/>
              <a:gd name="connsiteY179" fmla="*/ 834853 h 4481718"/>
              <a:gd name="connsiteX180" fmla="*/ 295940 w 2965164"/>
              <a:gd name="connsiteY180" fmla="*/ 830247 h 4481718"/>
              <a:gd name="connsiteX181" fmla="*/ 371940 w 2965164"/>
              <a:gd name="connsiteY181" fmla="*/ 811823 h 4481718"/>
              <a:gd name="connsiteX182" fmla="*/ 378849 w 2965164"/>
              <a:gd name="connsiteY182" fmla="*/ 783034 h 4481718"/>
              <a:gd name="connsiteX183" fmla="*/ 108243 w 2965164"/>
              <a:gd name="connsiteY183" fmla="*/ 776125 h 4481718"/>
              <a:gd name="connsiteX184" fmla="*/ 143939 w 2965164"/>
              <a:gd name="connsiteY184" fmla="*/ 802611 h 4481718"/>
              <a:gd name="connsiteX185" fmla="*/ 115152 w 2965164"/>
              <a:gd name="connsiteY185" fmla="*/ 845216 h 4481718"/>
              <a:gd name="connsiteX186" fmla="*/ 71393 w 2965164"/>
              <a:gd name="connsiteY186" fmla="*/ 845216 h 4481718"/>
              <a:gd name="connsiteX187" fmla="*/ 9212 w 2965164"/>
              <a:gd name="connsiteY187" fmla="*/ 812974 h 4481718"/>
              <a:gd name="connsiteX188" fmla="*/ 9212 w 2965164"/>
              <a:gd name="connsiteY188" fmla="*/ 806065 h 4481718"/>
              <a:gd name="connsiteX189" fmla="*/ 13817 w 2965164"/>
              <a:gd name="connsiteY189" fmla="*/ 796852 h 4481718"/>
              <a:gd name="connsiteX190" fmla="*/ 23030 w 2965164"/>
              <a:gd name="connsiteY190" fmla="*/ 789943 h 4481718"/>
              <a:gd name="connsiteX191" fmla="*/ 33393 w 2965164"/>
              <a:gd name="connsiteY191" fmla="*/ 788792 h 4481718"/>
              <a:gd name="connsiteX192" fmla="*/ 48362 w 2965164"/>
              <a:gd name="connsiteY192" fmla="*/ 793398 h 4481718"/>
              <a:gd name="connsiteX193" fmla="*/ 69091 w 2965164"/>
              <a:gd name="connsiteY193" fmla="*/ 785337 h 4481718"/>
              <a:gd name="connsiteX194" fmla="*/ 87515 w 2965164"/>
              <a:gd name="connsiteY194" fmla="*/ 787640 h 4481718"/>
              <a:gd name="connsiteX195" fmla="*/ 416849 w 2965164"/>
              <a:gd name="connsiteY195" fmla="*/ 399578 h 4481718"/>
              <a:gd name="connsiteX196" fmla="*/ 422607 w 2965164"/>
              <a:gd name="connsiteY196" fmla="*/ 406488 h 4481718"/>
              <a:gd name="connsiteX197" fmla="*/ 430668 w 2965164"/>
              <a:gd name="connsiteY197" fmla="*/ 431821 h 4481718"/>
              <a:gd name="connsiteX198" fmla="*/ 429516 w 2965164"/>
              <a:gd name="connsiteY198" fmla="*/ 465214 h 4481718"/>
              <a:gd name="connsiteX199" fmla="*/ 389214 w 2965164"/>
              <a:gd name="connsiteY199" fmla="*/ 545821 h 4481718"/>
              <a:gd name="connsiteX200" fmla="*/ 373092 w 2965164"/>
              <a:gd name="connsiteY200" fmla="*/ 548124 h 4481718"/>
              <a:gd name="connsiteX201" fmla="*/ 359273 w 2965164"/>
              <a:gd name="connsiteY201" fmla="*/ 568851 h 4481718"/>
              <a:gd name="connsiteX202" fmla="*/ 315516 w 2965164"/>
              <a:gd name="connsiteY202" fmla="*/ 590731 h 4481718"/>
              <a:gd name="connsiteX203" fmla="*/ 353516 w 2965164"/>
              <a:gd name="connsiteY203" fmla="*/ 590731 h 4481718"/>
              <a:gd name="connsiteX204" fmla="*/ 363880 w 2965164"/>
              <a:gd name="connsiteY204" fmla="*/ 597640 h 4481718"/>
              <a:gd name="connsiteX205" fmla="*/ 363880 w 2965164"/>
              <a:gd name="connsiteY205" fmla="*/ 613761 h 4481718"/>
              <a:gd name="connsiteX206" fmla="*/ 356971 w 2965164"/>
              <a:gd name="connsiteY206" fmla="*/ 622973 h 4481718"/>
              <a:gd name="connsiteX207" fmla="*/ 308607 w 2965164"/>
              <a:gd name="connsiteY207" fmla="*/ 659822 h 4481718"/>
              <a:gd name="connsiteX208" fmla="*/ 275213 w 2965164"/>
              <a:gd name="connsiteY208" fmla="*/ 673640 h 4481718"/>
              <a:gd name="connsiteX209" fmla="*/ 239516 w 2965164"/>
              <a:gd name="connsiteY209" fmla="*/ 712792 h 4481718"/>
              <a:gd name="connsiteX210" fmla="*/ 221090 w 2965164"/>
              <a:gd name="connsiteY210" fmla="*/ 712792 h 4481718"/>
              <a:gd name="connsiteX211" fmla="*/ 202667 w 2965164"/>
              <a:gd name="connsiteY211" fmla="*/ 736973 h 4481718"/>
              <a:gd name="connsiteX212" fmla="*/ 187697 w 2965164"/>
              <a:gd name="connsiteY212" fmla="*/ 747338 h 4481718"/>
              <a:gd name="connsiteX213" fmla="*/ 179637 w 2965164"/>
              <a:gd name="connsiteY213" fmla="*/ 747338 h 4481718"/>
              <a:gd name="connsiteX214" fmla="*/ 170425 w 2965164"/>
              <a:gd name="connsiteY214" fmla="*/ 741579 h 4481718"/>
              <a:gd name="connsiteX215" fmla="*/ 148545 w 2965164"/>
              <a:gd name="connsiteY215" fmla="*/ 717398 h 4481718"/>
              <a:gd name="connsiteX216" fmla="*/ 188849 w 2965164"/>
              <a:gd name="connsiteY216" fmla="*/ 693216 h 4481718"/>
              <a:gd name="connsiteX217" fmla="*/ 192303 w 2965164"/>
              <a:gd name="connsiteY217" fmla="*/ 679397 h 4481718"/>
              <a:gd name="connsiteX218" fmla="*/ 219940 w 2965164"/>
              <a:gd name="connsiteY218" fmla="*/ 665579 h 4481718"/>
              <a:gd name="connsiteX219" fmla="*/ 217637 w 2965164"/>
              <a:gd name="connsiteY219" fmla="*/ 660973 h 4481718"/>
              <a:gd name="connsiteX220" fmla="*/ 173879 w 2965164"/>
              <a:gd name="connsiteY220" fmla="*/ 641398 h 4481718"/>
              <a:gd name="connsiteX221" fmla="*/ 156607 w 2965164"/>
              <a:gd name="connsiteY221" fmla="*/ 628730 h 4481718"/>
              <a:gd name="connsiteX222" fmla="*/ 157757 w 2965164"/>
              <a:gd name="connsiteY222" fmla="*/ 621821 h 4481718"/>
              <a:gd name="connsiteX223" fmla="*/ 178485 w 2965164"/>
              <a:gd name="connsiteY223" fmla="*/ 606852 h 4481718"/>
              <a:gd name="connsiteX224" fmla="*/ 168122 w 2965164"/>
              <a:gd name="connsiteY224" fmla="*/ 604549 h 4481718"/>
              <a:gd name="connsiteX225" fmla="*/ 161213 w 2965164"/>
              <a:gd name="connsiteY225" fmla="*/ 596488 h 4481718"/>
              <a:gd name="connsiteX226" fmla="*/ 148545 w 2965164"/>
              <a:gd name="connsiteY226" fmla="*/ 593034 h 4481718"/>
              <a:gd name="connsiteX227" fmla="*/ 145091 w 2965164"/>
              <a:gd name="connsiteY227" fmla="*/ 586125 h 4481718"/>
              <a:gd name="connsiteX228" fmla="*/ 142788 w 2965164"/>
              <a:gd name="connsiteY228" fmla="*/ 566548 h 4481718"/>
              <a:gd name="connsiteX229" fmla="*/ 146242 w 2965164"/>
              <a:gd name="connsiteY229" fmla="*/ 545821 h 4481718"/>
              <a:gd name="connsiteX230" fmla="*/ 158910 w 2965164"/>
              <a:gd name="connsiteY230" fmla="*/ 536609 h 4481718"/>
              <a:gd name="connsiteX231" fmla="*/ 164667 w 2965164"/>
              <a:gd name="connsiteY231" fmla="*/ 527397 h 4481718"/>
              <a:gd name="connsiteX232" fmla="*/ 170425 w 2965164"/>
              <a:gd name="connsiteY232" fmla="*/ 523943 h 4481718"/>
              <a:gd name="connsiteX233" fmla="*/ 190000 w 2965164"/>
              <a:gd name="connsiteY233" fmla="*/ 528549 h 4481718"/>
              <a:gd name="connsiteX234" fmla="*/ 210727 w 2965164"/>
              <a:gd name="connsiteY234" fmla="*/ 548124 h 4481718"/>
              <a:gd name="connsiteX235" fmla="*/ 233758 w 2965164"/>
              <a:gd name="connsiteY235" fmla="*/ 542367 h 4481718"/>
              <a:gd name="connsiteX236" fmla="*/ 261394 w 2965164"/>
              <a:gd name="connsiteY236" fmla="*/ 545821 h 4481718"/>
              <a:gd name="connsiteX237" fmla="*/ 261394 w 2965164"/>
              <a:gd name="connsiteY237" fmla="*/ 542367 h 4481718"/>
              <a:gd name="connsiteX238" fmla="*/ 241819 w 2965164"/>
              <a:gd name="connsiteY238" fmla="*/ 502063 h 4481718"/>
              <a:gd name="connsiteX239" fmla="*/ 245273 w 2965164"/>
              <a:gd name="connsiteY239" fmla="*/ 494003 h 4481718"/>
              <a:gd name="connsiteX240" fmla="*/ 255636 w 2965164"/>
              <a:gd name="connsiteY240" fmla="*/ 484791 h 4481718"/>
              <a:gd name="connsiteX241" fmla="*/ 318970 w 2965164"/>
              <a:gd name="connsiteY241" fmla="*/ 456002 h 4481718"/>
              <a:gd name="connsiteX242" fmla="*/ 397274 w 2965164"/>
              <a:gd name="connsiteY242" fmla="*/ 407638 h 4481718"/>
              <a:gd name="connsiteX243" fmla="*/ 1371460 w 2965164"/>
              <a:gd name="connsiteY243" fmla="*/ 327032 h 4481718"/>
              <a:gd name="connsiteX244" fmla="*/ 1437097 w 2965164"/>
              <a:gd name="connsiteY244" fmla="*/ 333941 h 4481718"/>
              <a:gd name="connsiteX245" fmla="*/ 1439400 w 2965164"/>
              <a:gd name="connsiteY245" fmla="*/ 343153 h 4481718"/>
              <a:gd name="connsiteX246" fmla="*/ 1435945 w 2965164"/>
              <a:gd name="connsiteY246" fmla="*/ 355821 h 4481718"/>
              <a:gd name="connsiteX247" fmla="*/ 1418673 w 2965164"/>
              <a:gd name="connsiteY247" fmla="*/ 390366 h 4481718"/>
              <a:gd name="connsiteX248" fmla="*/ 1420976 w 2965164"/>
              <a:gd name="connsiteY248" fmla="*/ 428366 h 4481718"/>
              <a:gd name="connsiteX249" fmla="*/ 1417521 w 2965164"/>
              <a:gd name="connsiteY249" fmla="*/ 439881 h 4481718"/>
              <a:gd name="connsiteX250" fmla="*/ 1409461 w 2965164"/>
              <a:gd name="connsiteY250" fmla="*/ 453699 h 4481718"/>
              <a:gd name="connsiteX251" fmla="*/ 1385278 w 2965164"/>
              <a:gd name="connsiteY251" fmla="*/ 480185 h 4481718"/>
              <a:gd name="connsiteX252" fmla="*/ 1321945 w 2965164"/>
              <a:gd name="connsiteY252" fmla="*/ 518184 h 4481718"/>
              <a:gd name="connsiteX253" fmla="*/ 1205641 w 2965164"/>
              <a:gd name="connsiteY253" fmla="*/ 605700 h 4481718"/>
              <a:gd name="connsiteX254" fmla="*/ 1136550 w 2965164"/>
              <a:gd name="connsiteY254" fmla="*/ 648307 h 4481718"/>
              <a:gd name="connsiteX255" fmla="*/ 1127338 w 2965164"/>
              <a:gd name="connsiteY255" fmla="*/ 669034 h 4481718"/>
              <a:gd name="connsiteX256" fmla="*/ 1122732 w 2965164"/>
              <a:gd name="connsiteY256" fmla="*/ 697822 h 4481718"/>
              <a:gd name="connsiteX257" fmla="*/ 1164186 w 2965164"/>
              <a:gd name="connsiteY257" fmla="*/ 703580 h 4481718"/>
              <a:gd name="connsiteX258" fmla="*/ 1180308 w 2965164"/>
              <a:gd name="connsiteY258" fmla="*/ 712792 h 4481718"/>
              <a:gd name="connsiteX259" fmla="*/ 1169944 w 2965164"/>
              <a:gd name="connsiteY259" fmla="*/ 727761 h 4481718"/>
              <a:gd name="connsiteX260" fmla="*/ 1108913 w 2965164"/>
              <a:gd name="connsiteY260" fmla="*/ 778428 h 4481718"/>
              <a:gd name="connsiteX261" fmla="*/ 1090489 w 2965164"/>
              <a:gd name="connsiteY261" fmla="*/ 824489 h 4481718"/>
              <a:gd name="connsiteX262" fmla="*/ 1136550 w 2965164"/>
              <a:gd name="connsiteY262" fmla="*/ 823338 h 4481718"/>
              <a:gd name="connsiteX263" fmla="*/ 1174551 w 2965164"/>
              <a:gd name="connsiteY263" fmla="*/ 814126 h 4481718"/>
              <a:gd name="connsiteX264" fmla="*/ 1251702 w 2965164"/>
              <a:gd name="connsiteY264" fmla="*/ 785337 h 4481718"/>
              <a:gd name="connsiteX265" fmla="*/ 1324248 w 2965164"/>
              <a:gd name="connsiteY265" fmla="*/ 764610 h 4481718"/>
              <a:gd name="connsiteX266" fmla="*/ 1358794 w 2965164"/>
              <a:gd name="connsiteY266" fmla="*/ 763459 h 4481718"/>
              <a:gd name="connsiteX267" fmla="*/ 1425582 w 2965164"/>
              <a:gd name="connsiteY267" fmla="*/ 780731 h 4481718"/>
              <a:gd name="connsiteX268" fmla="*/ 1440551 w 2965164"/>
              <a:gd name="connsiteY268" fmla="*/ 780731 h 4481718"/>
              <a:gd name="connsiteX269" fmla="*/ 1469340 w 2965164"/>
              <a:gd name="connsiteY269" fmla="*/ 772671 h 4481718"/>
              <a:gd name="connsiteX270" fmla="*/ 1498127 w 2965164"/>
              <a:gd name="connsiteY270" fmla="*/ 771519 h 4481718"/>
              <a:gd name="connsiteX271" fmla="*/ 1693885 w 2965164"/>
              <a:gd name="connsiteY271" fmla="*/ 777277 h 4481718"/>
              <a:gd name="connsiteX272" fmla="*/ 1748007 w 2965164"/>
              <a:gd name="connsiteY272" fmla="*/ 766913 h 4481718"/>
              <a:gd name="connsiteX273" fmla="*/ 1783704 w 2965164"/>
              <a:gd name="connsiteY273" fmla="*/ 778428 h 4481718"/>
              <a:gd name="connsiteX274" fmla="*/ 1813644 w 2965164"/>
              <a:gd name="connsiteY274" fmla="*/ 808368 h 4481718"/>
              <a:gd name="connsiteX275" fmla="*/ 1842432 w 2965164"/>
              <a:gd name="connsiteY275" fmla="*/ 862490 h 4481718"/>
              <a:gd name="connsiteX276" fmla="*/ 1841280 w 2965164"/>
              <a:gd name="connsiteY276" fmla="*/ 871702 h 4481718"/>
              <a:gd name="connsiteX277" fmla="*/ 1824008 w 2965164"/>
              <a:gd name="connsiteY277" fmla="*/ 897035 h 4481718"/>
              <a:gd name="connsiteX278" fmla="*/ 1791765 w 2965164"/>
              <a:gd name="connsiteY278" fmla="*/ 928126 h 4481718"/>
              <a:gd name="connsiteX279" fmla="*/ 1764129 w 2965164"/>
              <a:gd name="connsiteY279" fmla="*/ 970733 h 4481718"/>
              <a:gd name="connsiteX280" fmla="*/ 1756067 w 2965164"/>
              <a:gd name="connsiteY280" fmla="*/ 993763 h 4481718"/>
              <a:gd name="connsiteX281" fmla="*/ 1750311 w 2965164"/>
              <a:gd name="connsiteY281" fmla="*/ 1019096 h 4481718"/>
              <a:gd name="connsiteX282" fmla="*/ 1741098 w 2965164"/>
              <a:gd name="connsiteY282" fmla="*/ 1042127 h 4481718"/>
              <a:gd name="connsiteX283" fmla="*/ 1686976 w 2965164"/>
              <a:gd name="connsiteY283" fmla="*/ 1151521 h 4481718"/>
              <a:gd name="connsiteX284" fmla="*/ 1634006 w 2965164"/>
              <a:gd name="connsiteY284" fmla="*/ 1211400 h 4481718"/>
              <a:gd name="connsiteX285" fmla="*/ 1609825 w 2965164"/>
              <a:gd name="connsiteY285" fmla="*/ 1254007 h 4481718"/>
              <a:gd name="connsiteX286" fmla="*/ 1581037 w 2965164"/>
              <a:gd name="connsiteY286" fmla="*/ 1288552 h 4481718"/>
              <a:gd name="connsiteX287" fmla="*/ 1553400 w 2965164"/>
              <a:gd name="connsiteY287" fmla="*/ 1310431 h 4481718"/>
              <a:gd name="connsiteX288" fmla="*/ 1523460 w 2965164"/>
              <a:gd name="connsiteY288" fmla="*/ 1324249 h 4481718"/>
              <a:gd name="connsiteX289" fmla="*/ 1437097 w 2965164"/>
              <a:gd name="connsiteY289" fmla="*/ 1339219 h 4481718"/>
              <a:gd name="connsiteX290" fmla="*/ 1412915 w 2965164"/>
              <a:gd name="connsiteY290" fmla="*/ 1349582 h 4481718"/>
              <a:gd name="connsiteX291" fmla="*/ 1384127 w 2965164"/>
              <a:gd name="connsiteY291" fmla="*/ 1368007 h 4481718"/>
              <a:gd name="connsiteX292" fmla="*/ 1354187 w 2965164"/>
              <a:gd name="connsiteY292" fmla="*/ 1377219 h 4481718"/>
              <a:gd name="connsiteX293" fmla="*/ 1389884 w 2965164"/>
              <a:gd name="connsiteY293" fmla="*/ 1376068 h 4481718"/>
              <a:gd name="connsiteX294" fmla="*/ 1425582 w 2965164"/>
              <a:gd name="connsiteY294" fmla="*/ 1365704 h 4481718"/>
              <a:gd name="connsiteX295" fmla="*/ 1490067 w 2965164"/>
              <a:gd name="connsiteY295" fmla="*/ 1362250 h 4481718"/>
              <a:gd name="connsiteX296" fmla="*/ 1563764 w 2965164"/>
              <a:gd name="connsiteY296" fmla="*/ 1397946 h 4481718"/>
              <a:gd name="connsiteX297" fmla="*/ 1556855 w 2965164"/>
              <a:gd name="connsiteY297" fmla="*/ 1426735 h 4481718"/>
              <a:gd name="connsiteX298" fmla="*/ 1526916 w 2965164"/>
              <a:gd name="connsiteY298" fmla="*/ 1449765 h 4481718"/>
              <a:gd name="connsiteX299" fmla="*/ 1458975 w 2965164"/>
              <a:gd name="connsiteY299" fmla="*/ 1453219 h 4481718"/>
              <a:gd name="connsiteX300" fmla="*/ 1395642 w 2965164"/>
              <a:gd name="connsiteY300" fmla="*/ 1505038 h 4481718"/>
              <a:gd name="connsiteX301" fmla="*/ 1366854 w 2965164"/>
              <a:gd name="connsiteY301" fmla="*/ 1521160 h 4481718"/>
              <a:gd name="connsiteX302" fmla="*/ 1336914 w 2965164"/>
              <a:gd name="connsiteY302" fmla="*/ 1529220 h 4481718"/>
              <a:gd name="connsiteX303" fmla="*/ 1298915 w 2965164"/>
              <a:gd name="connsiteY303" fmla="*/ 1526917 h 4481718"/>
              <a:gd name="connsiteX304" fmla="*/ 1229823 w 2965164"/>
              <a:gd name="connsiteY304" fmla="*/ 1513098 h 4481718"/>
              <a:gd name="connsiteX305" fmla="*/ 1199884 w 2965164"/>
              <a:gd name="connsiteY305" fmla="*/ 1499280 h 4481718"/>
              <a:gd name="connsiteX306" fmla="*/ 1227520 w 2965164"/>
              <a:gd name="connsiteY306" fmla="*/ 1522310 h 4481718"/>
              <a:gd name="connsiteX307" fmla="*/ 1258611 w 2965164"/>
              <a:gd name="connsiteY307" fmla="*/ 1534978 h 4481718"/>
              <a:gd name="connsiteX308" fmla="*/ 1437097 w 2965164"/>
              <a:gd name="connsiteY308" fmla="*/ 1563765 h 4481718"/>
              <a:gd name="connsiteX309" fmla="*/ 1447460 w 2965164"/>
              <a:gd name="connsiteY309" fmla="*/ 1560311 h 4481718"/>
              <a:gd name="connsiteX310" fmla="*/ 1503885 w 2965164"/>
              <a:gd name="connsiteY310" fmla="*/ 1530372 h 4481718"/>
              <a:gd name="connsiteX311" fmla="*/ 1579885 w 2965164"/>
              <a:gd name="connsiteY311" fmla="*/ 1530372 h 4481718"/>
              <a:gd name="connsiteX312" fmla="*/ 1723825 w 2965164"/>
              <a:gd name="connsiteY312" fmla="*/ 1586796 h 4481718"/>
              <a:gd name="connsiteX313" fmla="*/ 1765280 w 2965164"/>
              <a:gd name="connsiteY313" fmla="*/ 1629402 h 4481718"/>
              <a:gd name="connsiteX314" fmla="*/ 1825159 w 2965164"/>
              <a:gd name="connsiteY314" fmla="*/ 1690432 h 4481718"/>
              <a:gd name="connsiteX315" fmla="*/ 1857401 w 2965164"/>
              <a:gd name="connsiteY315" fmla="*/ 1714615 h 4481718"/>
              <a:gd name="connsiteX316" fmla="*/ 1880432 w 2965164"/>
              <a:gd name="connsiteY316" fmla="*/ 1736493 h 4481718"/>
              <a:gd name="connsiteX317" fmla="*/ 1895402 w 2965164"/>
              <a:gd name="connsiteY317" fmla="*/ 1768736 h 4481718"/>
              <a:gd name="connsiteX318" fmla="*/ 1923039 w 2965164"/>
              <a:gd name="connsiteY318" fmla="*/ 1874676 h 4481718"/>
              <a:gd name="connsiteX319" fmla="*/ 1955281 w 2965164"/>
              <a:gd name="connsiteY319" fmla="*/ 1978313 h 4481718"/>
              <a:gd name="connsiteX320" fmla="*/ 1996736 w 2965164"/>
              <a:gd name="connsiteY320" fmla="*/ 2090011 h 4481718"/>
              <a:gd name="connsiteX321" fmla="*/ 2015160 w 2965164"/>
              <a:gd name="connsiteY321" fmla="*/ 2121101 h 4481718"/>
              <a:gd name="connsiteX322" fmla="*/ 2040494 w 2965164"/>
              <a:gd name="connsiteY322" fmla="*/ 2142981 h 4481718"/>
              <a:gd name="connsiteX323" fmla="*/ 2167161 w 2965164"/>
              <a:gd name="connsiteY323" fmla="*/ 2192495 h 4481718"/>
              <a:gd name="connsiteX324" fmla="*/ 2194797 w 2965164"/>
              <a:gd name="connsiteY324" fmla="*/ 2208617 h 4481718"/>
              <a:gd name="connsiteX325" fmla="*/ 2243160 w 2965164"/>
              <a:gd name="connsiteY325" fmla="*/ 2256981 h 4481718"/>
              <a:gd name="connsiteX326" fmla="*/ 2290373 w 2965164"/>
              <a:gd name="connsiteY326" fmla="*/ 2307647 h 4481718"/>
              <a:gd name="connsiteX327" fmla="*/ 2334131 w 2965164"/>
              <a:gd name="connsiteY327" fmla="*/ 2346799 h 4481718"/>
              <a:gd name="connsiteX328" fmla="*/ 2381344 w 2965164"/>
              <a:gd name="connsiteY328" fmla="*/ 2377891 h 4481718"/>
              <a:gd name="connsiteX329" fmla="*/ 2358313 w 2965164"/>
              <a:gd name="connsiteY329" fmla="*/ 2394012 h 4481718"/>
              <a:gd name="connsiteX330" fmla="*/ 2342192 w 2965164"/>
              <a:gd name="connsiteY330" fmla="*/ 2419346 h 4481718"/>
              <a:gd name="connsiteX331" fmla="*/ 2353707 w 2965164"/>
              <a:gd name="connsiteY331" fmla="*/ 2453891 h 4481718"/>
              <a:gd name="connsiteX332" fmla="*/ 2373283 w 2965164"/>
              <a:gd name="connsiteY332" fmla="*/ 2487285 h 4481718"/>
              <a:gd name="connsiteX333" fmla="*/ 2411283 w 2965164"/>
              <a:gd name="connsiteY333" fmla="*/ 2540255 h 4481718"/>
              <a:gd name="connsiteX334" fmla="*/ 2444677 w 2965164"/>
              <a:gd name="connsiteY334" fmla="*/ 2598983 h 4481718"/>
              <a:gd name="connsiteX335" fmla="*/ 2432011 w 2965164"/>
              <a:gd name="connsiteY335" fmla="*/ 2589771 h 4481718"/>
              <a:gd name="connsiteX336" fmla="*/ 2419343 w 2965164"/>
              <a:gd name="connsiteY336" fmla="*/ 2585164 h 4481718"/>
              <a:gd name="connsiteX337" fmla="*/ 2402071 w 2965164"/>
              <a:gd name="connsiteY337" fmla="*/ 2586315 h 4481718"/>
              <a:gd name="connsiteX338" fmla="*/ 2384798 w 2965164"/>
              <a:gd name="connsiteY338" fmla="*/ 2584012 h 4481718"/>
              <a:gd name="connsiteX339" fmla="*/ 2352555 w 2965164"/>
              <a:gd name="connsiteY339" fmla="*/ 2565588 h 4481718"/>
              <a:gd name="connsiteX340" fmla="*/ 2321465 w 2965164"/>
              <a:gd name="connsiteY340" fmla="*/ 2543710 h 4481718"/>
              <a:gd name="connsiteX341" fmla="*/ 2260433 w 2965164"/>
              <a:gd name="connsiteY341" fmla="*/ 2552922 h 4481718"/>
              <a:gd name="connsiteX342" fmla="*/ 2227040 w 2965164"/>
              <a:gd name="connsiteY342" fmla="*/ 2549467 h 4481718"/>
              <a:gd name="connsiteX343" fmla="*/ 2197099 w 2965164"/>
              <a:gd name="connsiteY343" fmla="*/ 2550619 h 4481718"/>
              <a:gd name="connsiteX344" fmla="*/ 2252373 w 2965164"/>
              <a:gd name="connsiteY344" fmla="*/ 2563285 h 4481718"/>
              <a:gd name="connsiteX345" fmla="*/ 2313403 w 2965164"/>
              <a:gd name="connsiteY345" fmla="*/ 2564437 h 4481718"/>
              <a:gd name="connsiteX346" fmla="*/ 2448132 w 2965164"/>
              <a:gd name="connsiteY346" fmla="*/ 2662316 h 4481718"/>
              <a:gd name="connsiteX347" fmla="*/ 2494193 w 2965164"/>
              <a:gd name="connsiteY347" fmla="*/ 2719892 h 4481718"/>
              <a:gd name="connsiteX348" fmla="*/ 2521829 w 2965164"/>
              <a:gd name="connsiteY348" fmla="*/ 2795892 h 4481718"/>
              <a:gd name="connsiteX349" fmla="*/ 2503405 w 2965164"/>
              <a:gd name="connsiteY349" fmla="*/ 2830438 h 4481718"/>
              <a:gd name="connsiteX350" fmla="*/ 2474616 w 2965164"/>
              <a:gd name="connsiteY350" fmla="*/ 2852317 h 4481718"/>
              <a:gd name="connsiteX351" fmla="*/ 2448132 w 2965164"/>
              <a:gd name="connsiteY351" fmla="*/ 2877651 h 4481718"/>
              <a:gd name="connsiteX352" fmla="*/ 2422799 w 2965164"/>
              <a:gd name="connsiteY352" fmla="*/ 2906438 h 4481718"/>
              <a:gd name="connsiteX353" fmla="*/ 2497647 w 2965164"/>
              <a:gd name="connsiteY353" fmla="*/ 2947893 h 4481718"/>
              <a:gd name="connsiteX354" fmla="*/ 2513768 w 2965164"/>
              <a:gd name="connsiteY354" fmla="*/ 2946742 h 4481718"/>
              <a:gd name="connsiteX355" fmla="*/ 2529889 w 2965164"/>
              <a:gd name="connsiteY355" fmla="*/ 2940984 h 4481718"/>
              <a:gd name="connsiteX356" fmla="*/ 2546011 w 2965164"/>
              <a:gd name="connsiteY356" fmla="*/ 2927166 h 4481718"/>
              <a:gd name="connsiteX357" fmla="*/ 2572496 w 2965164"/>
              <a:gd name="connsiteY357" fmla="*/ 2892620 h 4481718"/>
              <a:gd name="connsiteX358" fmla="*/ 2586315 w 2965164"/>
              <a:gd name="connsiteY358" fmla="*/ 2879954 h 4481718"/>
              <a:gd name="connsiteX359" fmla="*/ 2632375 w 2965164"/>
              <a:gd name="connsiteY359" fmla="*/ 2875348 h 4481718"/>
              <a:gd name="connsiteX360" fmla="*/ 2671527 w 2965164"/>
              <a:gd name="connsiteY360" fmla="*/ 2877651 h 4481718"/>
              <a:gd name="connsiteX361" fmla="*/ 2710679 w 2965164"/>
              <a:gd name="connsiteY361" fmla="*/ 2884560 h 4481718"/>
              <a:gd name="connsiteX362" fmla="*/ 2745224 w 2965164"/>
              <a:gd name="connsiteY362" fmla="*/ 2882257 h 4481718"/>
              <a:gd name="connsiteX363" fmla="*/ 2814315 w 2965164"/>
              <a:gd name="connsiteY363" fmla="*/ 2897226 h 4481718"/>
              <a:gd name="connsiteX364" fmla="*/ 2850012 w 2965164"/>
              <a:gd name="connsiteY364" fmla="*/ 2911044 h 4481718"/>
              <a:gd name="connsiteX365" fmla="*/ 2937527 w 2965164"/>
              <a:gd name="connsiteY365" fmla="*/ 2970923 h 4481718"/>
              <a:gd name="connsiteX366" fmla="*/ 2955952 w 2965164"/>
              <a:gd name="connsiteY366" fmla="*/ 3004318 h 4481718"/>
              <a:gd name="connsiteX367" fmla="*/ 2965164 w 2965164"/>
              <a:gd name="connsiteY367" fmla="*/ 3046924 h 4481718"/>
              <a:gd name="connsiteX368" fmla="*/ 2954801 w 2965164"/>
              <a:gd name="connsiteY368" fmla="*/ 3089531 h 4481718"/>
              <a:gd name="connsiteX369" fmla="*/ 2939831 w 2965164"/>
              <a:gd name="connsiteY369" fmla="*/ 3132136 h 4481718"/>
              <a:gd name="connsiteX370" fmla="*/ 2922558 w 2965164"/>
              <a:gd name="connsiteY370" fmla="*/ 3171288 h 4481718"/>
              <a:gd name="connsiteX371" fmla="*/ 2912194 w 2965164"/>
              <a:gd name="connsiteY371" fmla="*/ 3220804 h 4481718"/>
              <a:gd name="connsiteX372" fmla="*/ 2905285 w 2965164"/>
              <a:gd name="connsiteY372" fmla="*/ 3239228 h 4481718"/>
              <a:gd name="connsiteX373" fmla="*/ 2894922 w 2965164"/>
              <a:gd name="connsiteY373" fmla="*/ 3253046 h 4481718"/>
              <a:gd name="connsiteX374" fmla="*/ 2848861 w 2965164"/>
              <a:gd name="connsiteY374" fmla="*/ 3292198 h 4481718"/>
              <a:gd name="connsiteX375" fmla="*/ 2817769 w 2965164"/>
              <a:gd name="connsiteY375" fmla="*/ 3308319 h 4481718"/>
              <a:gd name="connsiteX376" fmla="*/ 2805103 w 2965164"/>
              <a:gd name="connsiteY376" fmla="*/ 3301410 h 4481718"/>
              <a:gd name="connsiteX377" fmla="*/ 2791285 w 2965164"/>
              <a:gd name="connsiteY377" fmla="*/ 3302561 h 4481718"/>
              <a:gd name="connsiteX378" fmla="*/ 2790133 w 2965164"/>
              <a:gd name="connsiteY378" fmla="*/ 3311773 h 4481718"/>
              <a:gd name="connsiteX379" fmla="*/ 2805103 w 2965164"/>
              <a:gd name="connsiteY379" fmla="*/ 3331350 h 4481718"/>
              <a:gd name="connsiteX380" fmla="*/ 2805103 w 2965164"/>
              <a:gd name="connsiteY380" fmla="*/ 3355531 h 4481718"/>
              <a:gd name="connsiteX381" fmla="*/ 2777467 w 2965164"/>
              <a:gd name="connsiteY381" fmla="*/ 3373956 h 4481718"/>
              <a:gd name="connsiteX382" fmla="*/ 2749830 w 2965164"/>
              <a:gd name="connsiteY382" fmla="*/ 3382017 h 4481718"/>
              <a:gd name="connsiteX383" fmla="*/ 2702617 w 2965164"/>
              <a:gd name="connsiteY383" fmla="*/ 3372805 h 4481718"/>
              <a:gd name="connsiteX384" fmla="*/ 2638132 w 2965164"/>
              <a:gd name="connsiteY384" fmla="*/ 3406198 h 4481718"/>
              <a:gd name="connsiteX385" fmla="*/ 2684193 w 2965164"/>
              <a:gd name="connsiteY385" fmla="*/ 3423471 h 4481718"/>
              <a:gd name="connsiteX386" fmla="*/ 2693405 w 2965164"/>
              <a:gd name="connsiteY386" fmla="*/ 3441896 h 4481718"/>
              <a:gd name="connsiteX387" fmla="*/ 2681890 w 2965164"/>
              <a:gd name="connsiteY387" fmla="*/ 3474138 h 4481718"/>
              <a:gd name="connsiteX388" fmla="*/ 2653103 w 2965164"/>
              <a:gd name="connsiteY388" fmla="*/ 3487957 h 4481718"/>
              <a:gd name="connsiteX389" fmla="*/ 2620860 w 2965164"/>
              <a:gd name="connsiteY389" fmla="*/ 3493714 h 4481718"/>
              <a:gd name="connsiteX390" fmla="*/ 2587465 w 2965164"/>
              <a:gd name="connsiteY390" fmla="*/ 3494866 h 4481718"/>
              <a:gd name="connsiteX391" fmla="*/ 2559829 w 2965164"/>
              <a:gd name="connsiteY391" fmla="*/ 3502926 h 4481718"/>
              <a:gd name="connsiteX392" fmla="*/ 2533345 w 2965164"/>
              <a:gd name="connsiteY392" fmla="*/ 3517896 h 4481718"/>
              <a:gd name="connsiteX393" fmla="*/ 2566738 w 2965164"/>
              <a:gd name="connsiteY393" fmla="*/ 3509835 h 4481718"/>
              <a:gd name="connsiteX394" fmla="*/ 2589768 w 2965164"/>
              <a:gd name="connsiteY394" fmla="*/ 3516744 h 4481718"/>
              <a:gd name="connsiteX395" fmla="*/ 2604739 w 2965164"/>
              <a:gd name="connsiteY395" fmla="*/ 3543230 h 4481718"/>
              <a:gd name="connsiteX396" fmla="*/ 2617405 w 2965164"/>
              <a:gd name="connsiteY396" fmla="*/ 3551290 h 4481718"/>
              <a:gd name="connsiteX397" fmla="*/ 2681890 w 2965164"/>
              <a:gd name="connsiteY397" fmla="*/ 3562805 h 4481718"/>
              <a:gd name="connsiteX398" fmla="*/ 2722194 w 2965164"/>
              <a:gd name="connsiteY398" fmla="*/ 3562805 h 4481718"/>
              <a:gd name="connsiteX399" fmla="*/ 2799345 w 2965164"/>
              <a:gd name="connsiteY399" fmla="*/ 3555896 h 4481718"/>
              <a:gd name="connsiteX400" fmla="*/ 2836194 w 2965164"/>
              <a:gd name="connsiteY400" fmla="*/ 3555896 h 4481718"/>
              <a:gd name="connsiteX401" fmla="*/ 2850012 w 2965164"/>
              <a:gd name="connsiteY401" fmla="*/ 3560502 h 4481718"/>
              <a:gd name="connsiteX402" fmla="*/ 2850012 w 2965164"/>
              <a:gd name="connsiteY402" fmla="*/ 3582381 h 4481718"/>
              <a:gd name="connsiteX403" fmla="*/ 2844255 w 2965164"/>
              <a:gd name="connsiteY403" fmla="*/ 3636502 h 4481718"/>
              <a:gd name="connsiteX404" fmla="*/ 2833891 w 2965164"/>
              <a:gd name="connsiteY404" fmla="*/ 3648017 h 4481718"/>
              <a:gd name="connsiteX405" fmla="*/ 2731406 w 2965164"/>
              <a:gd name="connsiteY405" fmla="*/ 3694078 h 4481718"/>
              <a:gd name="connsiteX406" fmla="*/ 2710679 w 2965164"/>
              <a:gd name="connsiteY406" fmla="*/ 3726321 h 4481718"/>
              <a:gd name="connsiteX407" fmla="*/ 2704921 w 2965164"/>
              <a:gd name="connsiteY407" fmla="*/ 3745897 h 4481718"/>
              <a:gd name="connsiteX408" fmla="*/ 2645041 w 2965164"/>
              <a:gd name="connsiteY408" fmla="*/ 3742442 h 4481718"/>
              <a:gd name="connsiteX409" fmla="*/ 2617405 w 2965164"/>
              <a:gd name="connsiteY409" fmla="*/ 3763169 h 4481718"/>
              <a:gd name="connsiteX410" fmla="*/ 2569041 w 2965164"/>
              <a:gd name="connsiteY410" fmla="*/ 3776988 h 4481718"/>
              <a:gd name="connsiteX411" fmla="*/ 2531041 w 2965164"/>
              <a:gd name="connsiteY411" fmla="*/ 3791958 h 4481718"/>
              <a:gd name="connsiteX412" fmla="*/ 2494193 w 2965164"/>
              <a:gd name="connsiteY412" fmla="*/ 3810382 h 4481718"/>
              <a:gd name="connsiteX413" fmla="*/ 2464253 w 2965164"/>
              <a:gd name="connsiteY413" fmla="*/ 3816139 h 4481718"/>
              <a:gd name="connsiteX414" fmla="*/ 2334131 w 2965164"/>
              <a:gd name="connsiteY414" fmla="*/ 3794261 h 4481718"/>
              <a:gd name="connsiteX415" fmla="*/ 2255827 w 2965164"/>
              <a:gd name="connsiteY415" fmla="*/ 3796564 h 4481718"/>
              <a:gd name="connsiteX416" fmla="*/ 2148737 w 2965164"/>
              <a:gd name="connsiteY416" fmla="*/ 3814989 h 4481718"/>
              <a:gd name="connsiteX417" fmla="*/ 2121100 w 2965164"/>
              <a:gd name="connsiteY417" fmla="*/ 3811533 h 4481718"/>
              <a:gd name="connsiteX418" fmla="*/ 2079645 w 2965164"/>
              <a:gd name="connsiteY418" fmla="*/ 3793109 h 4481718"/>
              <a:gd name="connsiteX419" fmla="*/ 2037039 w 2965164"/>
              <a:gd name="connsiteY419" fmla="*/ 3780443 h 4481718"/>
              <a:gd name="connsiteX420" fmla="*/ 1988675 w 2965164"/>
              <a:gd name="connsiteY420" fmla="*/ 3774685 h 4481718"/>
              <a:gd name="connsiteX421" fmla="*/ 1947220 w 2965164"/>
              <a:gd name="connsiteY421" fmla="*/ 3758563 h 4481718"/>
              <a:gd name="connsiteX422" fmla="*/ 1973705 w 2965164"/>
              <a:gd name="connsiteY422" fmla="*/ 3790806 h 4481718"/>
              <a:gd name="connsiteX423" fmla="*/ 1914977 w 2965164"/>
              <a:gd name="connsiteY423" fmla="*/ 3821898 h 4481718"/>
              <a:gd name="connsiteX424" fmla="*/ 1888493 w 2965164"/>
              <a:gd name="connsiteY424" fmla="*/ 3827655 h 4481718"/>
              <a:gd name="connsiteX425" fmla="*/ 1860857 w 2965164"/>
              <a:gd name="connsiteY425" fmla="*/ 3826504 h 4481718"/>
              <a:gd name="connsiteX426" fmla="*/ 1804431 w 2965164"/>
              <a:gd name="connsiteY426" fmla="*/ 3834564 h 4481718"/>
              <a:gd name="connsiteX427" fmla="*/ 1751461 w 2965164"/>
              <a:gd name="connsiteY427" fmla="*/ 3829958 h 4481718"/>
              <a:gd name="connsiteX428" fmla="*/ 1759523 w 2965164"/>
              <a:gd name="connsiteY428" fmla="*/ 3851837 h 4481718"/>
              <a:gd name="connsiteX429" fmla="*/ 1773341 w 2965164"/>
              <a:gd name="connsiteY429" fmla="*/ 3871412 h 4481718"/>
              <a:gd name="connsiteX430" fmla="*/ 1761826 w 2965164"/>
              <a:gd name="connsiteY430" fmla="*/ 3879474 h 4481718"/>
              <a:gd name="connsiteX431" fmla="*/ 1749158 w 2965164"/>
              <a:gd name="connsiteY431" fmla="*/ 3881777 h 4481718"/>
              <a:gd name="connsiteX432" fmla="*/ 1648977 w 2965164"/>
              <a:gd name="connsiteY432" fmla="*/ 3866806 h 4481718"/>
              <a:gd name="connsiteX433" fmla="*/ 1635159 w 2965164"/>
              <a:gd name="connsiteY433" fmla="*/ 3869109 h 4481718"/>
              <a:gd name="connsiteX434" fmla="*/ 1622491 w 2965164"/>
              <a:gd name="connsiteY434" fmla="*/ 3882928 h 4481718"/>
              <a:gd name="connsiteX435" fmla="*/ 1585643 w 2965164"/>
              <a:gd name="connsiteY435" fmla="*/ 3876018 h 4481718"/>
              <a:gd name="connsiteX436" fmla="*/ 1549946 w 2965164"/>
              <a:gd name="connsiteY436" fmla="*/ 3854140 h 4481718"/>
              <a:gd name="connsiteX437" fmla="*/ 1511945 w 2965164"/>
              <a:gd name="connsiteY437" fmla="*/ 3839170 h 4481718"/>
              <a:gd name="connsiteX438" fmla="*/ 1472793 w 2965164"/>
              <a:gd name="connsiteY438" fmla="*/ 3832261 h 4481718"/>
              <a:gd name="connsiteX439" fmla="*/ 1441703 w 2965164"/>
              <a:gd name="connsiteY439" fmla="*/ 3834564 h 4481718"/>
              <a:gd name="connsiteX440" fmla="*/ 1312733 w 2965164"/>
              <a:gd name="connsiteY440" fmla="*/ 3870261 h 4481718"/>
              <a:gd name="connsiteX441" fmla="*/ 1287399 w 2965164"/>
              <a:gd name="connsiteY441" fmla="*/ 3905958 h 4481718"/>
              <a:gd name="connsiteX442" fmla="*/ 1274732 w 2965164"/>
              <a:gd name="connsiteY442" fmla="*/ 3956625 h 4481718"/>
              <a:gd name="connsiteX443" fmla="*/ 1256308 w 2965164"/>
              <a:gd name="connsiteY443" fmla="*/ 4001535 h 4481718"/>
              <a:gd name="connsiteX444" fmla="*/ 1226368 w 2965164"/>
              <a:gd name="connsiteY444" fmla="*/ 4036080 h 4481718"/>
              <a:gd name="connsiteX445" fmla="*/ 1190672 w 2965164"/>
              <a:gd name="connsiteY445" fmla="*/ 4040687 h 4481718"/>
              <a:gd name="connsiteX446" fmla="*/ 1156126 w 2965164"/>
              <a:gd name="connsiteY446" fmla="*/ 4016504 h 4481718"/>
              <a:gd name="connsiteX447" fmla="*/ 1091641 w 2965164"/>
              <a:gd name="connsiteY447" fmla="*/ 3990020 h 4481718"/>
              <a:gd name="connsiteX448" fmla="*/ 1069762 w 2965164"/>
              <a:gd name="connsiteY448" fmla="*/ 3972746 h 4481718"/>
              <a:gd name="connsiteX449" fmla="*/ 1062852 w 2965164"/>
              <a:gd name="connsiteY449" fmla="*/ 3971595 h 4481718"/>
              <a:gd name="connsiteX450" fmla="*/ 1055943 w 2965164"/>
              <a:gd name="connsiteY450" fmla="*/ 3977352 h 4481718"/>
              <a:gd name="connsiteX451" fmla="*/ 1030610 w 2965164"/>
              <a:gd name="connsiteY451" fmla="*/ 3985414 h 4481718"/>
              <a:gd name="connsiteX452" fmla="*/ 1004126 w 2965164"/>
              <a:gd name="connsiteY452" fmla="*/ 3985414 h 4481718"/>
              <a:gd name="connsiteX453" fmla="*/ 963822 w 2965164"/>
              <a:gd name="connsiteY453" fmla="*/ 3992323 h 4481718"/>
              <a:gd name="connsiteX454" fmla="*/ 893580 w 2965164"/>
              <a:gd name="connsiteY454" fmla="*/ 4013050 h 4481718"/>
              <a:gd name="connsiteX455" fmla="*/ 864791 w 2965164"/>
              <a:gd name="connsiteY455" fmla="*/ 4028019 h 4481718"/>
              <a:gd name="connsiteX456" fmla="*/ 803761 w 2965164"/>
              <a:gd name="connsiteY456" fmla="*/ 4068323 h 4481718"/>
              <a:gd name="connsiteX457" fmla="*/ 791094 w 2965164"/>
              <a:gd name="connsiteY457" fmla="*/ 4079838 h 4481718"/>
              <a:gd name="connsiteX458" fmla="*/ 769215 w 2965164"/>
              <a:gd name="connsiteY458" fmla="*/ 4120141 h 4481718"/>
              <a:gd name="connsiteX459" fmla="*/ 734670 w 2965164"/>
              <a:gd name="connsiteY459" fmla="*/ 4127050 h 4481718"/>
              <a:gd name="connsiteX460" fmla="*/ 703578 w 2965164"/>
              <a:gd name="connsiteY460" fmla="*/ 4101717 h 4481718"/>
              <a:gd name="connsiteX461" fmla="*/ 667882 w 2965164"/>
              <a:gd name="connsiteY461" fmla="*/ 4092504 h 4481718"/>
              <a:gd name="connsiteX462" fmla="*/ 629881 w 2965164"/>
              <a:gd name="connsiteY462" fmla="*/ 4101717 h 4481718"/>
              <a:gd name="connsiteX463" fmla="*/ 606850 w 2965164"/>
              <a:gd name="connsiteY463" fmla="*/ 4115535 h 4481718"/>
              <a:gd name="connsiteX464" fmla="*/ 596487 w 2965164"/>
              <a:gd name="connsiteY464" fmla="*/ 4104020 h 4481718"/>
              <a:gd name="connsiteX465" fmla="*/ 596487 w 2965164"/>
              <a:gd name="connsiteY465" fmla="*/ 4080989 h 4481718"/>
              <a:gd name="connsiteX466" fmla="*/ 624124 w 2965164"/>
              <a:gd name="connsiteY466" fmla="*/ 4053353 h 4481718"/>
              <a:gd name="connsiteX467" fmla="*/ 696669 w 2965164"/>
              <a:gd name="connsiteY467" fmla="*/ 4032625 h 4481718"/>
              <a:gd name="connsiteX468" fmla="*/ 761154 w 2965164"/>
              <a:gd name="connsiteY468" fmla="*/ 3979655 h 4481718"/>
              <a:gd name="connsiteX469" fmla="*/ 792246 w 2965164"/>
              <a:gd name="connsiteY469" fmla="*/ 3947413 h 4481718"/>
              <a:gd name="connsiteX470" fmla="*/ 804912 w 2965164"/>
              <a:gd name="connsiteY470" fmla="*/ 3928988 h 4481718"/>
              <a:gd name="connsiteX471" fmla="*/ 819882 w 2965164"/>
              <a:gd name="connsiteY471" fmla="*/ 3917473 h 4481718"/>
              <a:gd name="connsiteX472" fmla="*/ 839458 w 2965164"/>
              <a:gd name="connsiteY472" fmla="*/ 3912867 h 4481718"/>
              <a:gd name="connsiteX473" fmla="*/ 849822 w 2965164"/>
              <a:gd name="connsiteY473" fmla="*/ 3892140 h 4481718"/>
              <a:gd name="connsiteX474" fmla="*/ 938488 w 2965164"/>
              <a:gd name="connsiteY474" fmla="*/ 3810382 h 4481718"/>
              <a:gd name="connsiteX475" fmla="*/ 945397 w 2965164"/>
              <a:gd name="connsiteY475" fmla="*/ 3791958 h 4481718"/>
              <a:gd name="connsiteX476" fmla="*/ 950003 w 2965164"/>
              <a:gd name="connsiteY476" fmla="*/ 3758563 h 4481718"/>
              <a:gd name="connsiteX477" fmla="*/ 956913 w 2965164"/>
              <a:gd name="connsiteY477" fmla="*/ 3726321 h 4481718"/>
              <a:gd name="connsiteX478" fmla="*/ 1029458 w 2965164"/>
              <a:gd name="connsiteY478" fmla="*/ 3705593 h 4481718"/>
              <a:gd name="connsiteX479" fmla="*/ 1064003 w 2965164"/>
              <a:gd name="connsiteY479" fmla="*/ 3637654 h 4481718"/>
              <a:gd name="connsiteX480" fmla="*/ 1073217 w 2965164"/>
              <a:gd name="connsiteY480" fmla="*/ 3631896 h 4481718"/>
              <a:gd name="connsiteX481" fmla="*/ 1174551 w 2965164"/>
              <a:gd name="connsiteY481" fmla="*/ 3619230 h 4481718"/>
              <a:gd name="connsiteX482" fmla="*/ 1249399 w 2965164"/>
              <a:gd name="connsiteY482" fmla="*/ 3620381 h 4481718"/>
              <a:gd name="connsiteX483" fmla="*/ 1324248 w 2965164"/>
              <a:gd name="connsiteY483" fmla="*/ 3634199 h 4481718"/>
              <a:gd name="connsiteX484" fmla="*/ 1362248 w 2965164"/>
              <a:gd name="connsiteY484" fmla="*/ 3635351 h 4481718"/>
              <a:gd name="connsiteX485" fmla="*/ 1400248 w 2965164"/>
              <a:gd name="connsiteY485" fmla="*/ 3630745 h 4481718"/>
              <a:gd name="connsiteX486" fmla="*/ 1430188 w 2965164"/>
              <a:gd name="connsiteY486" fmla="*/ 3612321 h 4481718"/>
              <a:gd name="connsiteX487" fmla="*/ 1482006 w 2965164"/>
              <a:gd name="connsiteY487" fmla="*/ 3545533 h 4481718"/>
              <a:gd name="connsiteX488" fmla="*/ 1510794 w 2965164"/>
              <a:gd name="connsiteY488" fmla="*/ 3516744 h 4481718"/>
              <a:gd name="connsiteX489" fmla="*/ 1544188 w 2965164"/>
              <a:gd name="connsiteY489" fmla="*/ 3490260 h 4481718"/>
              <a:gd name="connsiteX490" fmla="*/ 1575279 w 2965164"/>
              <a:gd name="connsiteY490" fmla="*/ 3460320 h 4481718"/>
              <a:gd name="connsiteX491" fmla="*/ 1625946 w 2965164"/>
              <a:gd name="connsiteY491" fmla="*/ 3403895 h 4481718"/>
              <a:gd name="connsiteX492" fmla="*/ 1592552 w 2965164"/>
              <a:gd name="connsiteY492" fmla="*/ 3423471 h 4481718"/>
              <a:gd name="connsiteX493" fmla="*/ 1551097 w 2965164"/>
              <a:gd name="connsiteY493" fmla="*/ 3454562 h 4481718"/>
              <a:gd name="connsiteX494" fmla="*/ 1526916 w 2965164"/>
              <a:gd name="connsiteY494" fmla="*/ 3471835 h 4481718"/>
              <a:gd name="connsiteX495" fmla="*/ 1450915 w 2965164"/>
              <a:gd name="connsiteY495" fmla="*/ 3490260 h 4481718"/>
              <a:gd name="connsiteX496" fmla="*/ 1418673 w 2965164"/>
              <a:gd name="connsiteY496" fmla="*/ 3508684 h 4481718"/>
              <a:gd name="connsiteX497" fmla="*/ 1362248 w 2965164"/>
              <a:gd name="connsiteY497" fmla="*/ 3550139 h 4481718"/>
              <a:gd name="connsiteX498" fmla="*/ 1350732 w 2965164"/>
              <a:gd name="connsiteY498" fmla="*/ 3553593 h 4481718"/>
              <a:gd name="connsiteX499" fmla="*/ 1264369 w 2965164"/>
              <a:gd name="connsiteY499" fmla="*/ 3543230 h 4481718"/>
              <a:gd name="connsiteX500" fmla="*/ 1199884 w 2965164"/>
              <a:gd name="connsiteY500" fmla="*/ 3490260 h 4481718"/>
              <a:gd name="connsiteX501" fmla="*/ 1158429 w 2965164"/>
              <a:gd name="connsiteY501" fmla="*/ 3468380 h 4481718"/>
              <a:gd name="connsiteX502" fmla="*/ 1141156 w 2965164"/>
              <a:gd name="connsiteY502" fmla="*/ 3466077 h 4481718"/>
              <a:gd name="connsiteX503" fmla="*/ 1123884 w 2965164"/>
              <a:gd name="connsiteY503" fmla="*/ 3472986 h 4481718"/>
              <a:gd name="connsiteX504" fmla="*/ 1087035 w 2965164"/>
              <a:gd name="connsiteY504" fmla="*/ 3479895 h 4481718"/>
              <a:gd name="connsiteX505" fmla="*/ 1049034 w 2965164"/>
              <a:gd name="connsiteY505" fmla="*/ 3478744 h 4481718"/>
              <a:gd name="connsiteX506" fmla="*/ 1068611 w 2965164"/>
              <a:gd name="connsiteY506" fmla="*/ 3454562 h 4481718"/>
              <a:gd name="connsiteX507" fmla="*/ 1095095 w 2965164"/>
              <a:gd name="connsiteY507" fmla="*/ 3440744 h 4481718"/>
              <a:gd name="connsiteX508" fmla="*/ 1036368 w 2965164"/>
              <a:gd name="connsiteY508" fmla="*/ 3431532 h 4481718"/>
              <a:gd name="connsiteX509" fmla="*/ 1020247 w 2965164"/>
              <a:gd name="connsiteY509" fmla="*/ 3423471 h 4481718"/>
              <a:gd name="connsiteX510" fmla="*/ 1001822 w 2965164"/>
              <a:gd name="connsiteY510" fmla="*/ 3406198 h 4481718"/>
              <a:gd name="connsiteX511" fmla="*/ 955762 w 2965164"/>
              <a:gd name="connsiteY511" fmla="*/ 3402744 h 4481718"/>
              <a:gd name="connsiteX512" fmla="*/ 933882 w 2965164"/>
              <a:gd name="connsiteY512" fmla="*/ 3407350 h 4481718"/>
              <a:gd name="connsiteX513" fmla="*/ 897034 w 2965164"/>
              <a:gd name="connsiteY513" fmla="*/ 3430381 h 4481718"/>
              <a:gd name="connsiteX514" fmla="*/ 838307 w 2965164"/>
              <a:gd name="connsiteY514" fmla="*/ 3454562 h 4481718"/>
              <a:gd name="connsiteX515" fmla="*/ 766912 w 2965164"/>
              <a:gd name="connsiteY515" fmla="*/ 3421168 h 4481718"/>
              <a:gd name="connsiteX516" fmla="*/ 753093 w 2965164"/>
              <a:gd name="connsiteY516" fmla="*/ 3406198 h 4481718"/>
              <a:gd name="connsiteX517" fmla="*/ 753093 w 2965164"/>
              <a:gd name="connsiteY517" fmla="*/ 3377411 h 4481718"/>
              <a:gd name="connsiteX518" fmla="*/ 742730 w 2965164"/>
              <a:gd name="connsiteY518" fmla="*/ 3354380 h 4481718"/>
              <a:gd name="connsiteX519" fmla="*/ 723155 w 2965164"/>
              <a:gd name="connsiteY519" fmla="*/ 3346319 h 4481718"/>
              <a:gd name="connsiteX520" fmla="*/ 748488 w 2965164"/>
              <a:gd name="connsiteY520" fmla="*/ 3316379 h 4481718"/>
              <a:gd name="connsiteX521" fmla="*/ 778428 w 2965164"/>
              <a:gd name="connsiteY521" fmla="*/ 3296804 h 4481718"/>
              <a:gd name="connsiteX522" fmla="*/ 845215 w 2965164"/>
              <a:gd name="connsiteY522" fmla="*/ 3277228 h 4481718"/>
              <a:gd name="connsiteX523" fmla="*/ 946549 w 2965164"/>
              <a:gd name="connsiteY523" fmla="*/ 3231167 h 4481718"/>
              <a:gd name="connsiteX524" fmla="*/ 1002973 w 2965164"/>
              <a:gd name="connsiteY524" fmla="*/ 3211592 h 4481718"/>
              <a:gd name="connsiteX525" fmla="*/ 1055943 w 2965164"/>
              <a:gd name="connsiteY525" fmla="*/ 3177046 h 4481718"/>
              <a:gd name="connsiteX526" fmla="*/ 1077823 w 2965164"/>
              <a:gd name="connsiteY526" fmla="*/ 3156319 h 4481718"/>
              <a:gd name="connsiteX527" fmla="*/ 1093944 w 2965164"/>
              <a:gd name="connsiteY527" fmla="*/ 3127530 h 4481718"/>
              <a:gd name="connsiteX528" fmla="*/ 1110065 w 2965164"/>
              <a:gd name="connsiteY528" fmla="*/ 3091834 h 4481718"/>
              <a:gd name="connsiteX529" fmla="*/ 1131944 w 2965164"/>
              <a:gd name="connsiteY529" fmla="*/ 3063045 h 4481718"/>
              <a:gd name="connsiteX530" fmla="*/ 1110065 w 2965164"/>
              <a:gd name="connsiteY530" fmla="*/ 3056136 h 4481718"/>
              <a:gd name="connsiteX531" fmla="*/ 1100853 w 2965164"/>
              <a:gd name="connsiteY531" fmla="*/ 3034258 h 4481718"/>
              <a:gd name="connsiteX532" fmla="*/ 1103156 w 2965164"/>
              <a:gd name="connsiteY532" fmla="*/ 3012378 h 4481718"/>
              <a:gd name="connsiteX533" fmla="*/ 1113519 w 2965164"/>
              <a:gd name="connsiteY533" fmla="*/ 2992803 h 4481718"/>
              <a:gd name="connsiteX534" fmla="*/ 1104307 w 2965164"/>
              <a:gd name="connsiteY534" fmla="*/ 2968620 h 4481718"/>
              <a:gd name="connsiteX535" fmla="*/ 1088186 w 2965164"/>
              <a:gd name="connsiteY535" fmla="*/ 2943287 h 4481718"/>
              <a:gd name="connsiteX536" fmla="*/ 1089338 w 2965164"/>
              <a:gd name="connsiteY536" fmla="*/ 2923712 h 4481718"/>
              <a:gd name="connsiteX537" fmla="*/ 1093944 w 2965164"/>
              <a:gd name="connsiteY537" fmla="*/ 2902984 h 4481718"/>
              <a:gd name="connsiteX538" fmla="*/ 1053640 w 2965164"/>
              <a:gd name="connsiteY538" fmla="*/ 2904135 h 4481718"/>
              <a:gd name="connsiteX539" fmla="*/ 1013338 w 2965164"/>
              <a:gd name="connsiteY539" fmla="*/ 2911044 h 4481718"/>
              <a:gd name="connsiteX540" fmla="*/ 976489 w 2965164"/>
              <a:gd name="connsiteY540" fmla="*/ 2926015 h 4481718"/>
              <a:gd name="connsiteX541" fmla="*/ 940791 w 2965164"/>
              <a:gd name="connsiteY541" fmla="*/ 2946742 h 4481718"/>
              <a:gd name="connsiteX542" fmla="*/ 908549 w 2965164"/>
              <a:gd name="connsiteY542" fmla="*/ 2950196 h 4481718"/>
              <a:gd name="connsiteX543" fmla="*/ 908549 w 2965164"/>
              <a:gd name="connsiteY543" fmla="*/ 2934075 h 4481718"/>
              <a:gd name="connsiteX544" fmla="*/ 922367 w 2965164"/>
              <a:gd name="connsiteY544" fmla="*/ 2913347 h 4481718"/>
              <a:gd name="connsiteX545" fmla="*/ 958065 w 2965164"/>
              <a:gd name="connsiteY545" fmla="*/ 2884560 h 4481718"/>
              <a:gd name="connsiteX546" fmla="*/ 996064 w 2965164"/>
              <a:gd name="connsiteY546" fmla="*/ 2860377 h 4481718"/>
              <a:gd name="connsiteX547" fmla="*/ 1009883 w 2965164"/>
              <a:gd name="connsiteY547" fmla="*/ 2841953 h 4481718"/>
              <a:gd name="connsiteX548" fmla="*/ 1020247 w 2965164"/>
              <a:gd name="connsiteY548" fmla="*/ 2821226 h 4481718"/>
              <a:gd name="connsiteX549" fmla="*/ 1039822 w 2965164"/>
              <a:gd name="connsiteY549" fmla="*/ 2803953 h 4481718"/>
              <a:gd name="connsiteX550" fmla="*/ 1090489 w 2965164"/>
              <a:gd name="connsiteY550" fmla="*/ 2771711 h 4481718"/>
              <a:gd name="connsiteX551" fmla="*/ 1187217 w 2965164"/>
              <a:gd name="connsiteY551" fmla="*/ 2734862 h 4481718"/>
              <a:gd name="connsiteX552" fmla="*/ 1201035 w 2965164"/>
              <a:gd name="connsiteY552" fmla="*/ 2732559 h 4481718"/>
              <a:gd name="connsiteX553" fmla="*/ 1239035 w 2965164"/>
              <a:gd name="connsiteY553" fmla="*/ 2737165 h 4481718"/>
              <a:gd name="connsiteX554" fmla="*/ 1275884 w 2965164"/>
              <a:gd name="connsiteY554" fmla="*/ 2731407 h 4481718"/>
              <a:gd name="connsiteX555" fmla="*/ 1308127 w 2965164"/>
              <a:gd name="connsiteY555" fmla="*/ 2718741 h 4481718"/>
              <a:gd name="connsiteX556" fmla="*/ 1340369 w 2965164"/>
              <a:gd name="connsiteY556" fmla="*/ 2716438 h 4481718"/>
              <a:gd name="connsiteX557" fmla="*/ 1412915 w 2965164"/>
              <a:gd name="connsiteY557" fmla="*/ 2754437 h 4481718"/>
              <a:gd name="connsiteX558" fmla="*/ 1391036 w 2965164"/>
              <a:gd name="connsiteY558" fmla="*/ 2695710 h 4481718"/>
              <a:gd name="connsiteX559" fmla="*/ 1423279 w 2965164"/>
              <a:gd name="connsiteY559" fmla="*/ 2681892 h 4481718"/>
              <a:gd name="connsiteX560" fmla="*/ 1470491 w 2965164"/>
              <a:gd name="connsiteY560" fmla="*/ 2734862 h 4481718"/>
              <a:gd name="connsiteX561" fmla="*/ 1487764 w 2965164"/>
              <a:gd name="connsiteY561" fmla="*/ 2740619 h 4481718"/>
              <a:gd name="connsiteX562" fmla="*/ 1524613 w 2965164"/>
              <a:gd name="connsiteY562" fmla="*/ 2732559 h 4481718"/>
              <a:gd name="connsiteX563" fmla="*/ 1510794 w 2965164"/>
              <a:gd name="connsiteY563" fmla="*/ 2723347 h 4481718"/>
              <a:gd name="connsiteX564" fmla="*/ 1494673 w 2965164"/>
              <a:gd name="connsiteY564" fmla="*/ 2723347 h 4481718"/>
              <a:gd name="connsiteX565" fmla="*/ 1472793 w 2965164"/>
              <a:gd name="connsiteY565" fmla="*/ 2715286 h 4481718"/>
              <a:gd name="connsiteX566" fmla="*/ 1454369 w 2965164"/>
              <a:gd name="connsiteY566" fmla="*/ 2698014 h 4481718"/>
              <a:gd name="connsiteX567" fmla="*/ 1424430 w 2965164"/>
              <a:gd name="connsiteY567" fmla="*/ 2643891 h 4481718"/>
              <a:gd name="connsiteX568" fmla="*/ 1425582 w 2965164"/>
              <a:gd name="connsiteY568" fmla="*/ 2611649 h 4481718"/>
              <a:gd name="connsiteX569" fmla="*/ 1446309 w 2965164"/>
              <a:gd name="connsiteY569" fmla="*/ 2578255 h 4481718"/>
              <a:gd name="connsiteX570" fmla="*/ 1469340 w 2965164"/>
              <a:gd name="connsiteY570" fmla="*/ 2547164 h 4481718"/>
              <a:gd name="connsiteX571" fmla="*/ 1450915 w 2965164"/>
              <a:gd name="connsiteY571" fmla="*/ 2541407 h 4481718"/>
              <a:gd name="connsiteX572" fmla="*/ 1435945 w 2965164"/>
              <a:gd name="connsiteY572" fmla="*/ 2529892 h 4481718"/>
              <a:gd name="connsiteX573" fmla="*/ 1431339 w 2965164"/>
              <a:gd name="connsiteY573" fmla="*/ 2498800 h 4481718"/>
              <a:gd name="connsiteX574" fmla="*/ 1437097 w 2965164"/>
              <a:gd name="connsiteY574" fmla="*/ 2471163 h 4481718"/>
              <a:gd name="connsiteX575" fmla="*/ 1477400 w 2965164"/>
              <a:gd name="connsiteY575" fmla="*/ 2446982 h 4481718"/>
              <a:gd name="connsiteX576" fmla="*/ 1488915 w 2965164"/>
              <a:gd name="connsiteY576" fmla="*/ 2410133 h 4481718"/>
              <a:gd name="connsiteX577" fmla="*/ 1493521 w 2965164"/>
              <a:gd name="connsiteY577" fmla="*/ 2369830 h 4481718"/>
              <a:gd name="connsiteX578" fmla="*/ 1486612 w 2965164"/>
              <a:gd name="connsiteY578" fmla="*/ 2351405 h 4481718"/>
              <a:gd name="connsiteX579" fmla="*/ 1446309 w 2965164"/>
              <a:gd name="connsiteY579" fmla="*/ 2354860 h 4481718"/>
              <a:gd name="connsiteX580" fmla="*/ 1426733 w 2965164"/>
              <a:gd name="connsiteY580" fmla="*/ 2362920 h 4481718"/>
              <a:gd name="connsiteX581" fmla="*/ 1409461 w 2965164"/>
              <a:gd name="connsiteY581" fmla="*/ 2374436 h 4481718"/>
              <a:gd name="connsiteX582" fmla="*/ 1391036 w 2965164"/>
              <a:gd name="connsiteY582" fmla="*/ 2373285 h 4481718"/>
              <a:gd name="connsiteX583" fmla="*/ 1341520 w 2965164"/>
              <a:gd name="connsiteY583" fmla="*/ 2328375 h 4481718"/>
              <a:gd name="connsiteX584" fmla="*/ 1312733 w 2965164"/>
              <a:gd name="connsiteY584" fmla="*/ 2294981 h 4481718"/>
              <a:gd name="connsiteX585" fmla="*/ 1262066 w 2965164"/>
              <a:gd name="connsiteY585" fmla="*/ 2223587 h 4481718"/>
              <a:gd name="connsiteX586" fmla="*/ 1255157 w 2965164"/>
              <a:gd name="connsiteY586" fmla="*/ 2180980 h 4481718"/>
              <a:gd name="connsiteX587" fmla="*/ 1295459 w 2965164"/>
              <a:gd name="connsiteY587" fmla="*/ 2088859 h 4481718"/>
              <a:gd name="connsiteX588" fmla="*/ 1358794 w 2965164"/>
              <a:gd name="connsiteY588" fmla="*/ 2030132 h 4481718"/>
              <a:gd name="connsiteX589" fmla="*/ 1432491 w 2965164"/>
              <a:gd name="connsiteY589" fmla="*/ 2009404 h 4481718"/>
              <a:gd name="connsiteX590" fmla="*/ 1418673 w 2965164"/>
              <a:gd name="connsiteY590" fmla="*/ 2005949 h 4481718"/>
              <a:gd name="connsiteX591" fmla="*/ 1305824 w 2965164"/>
              <a:gd name="connsiteY591" fmla="*/ 2004798 h 4481718"/>
              <a:gd name="connsiteX592" fmla="*/ 1268975 w 2965164"/>
              <a:gd name="connsiteY592" fmla="*/ 2011707 h 4481718"/>
              <a:gd name="connsiteX593" fmla="*/ 1234429 w 2965164"/>
              <a:gd name="connsiteY593" fmla="*/ 2035889 h 4481718"/>
              <a:gd name="connsiteX594" fmla="*/ 1214853 w 2965164"/>
              <a:gd name="connsiteY594" fmla="*/ 2042798 h 4481718"/>
              <a:gd name="connsiteX595" fmla="*/ 1194126 w 2965164"/>
              <a:gd name="connsiteY595" fmla="*/ 2045101 h 4481718"/>
              <a:gd name="connsiteX596" fmla="*/ 1175701 w 2965164"/>
              <a:gd name="connsiteY596" fmla="*/ 2056616 h 4481718"/>
              <a:gd name="connsiteX597" fmla="*/ 1157277 w 2965164"/>
              <a:gd name="connsiteY597" fmla="*/ 2072737 h 4481718"/>
              <a:gd name="connsiteX598" fmla="*/ 1138853 w 2965164"/>
              <a:gd name="connsiteY598" fmla="*/ 2083102 h 4481718"/>
              <a:gd name="connsiteX599" fmla="*/ 1100853 w 2965164"/>
              <a:gd name="connsiteY599" fmla="*/ 2080799 h 4481718"/>
              <a:gd name="connsiteX600" fmla="*/ 1082429 w 2965164"/>
              <a:gd name="connsiteY600" fmla="*/ 2084252 h 4481718"/>
              <a:gd name="connsiteX601" fmla="*/ 1069762 w 2965164"/>
              <a:gd name="connsiteY601" fmla="*/ 2075040 h 4481718"/>
              <a:gd name="connsiteX602" fmla="*/ 1058246 w 2965164"/>
              <a:gd name="connsiteY602" fmla="*/ 2058919 h 4481718"/>
              <a:gd name="connsiteX603" fmla="*/ 1044428 w 2965164"/>
              <a:gd name="connsiteY603" fmla="*/ 2054313 h 4481718"/>
              <a:gd name="connsiteX604" fmla="*/ 1028307 w 2965164"/>
              <a:gd name="connsiteY604" fmla="*/ 2058919 h 4481718"/>
              <a:gd name="connsiteX605" fmla="*/ 994912 w 2965164"/>
              <a:gd name="connsiteY605" fmla="*/ 2080799 h 4481718"/>
              <a:gd name="connsiteX606" fmla="*/ 960367 w 2965164"/>
              <a:gd name="connsiteY606" fmla="*/ 2093465 h 4481718"/>
              <a:gd name="connsiteX607" fmla="*/ 918913 w 2965164"/>
              <a:gd name="connsiteY607" fmla="*/ 2079646 h 4481718"/>
              <a:gd name="connsiteX608" fmla="*/ 864791 w 2965164"/>
              <a:gd name="connsiteY608" fmla="*/ 2054313 h 4481718"/>
              <a:gd name="connsiteX609" fmla="*/ 854428 w 2965164"/>
              <a:gd name="connsiteY609" fmla="*/ 2063525 h 4481718"/>
              <a:gd name="connsiteX610" fmla="*/ 842913 w 2965164"/>
              <a:gd name="connsiteY610" fmla="*/ 2086556 h 4481718"/>
              <a:gd name="connsiteX611" fmla="*/ 836004 w 2965164"/>
              <a:gd name="connsiteY611" fmla="*/ 2123404 h 4481718"/>
              <a:gd name="connsiteX612" fmla="*/ 796852 w 2965164"/>
              <a:gd name="connsiteY612" fmla="*/ 2091162 h 4481718"/>
              <a:gd name="connsiteX613" fmla="*/ 763457 w 2965164"/>
              <a:gd name="connsiteY613" fmla="*/ 2048556 h 4481718"/>
              <a:gd name="connsiteX614" fmla="*/ 751942 w 2965164"/>
              <a:gd name="connsiteY614" fmla="*/ 2022070 h 4481718"/>
              <a:gd name="connsiteX615" fmla="*/ 750791 w 2965164"/>
              <a:gd name="connsiteY615" fmla="*/ 1992131 h 4481718"/>
              <a:gd name="connsiteX616" fmla="*/ 769215 w 2965164"/>
              <a:gd name="connsiteY616" fmla="*/ 1980616 h 4481718"/>
              <a:gd name="connsiteX617" fmla="*/ 788791 w 2965164"/>
              <a:gd name="connsiteY617" fmla="*/ 1990980 h 4481718"/>
              <a:gd name="connsiteX618" fmla="*/ 817579 w 2965164"/>
              <a:gd name="connsiteY618" fmla="*/ 1919586 h 4481718"/>
              <a:gd name="connsiteX619" fmla="*/ 875155 w 2965164"/>
              <a:gd name="connsiteY619" fmla="*/ 1826312 h 4481718"/>
              <a:gd name="connsiteX620" fmla="*/ 895883 w 2965164"/>
              <a:gd name="connsiteY620" fmla="*/ 1798675 h 4481718"/>
              <a:gd name="connsiteX621" fmla="*/ 909701 w 2965164"/>
              <a:gd name="connsiteY621" fmla="*/ 1762979 h 4481718"/>
              <a:gd name="connsiteX622" fmla="*/ 907398 w 2965164"/>
              <a:gd name="connsiteY622" fmla="*/ 1739948 h 4481718"/>
              <a:gd name="connsiteX623" fmla="*/ 894730 w 2965164"/>
              <a:gd name="connsiteY623" fmla="*/ 1720372 h 4481718"/>
              <a:gd name="connsiteX624" fmla="*/ 841761 w 2965164"/>
              <a:gd name="connsiteY624" fmla="*/ 1675463 h 4481718"/>
              <a:gd name="connsiteX625" fmla="*/ 842913 w 2965164"/>
              <a:gd name="connsiteY625" fmla="*/ 1638615 h 4481718"/>
              <a:gd name="connsiteX626" fmla="*/ 848670 w 2965164"/>
              <a:gd name="connsiteY626" fmla="*/ 1597160 h 4481718"/>
              <a:gd name="connsiteX627" fmla="*/ 863640 w 2965164"/>
              <a:gd name="connsiteY627" fmla="*/ 1571826 h 4481718"/>
              <a:gd name="connsiteX628" fmla="*/ 869397 w 2965164"/>
              <a:gd name="connsiteY628" fmla="*/ 1567220 h 4481718"/>
              <a:gd name="connsiteX629" fmla="*/ 940791 w 2965164"/>
              <a:gd name="connsiteY629" fmla="*/ 1568371 h 4481718"/>
              <a:gd name="connsiteX630" fmla="*/ 913155 w 2965164"/>
              <a:gd name="connsiteY630" fmla="*/ 1555705 h 4481718"/>
              <a:gd name="connsiteX631" fmla="*/ 857882 w 2965164"/>
              <a:gd name="connsiteY631" fmla="*/ 1517704 h 4481718"/>
              <a:gd name="connsiteX632" fmla="*/ 859034 w 2965164"/>
              <a:gd name="connsiteY632" fmla="*/ 1503886 h 4481718"/>
              <a:gd name="connsiteX633" fmla="*/ 871700 w 2965164"/>
              <a:gd name="connsiteY633" fmla="*/ 1469340 h 4481718"/>
              <a:gd name="connsiteX634" fmla="*/ 865943 w 2965164"/>
              <a:gd name="connsiteY634" fmla="*/ 1472796 h 4481718"/>
              <a:gd name="connsiteX635" fmla="*/ 854428 w 2965164"/>
              <a:gd name="connsiteY635" fmla="*/ 1488917 h 4481718"/>
              <a:gd name="connsiteX636" fmla="*/ 831397 w 2965164"/>
              <a:gd name="connsiteY636" fmla="*/ 1528069 h 4481718"/>
              <a:gd name="connsiteX637" fmla="*/ 817579 w 2965164"/>
              <a:gd name="connsiteY637" fmla="*/ 1537281 h 4481718"/>
              <a:gd name="connsiteX638" fmla="*/ 778428 w 2965164"/>
              <a:gd name="connsiteY638" fmla="*/ 1546493 h 4481718"/>
              <a:gd name="connsiteX639" fmla="*/ 771518 w 2965164"/>
              <a:gd name="connsiteY639" fmla="*/ 1566068 h 4481718"/>
              <a:gd name="connsiteX640" fmla="*/ 765760 w 2965164"/>
              <a:gd name="connsiteY640" fmla="*/ 1570674 h 4481718"/>
              <a:gd name="connsiteX641" fmla="*/ 746185 w 2965164"/>
              <a:gd name="connsiteY641" fmla="*/ 1572977 h 4481718"/>
              <a:gd name="connsiteX642" fmla="*/ 740427 w 2965164"/>
              <a:gd name="connsiteY642" fmla="*/ 1591402 h 4481718"/>
              <a:gd name="connsiteX643" fmla="*/ 735821 w 2965164"/>
              <a:gd name="connsiteY643" fmla="*/ 1592554 h 4481718"/>
              <a:gd name="connsiteX644" fmla="*/ 730062 w 2965164"/>
              <a:gd name="connsiteY644" fmla="*/ 1572977 h 4481718"/>
              <a:gd name="connsiteX645" fmla="*/ 730062 w 2965164"/>
              <a:gd name="connsiteY645" fmla="*/ 1540735 h 4481718"/>
              <a:gd name="connsiteX646" fmla="*/ 738124 w 2965164"/>
              <a:gd name="connsiteY646" fmla="*/ 1510795 h 4481718"/>
              <a:gd name="connsiteX647" fmla="*/ 753093 w 2965164"/>
              <a:gd name="connsiteY647" fmla="*/ 1487765 h 4481718"/>
              <a:gd name="connsiteX648" fmla="*/ 810669 w 2965164"/>
              <a:gd name="connsiteY648" fmla="*/ 1434795 h 4481718"/>
              <a:gd name="connsiteX649" fmla="*/ 783034 w 2965164"/>
              <a:gd name="connsiteY649" fmla="*/ 1450916 h 4481718"/>
              <a:gd name="connsiteX650" fmla="*/ 719699 w 2965164"/>
              <a:gd name="connsiteY650" fmla="*/ 1499280 h 4481718"/>
              <a:gd name="connsiteX651" fmla="*/ 687457 w 2965164"/>
              <a:gd name="connsiteY651" fmla="*/ 1531523 h 4481718"/>
              <a:gd name="connsiteX652" fmla="*/ 679397 w 2965164"/>
              <a:gd name="connsiteY652" fmla="*/ 1541887 h 4481718"/>
              <a:gd name="connsiteX653" fmla="*/ 677094 w 2965164"/>
              <a:gd name="connsiteY653" fmla="*/ 1551099 h 4481718"/>
              <a:gd name="connsiteX654" fmla="*/ 677094 w 2965164"/>
              <a:gd name="connsiteY654" fmla="*/ 1561462 h 4481718"/>
              <a:gd name="connsiteX655" fmla="*/ 692063 w 2965164"/>
              <a:gd name="connsiteY655" fmla="*/ 1617887 h 4481718"/>
              <a:gd name="connsiteX656" fmla="*/ 687457 w 2965164"/>
              <a:gd name="connsiteY656" fmla="*/ 1643221 h 4481718"/>
              <a:gd name="connsiteX657" fmla="*/ 633336 w 2965164"/>
              <a:gd name="connsiteY657" fmla="*/ 1813646 h 4481718"/>
              <a:gd name="connsiteX658" fmla="*/ 622972 w 2965164"/>
              <a:gd name="connsiteY658" fmla="*/ 1830918 h 4481718"/>
              <a:gd name="connsiteX659" fmla="*/ 613760 w 2965164"/>
              <a:gd name="connsiteY659" fmla="*/ 1840130 h 4481718"/>
              <a:gd name="connsiteX660" fmla="*/ 604547 w 2965164"/>
              <a:gd name="connsiteY660" fmla="*/ 1842433 h 4481718"/>
              <a:gd name="connsiteX661" fmla="*/ 578063 w 2965164"/>
              <a:gd name="connsiteY661" fmla="*/ 1838979 h 4481718"/>
              <a:gd name="connsiteX662" fmla="*/ 566548 w 2965164"/>
              <a:gd name="connsiteY662" fmla="*/ 1826312 h 4481718"/>
              <a:gd name="connsiteX663" fmla="*/ 566548 w 2965164"/>
              <a:gd name="connsiteY663" fmla="*/ 1811343 h 4481718"/>
              <a:gd name="connsiteX664" fmla="*/ 571154 w 2965164"/>
              <a:gd name="connsiteY664" fmla="*/ 1789463 h 4481718"/>
              <a:gd name="connsiteX665" fmla="*/ 594184 w 2965164"/>
              <a:gd name="connsiteY665" fmla="*/ 1708857 h 4481718"/>
              <a:gd name="connsiteX666" fmla="*/ 604547 w 2965164"/>
              <a:gd name="connsiteY666" fmla="*/ 1686978 h 4481718"/>
              <a:gd name="connsiteX667" fmla="*/ 619518 w 2965164"/>
              <a:gd name="connsiteY667" fmla="*/ 1666251 h 4481718"/>
              <a:gd name="connsiteX668" fmla="*/ 651760 w 2965164"/>
              <a:gd name="connsiteY668" fmla="*/ 1629402 h 4481718"/>
              <a:gd name="connsiteX669" fmla="*/ 650608 w 2965164"/>
              <a:gd name="connsiteY669" fmla="*/ 1627099 h 4481718"/>
              <a:gd name="connsiteX670" fmla="*/ 628730 w 2965164"/>
              <a:gd name="connsiteY670" fmla="*/ 1634009 h 4481718"/>
              <a:gd name="connsiteX671" fmla="*/ 619518 w 2965164"/>
              <a:gd name="connsiteY671" fmla="*/ 1631705 h 4481718"/>
              <a:gd name="connsiteX672" fmla="*/ 612609 w 2965164"/>
              <a:gd name="connsiteY672" fmla="*/ 1624796 h 4481718"/>
              <a:gd name="connsiteX673" fmla="*/ 617215 w 2965164"/>
              <a:gd name="connsiteY673" fmla="*/ 1515401 h 4481718"/>
              <a:gd name="connsiteX674" fmla="*/ 634487 w 2965164"/>
              <a:gd name="connsiteY674" fmla="*/ 1479705 h 4481718"/>
              <a:gd name="connsiteX675" fmla="*/ 641396 w 2965164"/>
              <a:gd name="connsiteY675" fmla="*/ 1427886 h 4481718"/>
              <a:gd name="connsiteX676" fmla="*/ 656366 w 2965164"/>
              <a:gd name="connsiteY676" fmla="*/ 1382977 h 4481718"/>
              <a:gd name="connsiteX677" fmla="*/ 673639 w 2965164"/>
              <a:gd name="connsiteY677" fmla="*/ 1350734 h 4481718"/>
              <a:gd name="connsiteX678" fmla="*/ 686306 w 2965164"/>
              <a:gd name="connsiteY678" fmla="*/ 1309280 h 4481718"/>
              <a:gd name="connsiteX679" fmla="*/ 705881 w 2965164"/>
              <a:gd name="connsiteY679" fmla="*/ 1290855 h 4481718"/>
              <a:gd name="connsiteX680" fmla="*/ 711639 w 2965164"/>
              <a:gd name="connsiteY680" fmla="*/ 1262067 h 4481718"/>
              <a:gd name="connsiteX681" fmla="*/ 733518 w 2965164"/>
              <a:gd name="connsiteY681" fmla="*/ 1230976 h 4481718"/>
              <a:gd name="connsiteX682" fmla="*/ 750791 w 2965164"/>
              <a:gd name="connsiteY682" fmla="*/ 1198734 h 4481718"/>
              <a:gd name="connsiteX683" fmla="*/ 741578 w 2965164"/>
              <a:gd name="connsiteY683" fmla="*/ 1202188 h 4481718"/>
              <a:gd name="connsiteX684" fmla="*/ 631033 w 2965164"/>
              <a:gd name="connsiteY684" fmla="*/ 1286249 h 4481718"/>
              <a:gd name="connsiteX685" fmla="*/ 603395 w 2965164"/>
              <a:gd name="connsiteY685" fmla="*/ 1301218 h 4481718"/>
              <a:gd name="connsiteX686" fmla="*/ 565396 w 2965164"/>
              <a:gd name="connsiteY686" fmla="*/ 1296612 h 4481718"/>
              <a:gd name="connsiteX687" fmla="*/ 535456 w 2965164"/>
              <a:gd name="connsiteY687" fmla="*/ 1287400 h 4481718"/>
              <a:gd name="connsiteX688" fmla="*/ 512426 w 2965164"/>
              <a:gd name="connsiteY688" fmla="*/ 1267825 h 4481718"/>
              <a:gd name="connsiteX689" fmla="*/ 502063 w 2965164"/>
              <a:gd name="connsiteY689" fmla="*/ 1229824 h 4481718"/>
              <a:gd name="connsiteX690" fmla="*/ 473274 w 2965164"/>
              <a:gd name="connsiteY690" fmla="*/ 1228673 h 4481718"/>
              <a:gd name="connsiteX691" fmla="*/ 449093 w 2965164"/>
              <a:gd name="connsiteY691" fmla="*/ 1221764 h 4481718"/>
              <a:gd name="connsiteX692" fmla="*/ 449093 w 2965164"/>
              <a:gd name="connsiteY692" fmla="*/ 1217158 h 4481718"/>
              <a:gd name="connsiteX693" fmla="*/ 480183 w 2965164"/>
              <a:gd name="connsiteY693" fmla="*/ 1196431 h 4481718"/>
              <a:gd name="connsiteX694" fmla="*/ 530850 w 2965164"/>
              <a:gd name="connsiteY694" fmla="*/ 1189521 h 4481718"/>
              <a:gd name="connsiteX695" fmla="*/ 578063 w 2965164"/>
              <a:gd name="connsiteY695" fmla="*/ 1156127 h 4481718"/>
              <a:gd name="connsiteX696" fmla="*/ 536608 w 2965164"/>
              <a:gd name="connsiteY696" fmla="*/ 1133096 h 4481718"/>
              <a:gd name="connsiteX697" fmla="*/ 540062 w 2965164"/>
              <a:gd name="connsiteY697" fmla="*/ 1126187 h 4481718"/>
              <a:gd name="connsiteX698" fmla="*/ 576911 w 2965164"/>
              <a:gd name="connsiteY698" fmla="*/ 1106612 h 4481718"/>
              <a:gd name="connsiteX699" fmla="*/ 622972 w 2965164"/>
              <a:gd name="connsiteY699" fmla="*/ 1042127 h 4481718"/>
              <a:gd name="connsiteX700" fmla="*/ 632184 w 2965164"/>
              <a:gd name="connsiteY700" fmla="*/ 982248 h 4481718"/>
              <a:gd name="connsiteX701" fmla="*/ 610306 w 2965164"/>
              <a:gd name="connsiteY701" fmla="*/ 954611 h 4481718"/>
              <a:gd name="connsiteX702" fmla="*/ 606850 w 2965164"/>
              <a:gd name="connsiteY702" fmla="*/ 933884 h 4481718"/>
              <a:gd name="connsiteX703" fmla="*/ 563093 w 2965164"/>
              <a:gd name="connsiteY703" fmla="*/ 913157 h 4481718"/>
              <a:gd name="connsiteX704" fmla="*/ 556183 w 2965164"/>
              <a:gd name="connsiteY704" fmla="*/ 886671 h 4481718"/>
              <a:gd name="connsiteX705" fmla="*/ 560790 w 2965164"/>
              <a:gd name="connsiteY705" fmla="*/ 871702 h 4481718"/>
              <a:gd name="connsiteX706" fmla="*/ 575760 w 2965164"/>
              <a:gd name="connsiteY706" fmla="*/ 857884 h 4481718"/>
              <a:gd name="connsiteX707" fmla="*/ 597638 w 2965164"/>
              <a:gd name="connsiteY707" fmla="*/ 846368 h 4481718"/>
              <a:gd name="connsiteX708" fmla="*/ 632184 w 2965164"/>
              <a:gd name="connsiteY708" fmla="*/ 836004 h 4481718"/>
              <a:gd name="connsiteX709" fmla="*/ 601093 w 2965164"/>
              <a:gd name="connsiteY709" fmla="*/ 824489 h 4481718"/>
              <a:gd name="connsiteX710" fmla="*/ 589578 w 2965164"/>
              <a:gd name="connsiteY710" fmla="*/ 810671 h 4481718"/>
              <a:gd name="connsiteX711" fmla="*/ 580365 w 2965164"/>
              <a:gd name="connsiteY711" fmla="*/ 791095 h 4481718"/>
              <a:gd name="connsiteX712" fmla="*/ 579214 w 2965164"/>
              <a:gd name="connsiteY712" fmla="*/ 779580 h 4481718"/>
              <a:gd name="connsiteX713" fmla="*/ 595335 w 2965164"/>
              <a:gd name="connsiteY713" fmla="*/ 728913 h 4481718"/>
              <a:gd name="connsiteX714" fmla="*/ 604547 w 2965164"/>
              <a:gd name="connsiteY714" fmla="*/ 708186 h 4481718"/>
              <a:gd name="connsiteX715" fmla="*/ 622972 w 2965164"/>
              <a:gd name="connsiteY715" fmla="*/ 681700 h 4481718"/>
              <a:gd name="connsiteX716" fmla="*/ 705881 w 2965164"/>
              <a:gd name="connsiteY716" fmla="*/ 682852 h 4481718"/>
              <a:gd name="connsiteX717" fmla="*/ 715093 w 2965164"/>
              <a:gd name="connsiteY717" fmla="*/ 671337 h 4481718"/>
              <a:gd name="connsiteX718" fmla="*/ 724305 w 2965164"/>
              <a:gd name="connsiteY718" fmla="*/ 671337 h 4481718"/>
              <a:gd name="connsiteX719" fmla="*/ 766912 w 2965164"/>
              <a:gd name="connsiteY719" fmla="*/ 681700 h 4481718"/>
              <a:gd name="connsiteX720" fmla="*/ 761154 w 2965164"/>
              <a:gd name="connsiteY720" fmla="*/ 670185 h 4481718"/>
              <a:gd name="connsiteX721" fmla="*/ 692063 w 2965164"/>
              <a:gd name="connsiteY721" fmla="*/ 606852 h 4481718"/>
              <a:gd name="connsiteX722" fmla="*/ 686306 w 2965164"/>
              <a:gd name="connsiteY722" fmla="*/ 594185 h 4481718"/>
              <a:gd name="connsiteX723" fmla="*/ 705881 w 2965164"/>
              <a:gd name="connsiteY723" fmla="*/ 559639 h 4481718"/>
              <a:gd name="connsiteX724" fmla="*/ 707032 w 2965164"/>
              <a:gd name="connsiteY724" fmla="*/ 544670 h 4481718"/>
              <a:gd name="connsiteX725" fmla="*/ 703578 w 2965164"/>
              <a:gd name="connsiteY725" fmla="*/ 528549 h 4481718"/>
              <a:gd name="connsiteX726" fmla="*/ 709336 w 2965164"/>
              <a:gd name="connsiteY726" fmla="*/ 515881 h 4481718"/>
              <a:gd name="connsiteX727" fmla="*/ 731215 w 2965164"/>
              <a:gd name="connsiteY727" fmla="*/ 510124 h 4481718"/>
              <a:gd name="connsiteX728" fmla="*/ 798003 w 2965164"/>
              <a:gd name="connsiteY728" fmla="*/ 511275 h 4481718"/>
              <a:gd name="connsiteX729" fmla="*/ 814124 w 2965164"/>
              <a:gd name="connsiteY729" fmla="*/ 505518 h 4481718"/>
              <a:gd name="connsiteX730" fmla="*/ 806064 w 2965164"/>
              <a:gd name="connsiteY730" fmla="*/ 489397 h 4481718"/>
              <a:gd name="connsiteX731" fmla="*/ 789943 w 2965164"/>
              <a:gd name="connsiteY731" fmla="*/ 467518 h 4481718"/>
              <a:gd name="connsiteX732" fmla="*/ 786488 w 2965164"/>
              <a:gd name="connsiteY732" fmla="*/ 449093 h 4481718"/>
              <a:gd name="connsiteX733" fmla="*/ 789943 w 2965164"/>
              <a:gd name="connsiteY733" fmla="*/ 432972 h 4481718"/>
              <a:gd name="connsiteX734" fmla="*/ 791094 w 2965164"/>
              <a:gd name="connsiteY734" fmla="*/ 400729 h 4481718"/>
              <a:gd name="connsiteX735" fmla="*/ 794549 w 2965164"/>
              <a:gd name="connsiteY735" fmla="*/ 385760 h 4481718"/>
              <a:gd name="connsiteX736" fmla="*/ 810669 w 2965164"/>
              <a:gd name="connsiteY736" fmla="*/ 363881 h 4481718"/>
              <a:gd name="connsiteX737" fmla="*/ 823336 w 2965164"/>
              <a:gd name="connsiteY737" fmla="*/ 356971 h 4481718"/>
              <a:gd name="connsiteX738" fmla="*/ 839458 w 2965164"/>
              <a:gd name="connsiteY738" fmla="*/ 353518 h 4481718"/>
              <a:gd name="connsiteX739" fmla="*/ 876306 w 2965164"/>
              <a:gd name="connsiteY739" fmla="*/ 360427 h 4481718"/>
              <a:gd name="connsiteX740" fmla="*/ 890124 w 2965164"/>
              <a:gd name="connsiteY740" fmla="*/ 369639 h 4481718"/>
              <a:gd name="connsiteX741" fmla="*/ 906246 w 2965164"/>
              <a:gd name="connsiteY741" fmla="*/ 390366 h 4481718"/>
              <a:gd name="connsiteX742" fmla="*/ 917761 w 2965164"/>
              <a:gd name="connsiteY742" fmla="*/ 389214 h 4481718"/>
              <a:gd name="connsiteX743" fmla="*/ 963822 w 2965164"/>
              <a:gd name="connsiteY743" fmla="*/ 367336 h 4481718"/>
              <a:gd name="connsiteX744" fmla="*/ 977640 w 2965164"/>
              <a:gd name="connsiteY744" fmla="*/ 363881 h 4481718"/>
              <a:gd name="connsiteX745" fmla="*/ 996064 w 2965164"/>
              <a:gd name="connsiteY745" fmla="*/ 390366 h 4481718"/>
              <a:gd name="connsiteX746" fmla="*/ 1074368 w 2965164"/>
              <a:gd name="connsiteY746" fmla="*/ 369639 h 4481718"/>
              <a:gd name="connsiteX747" fmla="*/ 1179157 w 2965164"/>
              <a:gd name="connsiteY747" fmla="*/ 360427 h 4481718"/>
              <a:gd name="connsiteX748" fmla="*/ 1242489 w 2965164"/>
              <a:gd name="connsiteY748" fmla="*/ 346608 h 4481718"/>
              <a:gd name="connsiteX749" fmla="*/ 1309278 w 2965164"/>
              <a:gd name="connsiteY749" fmla="*/ 342002 h 4481718"/>
              <a:gd name="connsiteX750" fmla="*/ 1470491 w 2965164"/>
              <a:gd name="connsiteY750" fmla="*/ 240668 h 4481718"/>
              <a:gd name="connsiteX751" fmla="*/ 1484309 w 2965164"/>
              <a:gd name="connsiteY751" fmla="*/ 244123 h 4481718"/>
              <a:gd name="connsiteX752" fmla="*/ 1478552 w 2965164"/>
              <a:gd name="connsiteY752" fmla="*/ 256790 h 4481718"/>
              <a:gd name="connsiteX753" fmla="*/ 1472793 w 2965164"/>
              <a:gd name="connsiteY753" fmla="*/ 284426 h 4481718"/>
              <a:gd name="connsiteX754" fmla="*/ 1469340 w 2965164"/>
              <a:gd name="connsiteY754" fmla="*/ 285577 h 4481718"/>
              <a:gd name="connsiteX755" fmla="*/ 1457824 w 2965164"/>
              <a:gd name="connsiteY755" fmla="*/ 277517 h 4481718"/>
              <a:gd name="connsiteX756" fmla="*/ 1440551 w 2965164"/>
              <a:gd name="connsiteY756" fmla="*/ 246426 h 4481718"/>
              <a:gd name="connsiteX757" fmla="*/ 1335763 w 2965164"/>
              <a:gd name="connsiteY757" fmla="*/ 200365 h 4481718"/>
              <a:gd name="connsiteX758" fmla="*/ 1363400 w 2965164"/>
              <a:gd name="connsiteY758" fmla="*/ 207274 h 4481718"/>
              <a:gd name="connsiteX759" fmla="*/ 1377218 w 2965164"/>
              <a:gd name="connsiteY759" fmla="*/ 230304 h 4481718"/>
              <a:gd name="connsiteX760" fmla="*/ 1379521 w 2965164"/>
              <a:gd name="connsiteY760" fmla="*/ 245275 h 4481718"/>
              <a:gd name="connsiteX761" fmla="*/ 1382975 w 2965164"/>
              <a:gd name="connsiteY761" fmla="*/ 251032 h 4481718"/>
              <a:gd name="connsiteX762" fmla="*/ 1400248 w 2965164"/>
              <a:gd name="connsiteY762" fmla="*/ 256790 h 4481718"/>
              <a:gd name="connsiteX763" fmla="*/ 1397945 w 2965164"/>
              <a:gd name="connsiteY763" fmla="*/ 260244 h 4481718"/>
              <a:gd name="connsiteX764" fmla="*/ 1379521 w 2965164"/>
              <a:gd name="connsiteY764" fmla="*/ 266002 h 4481718"/>
              <a:gd name="connsiteX765" fmla="*/ 1361097 w 2965164"/>
              <a:gd name="connsiteY765" fmla="*/ 266002 h 4481718"/>
              <a:gd name="connsiteX766" fmla="*/ 1332308 w 2965164"/>
              <a:gd name="connsiteY766" fmla="*/ 237213 h 4481718"/>
              <a:gd name="connsiteX767" fmla="*/ 1321945 w 2965164"/>
              <a:gd name="connsiteY767" fmla="*/ 217638 h 4481718"/>
              <a:gd name="connsiteX768" fmla="*/ 1324248 w 2965164"/>
              <a:gd name="connsiteY768" fmla="*/ 204971 h 4481718"/>
              <a:gd name="connsiteX769" fmla="*/ 1370309 w 2965164"/>
              <a:gd name="connsiteY769" fmla="*/ 95577 h 4481718"/>
              <a:gd name="connsiteX770" fmla="*/ 1400248 w 2965164"/>
              <a:gd name="connsiteY770" fmla="*/ 99031 h 4481718"/>
              <a:gd name="connsiteX771" fmla="*/ 1433642 w 2965164"/>
              <a:gd name="connsiteY771" fmla="*/ 116304 h 4481718"/>
              <a:gd name="connsiteX772" fmla="*/ 1444006 w 2965164"/>
              <a:gd name="connsiteY772" fmla="*/ 126667 h 4481718"/>
              <a:gd name="connsiteX773" fmla="*/ 1444006 w 2965164"/>
              <a:gd name="connsiteY773" fmla="*/ 135880 h 4481718"/>
              <a:gd name="connsiteX774" fmla="*/ 1432491 w 2965164"/>
              <a:gd name="connsiteY774" fmla="*/ 148547 h 4481718"/>
              <a:gd name="connsiteX775" fmla="*/ 1427885 w 2965164"/>
              <a:gd name="connsiteY775" fmla="*/ 160062 h 4481718"/>
              <a:gd name="connsiteX776" fmla="*/ 1452066 w 2965164"/>
              <a:gd name="connsiteY776" fmla="*/ 160062 h 4481718"/>
              <a:gd name="connsiteX777" fmla="*/ 1487764 w 2965164"/>
              <a:gd name="connsiteY777" fmla="*/ 170425 h 4481718"/>
              <a:gd name="connsiteX778" fmla="*/ 1508491 w 2965164"/>
              <a:gd name="connsiteY778" fmla="*/ 171577 h 4481718"/>
              <a:gd name="connsiteX779" fmla="*/ 1525763 w 2965164"/>
              <a:gd name="connsiteY779" fmla="*/ 184243 h 4481718"/>
              <a:gd name="connsiteX780" fmla="*/ 1516551 w 2965164"/>
              <a:gd name="connsiteY780" fmla="*/ 207274 h 4481718"/>
              <a:gd name="connsiteX781" fmla="*/ 1506188 w 2965164"/>
              <a:gd name="connsiteY781" fmla="*/ 214183 h 4481718"/>
              <a:gd name="connsiteX782" fmla="*/ 1494673 w 2965164"/>
              <a:gd name="connsiteY782" fmla="*/ 215335 h 4481718"/>
              <a:gd name="connsiteX783" fmla="*/ 1453218 w 2965164"/>
              <a:gd name="connsiteY783" fmla="*/ 192305 h 4481718"/>
              <a:gd name="connsiteX784" fmla="*/ 1397945 w 2965164"/>
              <a:gd name="connsiteY784" fmla="*/ 201517 h 4481718"/>
              <a:gd name="connsiteX785" fmla="*/ 1387581 w 2965164"/>
              <a:gd name="connsiteY785" fmla="*/ 198062 h 4481718"/>
              <a:gd name="connsiteX786" fmla="*/ 1380672 w 2965164"/>
              <a:gd name="connsiteY786" fmla="*/ 192305 h 4481718"/>
              <a:gd name="connsiteX787" fmla="*/ 1377218 w 2965164"/>
              <a:gd name="connsiteY787" fmla="*/ 184243 h 4481718"/>
              <a:gd name="connsiteX788" fmla="*/ 1377218 w 2965164"/>
              <a:gd name="connsiteY788" fmla="*/ 168122 h 4481718"/>
              <a:gd name="connsiteX789" fmla="*/ 1373763 w 2965164"/>
              <a:gd name="connsiteY789" fmla="*/ 163516 h 4481718"/>
              <a:gd name="connsiteX790" fmla="*/ 1354187 w 2965164"/>
              <a:gd name="connsiteY790" fmla="*/ 178486 h 4481718"/>
              <a:gd name="connsiteX791" fmla="*/ 1344975 w 2965164"/>
              <a:gd name="connsiteY791" fmla="*/ 176183 h 4481718"/>
              <a:gd name="connsiteX792" fmla="*/ 1339217 w 2965164"/>
              <a:gd name="connsiteY792" fmla="*/ 169274 h 4481718"/>
              <a:gd name="connsiteX793" fmla="*/ 1336914 w 2965164"/>
              <a:gd name="connsiteY793" fmla="*/ 154304 h 4481718"/>
              <a:gd name="connsiteX794" fmla="*/ 1339217 w 2965164"/>
              <a:gd name="connsiteY794" fmla="*/ 132426 h 4481718"/>
              <a:gd name="connsiteX795" fmla="*/ 1350732 w 2965164"/>
              <a:gd name="connsiteY795" fmla="*/ 101334 h 4481718"/>
              <a:gd name="connsiteX796" fmla="*/ 1598310 w 2965164"/>
              <a:gd name="connsiteY796" fmla="*/ 19577 h 4481718"/>
              <a:gd name="connsiteX797" fmla="*/ 1639765 w 2965164"/>
              <a:gd name="connsiteY797" fmla="*/ 23031 h 4481718"/>
              <a:gd name="connsiteX798" fmla="*/ 1632855 w 2965164"/>
              <a:gd name="connsiteY798" fmla="*/ 35698 h 4481718"/>
              <a:gd name="connsiteX799" fmla="*/ 1593704 w 2965164"/>
              <a:gd name="connsiteY799" fmla="*/ 54122 h 4481718"/>
              <a:gd name="connsiteX800" fmla="*/ 1558006 w 2965164"/>
              <a:gd name="connsiteY800" fmla="*/ 54122 h 4481718"/>
              <a:gd name="connsiteX801" fmla="*/ 1576430 w 2965164"/>
              <a:gd name="connsiteY801" fmla="*/ 26486 h 4481718"/>
              <a:gd name="connsiteX802" fmla="*/ 1457824 w 2965164"/>
              <a:gd name="connsiteY802" fmla="*/ 0 h 4481718"/>
              <a:gd name="connsiteX803" fmla="*/ 1494673 w 2965164"/>
              <a:gd name="connsiteY803" fmla="*/ 27637 h 4481718"/>
              <a:gd name="connsiteX804" fmla="*/ 1509642 w 2965164"/>
              <a:gd name="connsiteY804" fmla="*/ 49516 h 4481718"/>
              <a:gd name="connsiteX805" fmla="*/ 1536128 w 2965164"/>
              <a:gd name="connsiteY805" fmla="*/ 56425 h 4481718"/>
              <a:gd name="connsiteX806" fmla="*/ 1540734 w 2965164"/>
              <a:gd name="connsiteY806" fmla="*/ 58728 h 4481718"/>
              <a:gd name="connsiteX807" fmla="*/ 1537279 w 2965164"/>
              <a:gd name="connsiteY807" fmla="*/ 73697 h 4481718"/>
              <a:gd name="connsiteX808" fmla="*/ 1509642 w 2965164"/>
              <a:gd name="connsiteY808" fmla="*/ 85213 h 4481718"/>
              <a:gd name="connsiteX809" fmla="*/ 1498127 w 2965164"/>
              <a:gd name="connsiteY809" fmla="*/ 76000 h 4481718"/>
              <a:gd name="connsiteX810" fmla="*/ 1494673 w 2965164"/>
              <a:gd name="connsiteY810" fmla="*/ 46061 h 4481718"/>
              <a:gd name="connsiteX811" fmla="*/ 1462431 w 2965164"/>
              <a:gd name="connsiteY811" fmla="*/ 33395 h 4481718"/>
              <a:gd name="connsiteX812" fmla="*/ 1446309 w 2965164"/>
              <a:gd name="connsiteY812" fmla="*/ 25334 h 4481718"/>
              <a:gd name="connsiteX813" fmla="*/ 1433642 w 2965164"/>
              <a:gd name="connsiteY813" fmla="*/ 10364 h 4481718"/>
              <a:gd name="connsiteX814" fmla="*/ 1437097 w 2965164"/>
              <a:gd name="connsiteY814" fmla="*/ 5758 h 448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2965164" h="4481718">
                <a:moveTo>
                  <a:pt x="1699644" y="4442567"/>
                </a:moveTo>
                <a:lnTo>
                  <a:pt x="1743401" y="4447173"/>
                </a:lnTo>
                <a:lnTo>
                  <a:pt x="1764129" y="4456385"/>
                </a:lnTo>
                <a:lnTo>
                  <a:pt x="1766432" y="4477112"/>
                </a:lnTo>
                <a:lnTo>
                  <a:pt x="1752614" y="4481718"/>
                </a:lnTo>
                <a:lnTo>
                  <a:pt x="1741098" y="4474809"/>
                </a:lnTo>
                <a:lnTo>
                  <a:pt x="1716916" y="4474809"/>
                </a:lnTo>
                <a:lnTo>
                  <a:pt x="1695038" y="4479415"/>
                </a:lnTo>
                <a:close/>
                <a:moveTo>
                  <a:pt x="1597158" y="4342385"/>
                </a:moveTo>
                <a:lnTo>
                  <a:pt x="1604067" y="4342385"/>
                </a:lnTo>
                <a:lnTo>
                  <a:pt x="1606370" y="4346991"/>
                </a:lnTo>
                <a:lnTo>
                  <a:pt x="1594855" y="4374628"/>
                </a:lnTo>
                <a:lnTo>
                  <a:pt x="1566067" y="4365415"/>
                </a:lnTo>
                <a:lnTo>
                  <a:pt x="1563764" y="4358506"/>
                </a:lnTo>
                <a:close/>
                <a:moveTo>
                  <a:pt x="1988675" y="3813836"/>
                </a:moveTo>
                <a:lnTo>
                  <a:pt x="2041645" y="3831110"/>
                </a:lnTo>
                <a:lnTo>
                  <a:pt x="2066978" y="3849534"/>
                </a:lnTo>
                <a:lnTo>
                  <a:pt x="2040494" y="3864503"/>
                </a:lnTo>
                <a:lnTo>
                  <a:pt x="2032433" y="3881777"/>
                </a:lnTo>
                <a:lnTo>
                  <a:pt x="2025523" y="3888686"/>
                </a:lnTo>
                <a:lnTo>
                  <a:pt x="2008251" y="3893292"/>
                </a:lnTo>
                <a:lnTo>
                  <a:pt x="1990978" y="3893292"/>
                </a:lnTo>
                <a:lnTo>
                  <a:pt x="1924189" y="3858746"/>
                </a:lnTo>
                <a:lnTo>
                  <a:pt x="1909221" y="3859897"/>
                </a:lnTo>
                <a:lnTo>
                  <a:pt x="1924189" y="3843776"/>
                </a:lnTo>
                <a:lnTo>
                  <a:pt x="1965644" y="3831110"/>
                </a:lnTo>
                <a:close/>
                <a:moveTo>
                  <a:pt x="983397" y="2683043"/>
                </a:moveTo>
                <a:lnTo>
                  <a:pt x="1030610" y="2684195"/>
                </a:lnTo>
                <a:lnTo>
                  <a:pt x="1068611" y="2725650"/>
                </a:lnTo>
                <a:lnTo>
                  <a:pt x="1082429" y="2733710"/>
                </a:lnTo>
                <a:lnTo>
                  <a:pt x="1115822" y="2732559"/>
                </a:lnTo>
                <a:lnTo>
                  <a:pt x="1104307" y="2750983"/>
                </a:lnTo>
                <a:lnTo>
                  <a:pt x="1067459" y="2770559"/>
                </a:lnTo>
                <a:lnTo>
                  <a:pt x="1042125" y="2790135"/>
                </a:lnTo>
                <a:lnTo>
                  <a:pt x="1012186" y="2806256"/>
                </a:lnTo>
                <a:lnTo>
                  <a:pt x="997216" y="2787832"/>
                </a:lnTo>
                <a:lnTo>
                  <a:pt x="981095" y="2787832"/>
                </a:lnTo>
                <a:lnTo>
                  <a:pt x="954610" y="2750983"/>
                </a:lnTo>
                <a:lnTo>
                  <a:pt x="950003" y="2696861"/>
                </a:lnTo>
                <a:close/>
                <a:moveTo>
                  <a:pt x="732367" y="1669705"/>
                </a:moveTo>
                <a:lnTo>
                  <a:pt x="753093" y="1681220"/>
                </a:lnTo>
                <a:lnTo>
                  <a:pt x="761154" y="1691585"/>
                </a:lnTo>
                <a:lnTo>
                  <a:pt x="778428" y="1733039"/>
                </a:lnTo>
                <a:lnTo>
                  <a:pt x="781881" y="1768736"/>
                </a:lnTo>
                <a:lnTo>
                  <a:pt x="778428" y="1789463"/>
                </a:lnTo>
                <a:lnTo>
                  <a:pt x="738124" y="1789463"/>
                </a:lnTo>
                <a:lnTo>
                  <a:pt x="723155" y="1786009"/>
                </a:lnTo>
                <a:lnTo>
                  <a:pt x="707032" y="1774494"/>
                </a:lnTo>
                <a:lnTo>
                  <a:pt x="687457" y="1713463"/>
                </a:lnTo>
                <a:lnTo>
                  <a:pt x="694366" y="1691585"/>
                </a:lnTo>
                <a:lnTo>
                  <a:pt x="702427" y="1681220"/>
                </a:lnTo>
                <a:lnTo>
                  <a:pt x="711639" y="1673160"/>
                </a:lnTo>
                <a:close/>
                <a:moveTo>
                  <a:pt x="450244" y="1572977"/>
                </a:moveTo>
                <a:lnTo>
                  <a:pt x="461759" y="1630553"/>
                </a:lnTo>
                <a:lnTo>
                  <a:pt x="473274" y="1666251"/>
                </a:lnTo>
                <a:lnTo>
                  <a:pt x="474426" y="1678917"/>
                </a:lnTo>
                <a:lnTo>
                  <a:pt x="464062" y="1696191"/>
                </a:lnTo>
                <a:lnTo>
                  <a:pt x="411092" y="1719221"/>
                </a:lnTo>
                <a:lnTo>
                  <a:pt x="394971" y="1719221"/>
                </a:lnTo>
                <a:lnTo>
                  <a:pt x="392668" y="1713463"/>
                </a:lnTo>
                <a:lnTo>
                  <a:pt x="404183" y="1690432"/>
                </a:lnTo>
                <a:lnTo>
                  <a:pt x="393819" y="1663948"/>
                </a:lnTo>
                <a:lnTo>
                  <a:pt x="398426" y="1644372"/>
                </a:lnTo>
                <a:lnTo>
                  <a:pt x="393819" y="1640918"/>
                </a:lnTo>
                <a:lnTo>
                  <a:pt x="383455" y="1643221"/>
                </a:lnTo>
                <a:lnTo>
                  <a:pt x="345456" y="1674311"/>
                </a:lnTo>
                <a:lnTo>
                  <a:pt x="332789" y="1677766"/>
                </a:lnTo>
                <a:lnTo>
                  <a:pt x="331638" y="1670857"/>
                </a:lnTo>
                <a:lnTo>
                  <a:pt x="340850" y="1645524"/>
                </a:lnTo>
                <a:lnTo>
                  <a:pt x="342001" y="1628250"/>
                </a:lnTo>
                <a:lnTo>
                  <a:pt x="347758" y="1617887"/>
                </a:lnTo>
                <a:lnTo>
                  <a:pt x="358122" y="1607523"/>
                </a:lnTo>
                <a:lnTo>
                  <a:pt x="370788" y="1599463"/>
                </a:lnTo>
                <a:lnTo>
                  <a:pt x="381152" y="1598311"/>
                </a:lnTo>
                <a:lnTo>
                  <a:pt x="391517" y="1606372"/>
                </a:lnTo>
                <a:lnTo>
                  <a:pt x="422607" y="1584493"/>
                </a:lnTo>
                <a:close/>
                <a:moveTo>
                  <a:pt x="568850" y="1487765"/>
                </a:moveTo>
                <a:lnTo>
                  <a:pt x="580365" y="1488917"/>
                </a:lnTo>
                <a:lnTo>
                  <a:pt x="557336" y="1539584"/>
                </a:lnTo>
                <a:lnTo>
                  <a:pt x="502063" y="1625947"/>
                </a:lnTo>
                <a:lnTo>
                  <a:pt x="495154" y="1630553"/>
                </a:lnTo>
                <a:lnTo>
                  <a:pt x="479032" y="1630553"/>
                </a:lnTo>
                <a:lnTo>
                  <a:pt x="473274" y="1623644"/>
                </a:lnTo>
                <a:lnTo>
                  <a:pt x="469820" y="1612129"/>
                </a:lnTo>
                <a:lnTo>
                  <a:pt x="469820" y="1591402"/>
                </a:lnTo>
                <a:lnTo>
                  <a:pt x="480183" y="1576433"/>
                </a:lnTo>
                <a:lnTo>
                  <a:pt x="521638" y="1554553"/>
                </a:lnTo>
                <a:lnTo>
                  <a:pt x="503214" y="1546493"/>
                </a:lnTo>
                <a:lnTo>
                  <a:pt x="502063" y="1540735"/>
                </a:lnTo>
                <a:lnTo>
                  <a:pt x="512426" y="1522310"/>
                </a:lnTo>
                <a:lnTo>
                  <a:pt x="557336" y="1493523"/>
                </a:lnTo>
                <a:close/>
                <a:moveTo>
                  <a:pt x="449093" y="1248248"/>
                </a:moveTo>
                <a:lnTo>
                  <a:pt x="460608" y="1250551"/>
                </a:lnTo>
                <a:lnTo>
                  <a:pt x="483638" y="1266673"/>
                </a:lnTo>
                <a:lnTo>
                  <a:pt x="510123" y="1301218"/>
                </a:lnTo>
                <a:lnTo>
                  <a:pt x="544668" y="1305825"/>
                </a:lnTo>
                <a:lnTo>
                  <a:pt x="568850" y="1320795"/>
                </a:lnTo>
                <a:lnTo>
                  <a:pt x="563093" y="1387583"/>
                </a:lnTo>
                <a:lnTo>
                  <a:pt x="436425" y="1412917"/>
                </a:lnTo>
                <a:lnTo>
                  <a:pt x="392668" y="1410614"/>
                </a:lnTo>
                <a:lnTo>
                  <a:pt x="389214" y="1397946"/>
                </a:lnTo>
                <a:lnTo>
                  <a:pt x="398426" y="1389886"/>
                </a:lnTo>
                <a:lnTo>
                  <a:pt x="434122" y="1381825"/>
                </a:lnTo>
                <a:lnTo>
                  <a:pt x="449093" y="1320795"/>
                </a:lnTo>
                <a:lnTo>
                  <a:pt x="393819" y="1293158"/>
                </a:lnTo>
                <a:lnTo>
                  <a:pt x="390365" y="1285097"/>
                </a:lnTo>
                <a:lnTo>
                  <a:pt x="394971" y="1271279"/>
                </a:lnTo>
                <a:lnTo>
                  <a:pt x="401880" y="1265522"/>
                </a:lnTo>
                <a:lnTo>
                  <a:pt x="435274" y="1251704"/>
                </a:lnTo>
                <a:close/>
                <a:moveTo>
                  <a:pt x="331638" y="1240188"/>
                </a:moveTo>
                <a:lnTo>
                  <a:pt x="338547" y="1243642"/>
                </a:lnTo>
                <a:lnTo>
                  <a:pt x="323576" y="1260916"/>
                </a:lnTo>
                <a:lnTo>
                  <a:pt x="299395" y="1279340"/>
                </a:lnTo>
                <a:lnTo>
                  <a:pt x="280971" y="1281643"/>
                </a:lnTo>
                <a:lnTo>
                  <a:pt x="279819" y="1274734"/>
                </a:lnTo>
                <a:lnTo>
                  <a:pt x="310910" y="1243642"/>
                </a:lnTo>
                <a:close/>
                <a:moveTo>
                  <a:pt x="27636" y="1081279"/>
                </a:moveTo>
                <a:lnTo>
                  <a:pt x="43758" y="1089339"/>
                </a:lnTo>
                <a:lnTo>
                  <a:pt x="46061" y="1097400"/>
                </a:lnTo>
                <a:lnTo>
                  <a:pt x="40302" y="1105460"/>
                </a:lnTo>
                <a:lnTo>
                  <a:pt x="12666" y="1111218"/>
                </a:lnTo>
                <a:lnTo>
                  <a:pt x="2302" y="1107763"/>
                </a:lnTo>
                <a:lnTo>
                  <a:pt x="0" y="1102006"/>
                </a:lnTo>
                <a:lnTo>
                  <a:pt x="5757" y="1087036"/>
                </a:lnTo>
                <a:close/>
                <a:moveTo>
                  <a:pt x="389214" y="1065157"/>
                </a:moveTo>
                <a:lnTo>
                  <a:pt x="403032" y="1074370"/>
                </a:lnTo>
                <a:lnTo>
                  <a:pt x="408789" y="1084733"/>
                </a:lnTo>
                <a:lnTo>
                  <a:pt x="408789" y="1096248"/>
                </a:lnTo>
                <a:lnTo>
                  <a:pt x="403032" y="1105460"/>
                </a:lnTo>
                <a:lnTo>
                  <a:pt x="393819" y="1111218"/>
                </a:lnTo>
                <a:lnTo>
                  <a:pt x="382303" y="1110066"/>
                </a:lnTo>
                <a:lnTo>
                  <a:pt x="369637" y="1102006"/>
                </a:lnTo>
                <a:lnTo>
                  <a:pt x="353516" y="1080127"/>
                </a:lnTo>
                <a:close/>
                <a:moveTo>
                  <a:pt x="79454" y="913157"/>
                </a:moveTo>
                <a:lnTo>
                  <a:pt x="88666" y="918914"/>
                </a:lnTo>
                <a:lnTo>
                  <a:pt x="94423" y="1031763"/>
                </a:lnTo>
                <a:lnTo>
                  <a:pt x="93272" y="1036369"/>
                </a:lnTo>
                <a:lnTo>
                  <a:pt x="79454" y="1038672"/>
                </a:lnTo>
                <a:lnTo>
                  <a:pt x="62182" y="1036369"/>
                </a:lnTo>
                <a:lnTo>
                  <a:pt x="51818" y="1029460"/>
                </a:lnTo>
                <a:lnTo>
                  <a:pt x="40302" y="1001823"/>
                </a:lnTo>
                <a:lnTo>
                  <a:pt x="39151" y="984551"/>
                </a:lnTo>
                <a:lnTo>
                  <a:pt x="43758" y="952308"/>
                </a:lnTo>
                <a:lnTo>
                  <a:pt x="42605" y="914307"/>
                </a:lnTo>
                <a:close/>
                <a:moveTo>
                  <a:pt x="394971" y="780731"/>
                </a:moveTo>
                <a:lnTo>
                  <a:pt x="419153" y="791095"/>
                </a:lnTo>
                <a:lnTo>
                  <a:pt x="444487" y="821035"/>
                </a:lnTo>
                <a:lnTo>
                  <a:pt x="451396" y="857884"/>
                </a:lnTo>
                <a:lnTo>
                  <a:pt x="451396" y="878611"/>
                </a:lnTo>
                <a:lnTo>
                  <a:pt x="445638" y="902792"/>
                </a:lnTo>
                <a:lnTo>
                  <a:pt x="452547" y="928126"/>
                </a:lnTo>
                <a:lnTo>
                  <a:pt x="453699" y="946550"/>
                </a:lnTo>
                <a:lnTo>
                  <a:pt x="467517" y="952308"/>
                </a:lnTo>
                <a:lnTo>
                  <a:pt x="475577" y="960368"/>
                </a:lnTo>
                <a:lnTo>
                  <a:pt x="535456" y="969580"/>
                </a:lnTo>
                <a:lnTo>
                  <a:pt x="590729" y="967277"/>
                </a:lnTo>
                <a:lnTo>
                  <a:pt x="601093" y="974187"/>
                </a:lnTo>
                <a:lnTo>
                  <a:pt x="602244" y="985702"/>
                </a:lnTo>
                <a:lnTo>
                  <a:pt x="593032" y="998369"/>
                </a:lnTo>
                <a:lnTo>
                  <a:pt x="560790" y="1022550"/>
                </a:lnTo>
                <a:lnTo>
                  <a:pt x="522790" y="1060551"/>
                </a:lnTo>
                <a:lnTo>
                  <a:pt x="511275" y="1068611"/>
                </a:lnTo>
                <a:lnTo>
                  <a:pt x="498607" y="1068611"/>
                </a:lnTo>
                <a:lnTo>
                  <a:pt x="489395" y="1065157"/>
                </a:lnTo>
                <a:lnTo>
                  <a:pt x="483638" y="997217"/>
                </a:lnTo>
                <a:lnTo>
                  <a:pt x="442184" y="1006429"/>
                </a:lnTo>
                <a:lnTo>
                  <a:pt x="408789" y="1005278"/>
                </a:lnTo>
                <a:lnTo>
                  <a:pt x="390365" y="997217"/>
                </a:lnTo>
                <a:lnTo>
                  <a:pt x="377698" y="981096"/>
                </a:lnTo>
                <a:lnTo>
                  <a:pt x="352365" y="939641"/>
                </a:lnTo>
                <a:lnTo>
                  <a:pt x="277516" y="923520"/>
                </a:lnTo>
                <a:lnTo>
                  <a:pt x="256788" y="900489"/>
                </a:lnTo>
                <a:lnTo>
                  <a:pt x="251031" y="886671"/>
                </a:lnTo>
                <a:lnTo>
                  <a:pt x="253334" y="878611"/>
                </a:lnTo>
                <a:lnTo>
                  <a:pt x="268303" y="861338"/>
                </a:lnTo>
                <a:lnTo>
                  <a:pt x="287880" y="867096"/>
                </a:lnTo>
                <a:lnTo>
                  <a:pt x="299395" y="863641"/>
                </a:lnTo>
                <a:lnTo>
                  <a:pt x="306304" y="855581"/>
                </a:lnTo>
                <a:lnTo>
                  <a:pt x="306304" y="849822"/>
                </a:lnTo>
                <a:lnTo>
                  <a:pt x="295940" y="834853"/>
                </a:lnTo>
                <a:lnTo>
                  <a:pt x="295940" y="830247"/>
                </a:lnTo>
                <a:lnTo>
                  <a:pt x="371940" y="811823"/>
                </a:lnTo>
                <a:lnTo>
                  <a:pt x="378849" y="783034"/>
                </a:lnTo>
                <a:close/>
                <a:moveTo>
                  <a:pt x="108243" y="776125"/>
                </a:moveTo>
                <a:lnTo>
                  <a:pt x="143939" y="802611"/>
                </a:lnTo>
                <a:lnTo>
                  <a:pt x="115152" y="845216"/>
                </a:lnTo>
                <a:lnTo>
                  <a:pt x="71393" y="845216"/>
                </a:lnTo>
                <a:lnTo>
                  <a:pt x="9212" y="812974"/>
                </a:lnTo>
                <a:lnTo>
                  <a:pt x="9212" y="806065"/>
                </a:lnTo>
                <a:lnTo>
                  <a:pt x="13817" y="796852"/>
                </a:lnTo>
                <a:lnTo>
                  <a:pt x="23030" y="789943"/>
                </a:lnTo>
                <a:lnTo>
                  <a:pt x="33393" y="788792"/>
                </a:lnTo>
                <a:lnTo>
                  <a:pt x="48362" y="793398"/>
                </a:lnTo>
                <a:lnTo>
                  <a:pt x="69091" y="785337"/>
                </a:lnTo>
                <a:lnTo>
                  <a:pt x="87515" y="787640"/>
                </a:lnTo>
                <a:close/>
                <a:moveTo>
                  <a:pt x="416849" y="399578"/>
                </a:moveTo>
                <a:lnTo>
                  <a:pt x="422607" y="406488"/>
                </a:lnTo>
                <a:lnTo>
                  <a:pt x="430668" y="431821"/>
                </a:lnTo>
                <a:lnTo>
                  <a:pt x="429516" y="465214"/>
                </a:lnTo>
                <a:lnTo>
                  <a:pt x="389214" y="545821"/>
                </a:lnTo>
                <a:lnTo>
                  <a:pt x="373092" y="548124"/>
                </a:lnTo>
                <a:lnTo>
                  <a:pt x="359273" y="568851"/>
                </a:lnTo>
                <a:lnTo>
                  <a:pt x="315516" y="590731"/>
                </a:lnTo>
                <a:lnTo>
                  <a:pt x="353516" y="590731"/>
                </a:lnTo>
                <a:lnTo>
                  <a:pt x="363880" y="597640"/>
                </a:lnTo>
                <a:lnTo>
                  <a:pt x="363880" y="613761"/>
                </a:lnTo>
                <a:lnTo>
                  <a:pt x="356971" y="622973"/>
                </a:lnTo>
                <a:lnTo>
                  <a:pt x="308607" y="659822"/>
                </a:lnTo>
                <a:lnTo>
                  <a:pt x="275213" y="673640"/>
                </a:lnTo>
                <a:lnTo>
                  <a:pt x="239516" y="712792"/>
                </a:lnTo>
                <a:lnTo>
                  <a:pt x="221090" y="712792"/>
                </a:lnTo>
                <a:lnTo>
                  <a:pt x="202667" y="736973"/>
                </a:lnTo>
                <a:lnTo>
                  <a:pt x="187697" y="747338"/>
                </a:lnTo>
                <a:lnTo>
                  <a:pt x="179637" y="747338"/>
                </a:lnTo>
                <a:lnTo>
                  <a:pt x="170425" y="741579"/>
                </a:lnTo>
                <a:lnTo>
                  <a:pt x="148545" y="717398"/>
                </a:lnTo>
                <a:lnTo>
                  <a:pt x="188849" y="693216"/>
                </a:lnTo>
                <a:lnTo>
                  <a:pt x="192303" y="679397"/>
                </a:lnTo>
                <a:lnTo>
                  <a:pt x="219940" y="665579"/>
                </a:lnTo>
                <a:lnTo>
                  <a:pt x="217637" y="660973"/>
                </a:lnTo>
                <a:lnTo>
                  <a:pt x="173879" y="641398"/>
                </a:lnTo>
                <a:lnTo>
                  <a:pt x="156607" y="628730"/>
                </a:lnTo>
                <a:lnTo>
                  <a:pt x="157757" y="621821"/>
                </a:lnTo>
                <a:lnTo>
                  <a:pt x="178485" y="606852"/>
                </a:lnTo>
                <a:lnTo>
                  <a:pt x="168122" y="604549"/>
                </a:lnTo>
                <a:lnTo>
                  <a:pt x="161213" y="596488"/>
                </a:lnTo>
                <a:lnTo>
                  <a:pt x="148545" y="593034"/>
                </a:lnTo>
                <a:lnTo>
                  <a:pt x="145091" y="586125"/>
                </a:lnTo>
                <a:lnTo>
                  <a:pt x="142788" y="566548"/>
                </a:lnTo>
                <a:lnTo>
                  <a:pt x="146242" y="545821"/>
                </a:lnTo>
                <a:lnTo>
                  <a:pt x="158910" y="536609"/>
                </a:lnTo>
                <a:lnTo>
                  <a:pt x="164667" y="527397"/>
                </a:lnTo>
                <a:lnTo>
                  <a:pt x="170425" y="523943"/>
                </a:lnTo>
                <a:lnTo>
                  <a:pt x="190000" y="528549"/>
                </a:lnTo>
                <a:lnTo>
                  <a:pt x="210727" y="548124"/>
                </a:lnTo>
                <a:lnTo>
                  <a:pt x="233758" y="542367"/>
                </a:lnTo>
                <a:lnTo>
                  <a:pt x="261394" y="545821"/>
                </a:lnTo>
                <a:lnTo>
                  <a:pt x="261394" y="542367"/>
                </a:lnTo>
                <a:lnTo>
                  <a:pt x="241819" y="502063"/>
                </a:lnTo>
                <a:lnTo>
                  <a:pt x="245273" y="494003"/>
                </a:lnTo>
                <a:lnTo>
                  <a:pt x="255636" y="484791"/>
                </a:lnTo>
                <a:lnTo>
                  <a:pt x="318970" y="456002"/>
                </a:lnTo>
                <a:lnTo>
                  <a:pt x="397274" y="407638"/>
                </a:lnTo>
                <a:close/>
                <a:moveTo>
                  <a:pt x="1371460" y="327032"/>
                </a:moveTo>
                <a:lnTo>
                  <a:pt x="1437097" y="333941"/>
                </a:lnTo>
                <a:lnTo>
                  <a:pt x="1439400" y="343153"/>
                </a:lnTo>
                <a:lnTo>
                  <a:pt x="1435945" y="355821"/>
                </a:lnTo>
                <a:lnTo>
                  <a:pt x="1418673" y="390366"/>
                </a:lnTo>
                <a:lnTo>
                  <a:pt x="1420976" y="428366"/>
                </a:lnTo>
                <a:lnTo>
                  <a:pt x="1417521" y="439881"/>
                </a:lnTo>
                <a:lnTo>
                  <a:pt x="1409461" y="453699"/>
                </a:lnTo>
                <a:lnTo>
                  <a:pt x="1385278" y="480185"/>
                </a:lnTo>
                <a:lnTo>
                  <a:pt x="1321945" y="518184"/>
                </a:lnTo>
                <a:lnTo>
                  <a:pt x="1205641" y="605700"/>
                </a:lnTo>
                <a:lnTo>
                  <a:pt x="1136550" y="648307"/>
                </a:lnTo>
                <a:lnTo>
                  <a:pt x="1127338" y="669034"/>
                </a:lnTo>
                <a:lnTo>
                  <a:pt x="1122732" y="697822"/>
                </a:lnTo>
                <a:lnTo>
                  <a:pt x="1164186" y="703580"/>
                </a:lnTo>
                <a:lnTo>
                  <a:pt x="1180308" y="712792"/>
                </a:lnTo>
                <a:lnTo>
                  <a:pt x="1169944" y="727761"/>
                </a:lnTo>
                <a:lnTo>
                  <a:pt x="1108913" y="778428"/>
                </a:lnTo>
                <a:lnTo>
                  <a:pt x="1090489" y="824489"/>
                </a:lnTo>
                <a:lnTo>
                  <a:pt x="1136550" y="823338"/>
                </a:lnTo>
                <a:lnTo>
                  <a:pt x="1174551" y="814126"/>
                </a:lnTo>
                <a:lnTo>
                  <a:pt x="1251702" y="785337"/>
                </a:lnTo>
                <a:lnTo>
                  <a:pt x="1324248" y="764610"/>
                </a:lnTo>
                <a:lnTo>
                  <a:pt x="1358794" y="763459"/>
                </a:lnTo>
                <a:lnTo>
                  <a:pt x="1425582" y="780731"/>
                </a:lnTo>
                <a:lnTo>
                  <a:pt x="1440551" y="780731"/>
                </a:lnTo>
                <a:lnTo>
                  <a:pt x="1469340" y="772671"/>
                </a:lnTo>
                <a:lnTo>
                  <a:pt x="1498127" y="771519"/>
                </a:lnTo>
                <a:lnTo>
                  <a:pt x="1693885" y="777277"/>
                </a:lnTo>
                <a:lnTo>
                  <a:pt x="1748007" y="766913"/>
                </a:lnTo>
                <a:lnTo>
                  <a:pt x="1783704" y="778428"/>
                </a:lnTo>
                <a:lnTo>
                  <a:pt x="1813644" y="808368"/>
                </a:lnTo>
                <a:lnTo>
                  <a:pt x="1842432" y="862490"/>
                </a:lnTo>
                <a:lnTo>
                  <a:pt x="1841280" y="871702"/>
                </a:lnTo>
                <a:lnTo>
                  <a:pt x="1824008" y="897035"/>
                </a:lnTo>
                <a:lnTo>
                  <a:pt x="1791765" y="928126"/>
                </a:lnTo>
                <a:lnTo>
                  <a:pt x="1764129" y="970733"/>
                </a:lnTo>
                <a:lnTo>
                  <a:pt x="1756067" y="993763"/>
                </a:lnTo>
                <a:lnTo>
                  <a:pt x="1750311" y="1019096"/>
                </a:lnTo>
                <a:lnTo>
                  <a:pt x="1741098" y="1042127"/>
                </a:lnTo>
                <a:lnTo>
                  <a:pt x="1686976" y="1151521"/>
                </a:lnTo>
                <a:lnTo>
                  <a:pt x="1634006" y="1211400"/>
                </a:lnTo>
                <a:lnTo>
                  <a:pt x="1609825" y="1254007"/>
                </a:lnTo>
                <a:lnTo>
                  <a:pt x="1581037" y="1288552"/>
                </a:lnTo>
                <a:lnTo>
                  <a:pt x="1553400" y="1310431"/>
                </a:lnTo>
                <a:lnTo>
                  <a:pt x="1523460" y="1324249"/>
                </a:lnTo>
                <a:lnTo>
                  <a:pt x="1437097" y="1339219"/>
                </a:lnTo>
                <a:lnTo>
                  <a:pt x="1412915" y="1349582"/>
                </a:lnTo>
                <a:lnTo>
                  <a:pt x="1384127" y="1368007"/>
                </a:lnTo>
                <a:lnTo>
                  <a:pt x="1354187" y="1377219"/>
                </a:lnTo>
                <a:lnTo>
                  <a:pt x="1389884" y="1376068"/>
                </a:lnTo>
                <a:lnTo>
                  <a:pt x="1425582" y="1365704"/>
                </a:lnTo>
                <a:lnTo>
                  <a:pt x="1490067" y="1362250"/>
                </a:lnTo>
                <a:lnTo>
                  <a:pt x="1563764" y="1397946"/>
                </a:lnTo>
                <a:lnTo>
                  <a:pt x="1556855" y="1426735"/>
                </a:lnTo>
                <a:lnTo>
                  <a:pt x="1526916" y="1449765"/>
                </a:lnTo>
                <a:lnTo>
                  <a:pt x="1458975" y="1453219"/>
                </a:lnTo>
                <a:lnTo>
                  <a:pt x="1395642" y="1505038"/>
                </a:lnTo>
                <a:lnTo>
                  <a:pt x="1366854" y="1521160"/>
                </a:lnTo>
                <a:lnTo>
                  <a:pt x="1336914" y="1529220"/>
                </a:lnTo>
                <a:lnTo>
                  <a:pt x="1298915" y="1526917"/>
                </a:lnTo>
                <a:lnTo>
                  <a:pt x="1229823" y="1513098"/>
                </a:lnTo>
                <a:lnTo>
                  <a:pt x="1199884" y="1499280"/>
                </a:lnTo>
                <a:lnTo>
                  <a:pt x="1227520" y="1522310"/>
                </a:lnTo>
                <a:lnTo>
                  <a:pt x="1258611" y="1534978"/>
                </a:lnTo>
                <a:lnTo>
                  <a:pt x="1437097" y="1563765"/>
                </a:lnTo>
                <a:lnTo>
                  <a:pt x="1447460" y="1560311"/>
                </a:lnTo>
                <a:lnTo>
                  <a:pt x="1503885" y="1530372"/>
                </a:lnTo>
                <a:lnTo>
                  <a:pt x="1579885" y="1530372"/>
                </a:lnTo>
                <a:lnTo>
                  <a:pt x="1723825" y="1586796"/>
                </a:lnTo>
                <a:lnTo>
                  <a:pt x="1765280" y="1629402"/>
                </a:lnTo>
                <a:lnTo>
                  <a:pt x="1825159" y="1690432"/>
                </a:lnTo>
                <a:lnTo>
                  <a:pt x="1857401" y="1714615"/>
                </a:lnTo>
                <a:lnTo>
                  <a:pt x="1880432" y="1736493"/>
                </a:lnTo>
                <a:lnTo>
                  <a:pt x="1895402" y="1768736"/>
                </a:lnTo>
                <a:lnTo>
                  <a:pt x="1923039" y="1874676"/>
                </a:lnTo>
                <a:lnTo>
                  <a:pt x="1955281" y="1978313"/>
                </a:lnTo>
                <a:lnTo>
                  <a:pt x="1996736" y="2090011"/>
                </a:lnTo>
                <a:lnTo>
                  <a:pt x="2015160" y="2121101"/>
                </a:lnTo>
                <a:lnTo>
                  <a:pt x="2040494" y="2142981"/>
                </a:lnTo>
                <a:lnTo>
                  <a:pt x="2167161" y="2192495"/>
                </a:lnTo>
                <a:lnTo>
                  <a:pt x="2194797" y="2208617"/>
                </a:lnTo>
                <a:lnTo>
                  <a:pt x="2243160" y="2256981"/>
                </a:lnTo>
                <a:lnTo>
                  <a:pt x="2290373" y="2307647"/>
                </a:lnTo>
                <a:lnTo>
                  <a:pt x="2334131" y="2346799"/>
                </a:lnTo>
                <a:lnTo>
                  <a:pt x="2381344" y="2377891"/>
                </a:lnTo>
                <a:lnTo>
                  <a:pt x="2358313" y="2394012"/>
                </a:lnTo>
                <a:lnTo>
                  <a:pt x="2342192" y="2419346"/>
                </a:lnTo>
                <a:lnTo>
                  <a:pt x="2353707" y="2453891"/>
                </a:lnTo>
                <a:lnTo>
                  <a:pt x="2373283" y="2487285"/>
                </a:lnTo>
                <a:lnTo>
                  <a:pt x="2411283" y="2540255"/>
                </a:lnTo>
                <a:lnTo>
                  <a:pt x="2444677" y="2598983"/>
                </a:lnTo>
                <a:lnTo>
                  <a:pt x="2432011" y="2589771"/>
                </a:lnTo>
                <a:lnTo>
                  <a:pt x="2419343" y="2585164"/>
                </a:lnTo>
                <a:lnTo>
                  <a:pt x="2402071" y="2586315"/>
                </a:lnTo>
                <a:lnTo>
                  <a:pt x="2384798" y="2584012"/>
                </a:lnTo>
                <a:lnTo>
                  <a:pt x="2352555" y="2565588"/>
                </a:lnTo>
                <a:lnTo>
                  <a:pt x="2321465" y="2543710"/>
                </a:lnTo>
                <a:lnTo>
                  <a:pt x="2260433" y="2552922"/>
                </a:lnTo>
                <a:lnTo>
                  <a:pt x="2227040" y="2549467"/>
                </a:lnTo>
                <a:lnTo>
                  <a:pt x="2197099" y="2550619"/>
                </a:lnTo>
                <a:lnTo>
                  <a:pt x="2252373" y="2563285"/>
                </a:lnTo>
                <a:lnTo>
                  <a:pt x="2313403" y="2564437"/>
                </a:lnTo>
                <a:lnTo>
                  <a:pt x="2448132" y="2662316"/>
                </a:lnTo>
                <a:lnTo>
                  <a:pt x="2494193" y="2719892"/>
                </a:lnTo>
                <a:lnTo>
                  <a:pt x="2521829" y="2795892"/>
                </a:lnTo>
                <a:lnTo>
                  <a:pt x="2503405" y="2830438"/>
                </a:lnTo>
                <a:lnTo>
                  <a:pt x="2474616" y="2852317"/>
                </a:lnTo>
                <a:lnTo>
                  <a:pt x="2448132" y="2877651"/>
                </a:lnTo>
                <a:lnTo>
                  <a:pt x="2422799" y="2906438"/>
                </a:lnTo>
                <a:lnTo>
                  <a:pt x="2497647" y="2947893"/>
                </a:lnTo>
                <a:lnTo>
                  <a:pt x="2513768" y="2946742"/>
                </a:lnTo>
                <a:lnTo>
                  <a:pt x="2529889" y="2940984"/>
                </a:lnTo>
                <a:lnTo>
                  <a:pt x="2546011" y="2927166"/>
                </a:lnTo>
                <a:lnTo>
                  <a:pt x="2572496" y="2892620"/>
                </a:lnTo>
                <a:lnTo>
                  <a:pt x="2586315" y="2879954"/>
                </a:lnTo>
                <a:lnTo>
                  <a:pt x="2632375" y="2875348"/>
                </a:lnTo>
                <a:lnTo>
                  <a:pt x="2671527" y="2877651"/>
                </a:lnTo>
                <a:lnTo>
                  <a:pt x="2710679" y="2884560"/>
                </a:lnTo>
                <a:lnTo>
                  <a:pt x="2745224" y="2882257"/>
                </a:lnTo>
                <a:lnTo>
                  <a:pt x="2814315" y="2897226"/>
                </a:lnTo>
                <a:lnTo>
                  <a:pt x="2850012" y="2911044"/>
                </a:lnTo>
                <a:lnTo>
                  <a:pt x="2937527" y="2970923"/>
                </a:lnTo>
                <a:lnTo>
                  <a:pt x="2955952" y="3004318"/>
                </a:lnTo>
                <a:lnTo>
                  <a:pt x="2965164" y="3046924"/>
                </a:lnTo>
                <a:lnTo>
                  <a:pt x="2954801" y="3089531"/>
                </a:lnTo>
                <a:lnTo>
                  <a:pt x="2939831" y="3132136"/>
                </a:lnTo>
                <a:lnTo>
                  <a:pt x="2922558" y="3171288"/>
                </a:lnTo>
                <a:lnTo>
                  <a:pt x="2912194" y="3220804"/>
                </a:lnTo>
                <a:lnTo>
                  <a:pt x="2905285" y="3239228"/>
                </a:lnTo>
                <a:lnTo>
                  <a:pt x="2894922" y="3253046"/>
                </a:lnTo>
                <a:lnTo>
                  <a:pt x="2848861" y="3292198"/>
                </a:lnTo>
                <a:lnTo>
                  <a:pt x="2817769" y="3308319"/>
                </a:lnTo>
                <a:lnTo>
                  <a:pt x="2805103" y="3301410"/>
                </a:lnTo>
                <a:lnTo>
                  <a:pt x="2791285" y="3302561"/>
                </a:lnTo>
                <a:lnTo>
                  <a:pt x="2790133" y="3311773"/>
                </a:lnTo>
                <a:lnTo>
                  <a:pt x="2805103" y="3331350"/>
                </a:lnTo>
                <a:lnTo>
                  <a:pt x="2805103" y="3355531"/>
                </a:lnTo>
                <a:lnTo>
                  <a:pt x="2777467" y="3373956"/>
                </a:lnTo>
                <a:lnTo>
                  <a:pt x="2749830" y="3382017"/>
                </a:lnTo>
                <a:lnTo>
                  <a:pt x="2702617" y="3372805"/>
                </a:lnTo>
                <a:lnTo>
                  <a:pt x="2638132" y="3406198"/>
                </a:lnTo>
                <a:lnTo>
                  <a:pt x="2684193" y="3423471"/>
                </a:lnTo>
                <a:lnTo>
                  <a:pt x="2693405" y="3441896"/>
                </a:lnTo>
                <a:lnTo>
                  <a:pt x="2681890" y="3474138"/>
                </a:lnTo>
                <a:lnTo>
                  <a:pt x="2653103" y="3487957"/>
                </a:lnTo>
                <a:lnTo>
                  <a:pt x="2620860" y="3493714"/>
                </a:lnTo>
                <a:lnTo>
                  <a:pt x="2587465" y="3494866"/>
                </a:lnTo>
                <a:lnTo>
                  <a:pt x="2559829" y="3502926"/>
                </a:lnTo>
                <a:lnTo>
                  <a:pt x="2533345" y="3517896"/>
                </a:lnTo>
                <a:lnTo>
                  <a:pt x="2566738" y="3509835"/>
                </a:lnTo>
                <a:lnTo>
                  <a:pt x="2589768" y="3516744"/>
                </a:lnTo>
                <a:lnTo>
                  <a:pt x="2604739" y="3543230"/>
                </a:lnTo>
                <a:lnTo>
                  <a:pt x="2617405" y="3551290"/>
                </a:lnTo>
                <a:lnTo>
                  <a:pt x="2681890" y="3562805"/>
                </a:lnTo>
                <a:lnTo>
                  <a:pt x="2722194" y="3562805"/>
                </a:lnTo>
                <a:lnTo>
                  <a:pt x="2799345" y="3555896"/>
                </a:lnTo>
                <a:lnTo>
                  <a:pt x="2836194" y="3555896"/>
                </a:lnTo>
                <a:lnTo>
                  <a:pt x="2850012" y="3560502"/>
                </a:lnTo>
                <a:lnTo>
                  <a:pt x="2850012" y="3582381"/>
                </a:lnTo>
                <a:lnTo>
                  <a:pt x="2844255" y="3636502"/>
                </a:lnTo>
                <a:lnTo>
                  <a:pt x="2833891" y="3648017"/>
                </a:lnTo>
                <a:lnTo>
                  <a:pt x="2731406" y="3694078"/>
                </a:lnTo>
                <a:lnTo>
                  <a:pt x="2710679" y="3726321"/>
                </a:lnTo>
                <a:lnTo>
                  <a:pt x="2704921" y="3745897"/>
                </a:lnTo>
                <a:lnTo>
                  <a:pt x="2645041" y="3742442"/>
                </a:lnTo>
                <a:lnTo>
                  <a:pt x="2617405" y="3763169"/>
                </a:lnTo>
                <a:lnTo>
                  <a:pt x="2569041" y="3776988"/>
                </a:lnTo>
                <a:lnTo>
                  <a:pt x="2531041" y="3791958"/>
                </a:lnTo>
                <a:lnTo>
                  <a:pt x="2494193" y="3810382"/>
                </a:lnTo>
                <a:lnTo>
                  <a:pt x="2464253" y="3816139"/>
                </a:lnTo>
                <a:lnTo>
                  <a:pt x="2334131" y="3794261"/>
                </a:lnTo>
                <a:lnTo>
                  <a:pt x="2255827" y="3796564"/>
                </a:lnTo>
                <a:lnTo>
                  <a:pt x="2148737" y="3814989"/>
                </a:lnTo>
                <a:lnTo>
                  <a:pt x="2121100" y="3811533"/>
                </a:lnTo>
                <a:lnTo>
                  <a:pt x="2079645" y="3793109"/>
                </a:lnTo>
                <a:lnTo>
                  <a:pt x="2037039" y="3780443"/>
                </a:lnTo>
                <a:lnTo>
                  <a:pt x="1988675" y="3774685"/>
                </a:lnTo>
                <a:lnTo>
                  <a:pt x="1947220" y="3758563"/>
                </a:lnTo>
                <a:lnTo>
                  <a:pt x="1973705" y="3790806"/>
                </a:lnTo>
                <a:lnTo>
                  <a:pt x="1914977" y="3821898"/>
                </a:lnTo>
                <a:lnTo>
                  <a:pt x="1888493" y="3827655"/>
                </a:lnTo>
                <a:lnTo>
                  <a:pt x="1860857" y="3826504"/>
                </a:lnTo>
                <a:lnTo>
                  <a:pt x="1804431" y="3834564"/>
                </a:lnTo>
                <a:lnTo>
                  <a:pt x="1751461" y="3829958"/>
                </a:lnTo>
                <a:lnTo>
                  <a:pt x="1759523" y="3851837"/>
                </a:lnTo>
                <a:lnTo>
                  <a:pt x="1773341" y="3871412"/>
                </a:lnTo>
                <a:lnTo>
                  <a:pt x="1761826" y="3879474"/>
                </a:lnTo>
                <a:lnTo>
                  <a:pt x="1749158" y="3881777"/>
                </a:lnTo>
                <a:lnTo>
                  <a:pt x="1648977" y="3866806"/>
                </a:lnTo>
                <a:lnTo>
                  <a:pt x="1635159" y="3869109"/>
                </a:lnTo>
                <a:lnTo>
                  <a:pt x="1622491" y="3882928"/>
                </a:lnTo>
                <a:lnTo>
                  <a:pt x="1585643" y="3876018"/>
                </a:lnTo>
                <a:lnTo>
                  <a:pt x="1549946" y="3854140"/>
                </a:lnTo>
                <a:lnTo>
                  <a:pt x="1511945" y="3839170"/>
                </a:lnTo>
                <a:lnTo>
                  <a:pt x="1472793" y="3832261"/>
                </a:lnTo>
                <a:lnTo>
                  <a:pt x="1441703" y="3834564"/>
                </a:lnTo>
                <a:lnTo>
                  <a:pt x="1312733" y="3870261"/>
                </a:lnTo>
                <a:lnTo>
                  <a:pt x="1287399" y="3905958"/>
                </a:lnTo>
                <a:lnTo>
                  <a:pt x="1274732" y="3956625"/>
                </a:lnTo>
                <a:lnTo>
                  <a:pt x="1256308" y="4001535"/>
                </a:lnTo>
                <a:lnTo>
                  <a:pt x="1226368" y="4036080"/>
                </a:lnTo>
                <a:lnTo>
                  <a:pt x="1190672" y="4040687"/>
                </a:lnTo>
                <a:lnTo>
                  <a:pt x="1156126" y="4016504"/>
                </a:lnTo>
                <a:lnTo>
                  <a:pt x="1091641" y="3990020"/>
                </a:lnTo>
                <a:lnTo>
                  <a:pt x="1069762" y="3972746"/>
                </a:lnTo>
                <a:lnTo>
                  <a:pt x="1062852" y="3971595"/>
                </a:lnTo>
                <a:lnTo>
                  <a:pt x="1055943" y="3977352"/>
                </a:lnTo>
                <a:lnTo>
                  <a:pt x="1030610" y="3985414"/>
                </a:lnTo>
                <a:lnTo>
                  <a:pt x="1004126" y="3985414"/>
                </a:lnTo>
                <a:lnTo>
                  <a:pt x="963822" y="3992323"/>
                </a:lnTo>
                <a:lnTo>
                  <a:pt x="893580" y="4013050"/>
                </a:lnTo>
                <a:lnTo>
                  <a:pt x="864791" y="4028019"/>
                </a:lnTo>
                <a:lnTo>
                  <a:pt x="803761" y="4068323"/>
                </a:lnTo>
                <a:lnTo>
                  <a:pt x="791094" y="4079838"/>
                </a:lnTo>
                <a:lnTo>
                  <a:pt x="769215" y="4120141"/>
                </a:lnTo>
                <a:lnTo>
                  <a:pt x="734670" y="4127050"/>
                </a:lnTo>
                <a:lnTo>
                  <a:pt x="703578" y="4101717"/>
                </a:lnTo>
                <a:lnTo>
                  <a:pt x="667882" y="4092504"/>
                </a:lnTo>
                <a:lnTo>
                  <a:pt x="629881" y="4101717"/>
                </a:lnTo>
                <a:lnTo>
                  <a:pt x="606850" y="4115535"/>
                </a:lnTo>
                <a:lnTo>
                  <a:pt x="596487" y="4104020"/>
                </a:lnTo>
                <a:lnTo>
                  <a:pt x="596487" y="4080989"/>
                </a:lnTo>
                <a:lnTo>
                  <a:pt x="624124" y="4053353"/>
                </a:lnTo>
                <a:lnTo>
                  <a:pt x="696669" y="4032625"/>
                </a:lnTo>
                <a:lnTo>
                  <a:pt x="761154" y="3979655"/>
                </a:lnTo>
                <a:lnTo>
                  <a:pt x="792246" y="3947413"/>
                </a:lnTo>
                <a:lnTo>
                  <a:pt x="804912" y="3928988"/>
                </a:lnTo>
                <a:lnTo>
                  <a:pt x="819882" y="3917473"/>
                </a:lnTo>
                <a:lnTo>
                  <a:pt x="839458" y="3912867"/>
                </a:lnTo>
                <a:lnTo>
                  <a:pt x="849822" y="3892140"/>
                </a:lnTo>
                <a:lnTo>
                  <a:pt x="938488" y="3810382"/>
                </a:lnTo>
                <a:lnTo>
                  <a:pt x="945397" y="3791958"/>
                </a:lnTo>
                <a:lnTo>
                  <a:pt x="950003" y="3758563"/>
                </a:lnTo>
                <a:lnTo>
                  <a:pt x="956913" y="3726321"/>
                </a:lnTo>
                <a:lnTo>
                  <a:pt x="1029458" y="3705593"/>
                </a:lnTo>
                <a:lnTo>
                  <a:pt x="1064003" y="3637654"/>
                </a:lnTo>
                <a:lnTo>
                  <a:pt x="1073217" y="3631896"/>
                </a:lnTo>
                <a:lnTo>
                  <a:pt x="1174551" y="3619230"/>
                </a:lnTo>
                <a:lnTo>
                  <a:pt x="1249399" y="3620381"/>
                </a:lnTo>
                <a:lnTo>
                  <a:pt x="1324248" y="3634199"/>
                </a:lnTo>
                <a:lnTo>
                  <a:pt x="1362248" y="3635351"/>
                </a:lnTo>
                <a:lnTo>
                  <a:pt x="1400248" y="3630745"/>
                </a:lnTo>
                <a:lnTo>
                  <a:pt x="1430188" y="3612321"/>
                </a:lnTo>
                <a:lnTo>
                  <a:pt x="1482006" y="3545533"/>
                </a:lnTo>
                <a:lnTo>
                  <a:pt x="1510794" y="3516744"/>
                </a:lnTo>
                <a:lnTo>
                  <a:pt x="1544188" y="3490260"/>
                </a:lnTo>
                <a:lnTo>
                  <a:pt x="1575279" y="3460320"/>
                </a:lnTo>
                <a:lnTo>
                  <a:pt x="1625946" y="3403895"/>
                </a:lnTo>
                <a:lnTo>
                  <a:pt x="1592552" y="3423471"/>
                </a:lnTo>
                <a:lnTo>
                  <a:pt x="1551097" y="3454562"/>
                </a:lnTo>
                <a:lnTo>
                  <a:pt x="1526916" y="3471835"/>
                </a:lnTo>
                <a:lnTo>
                  <a:pt x="1450915" y="3490260"/>
                </a:lnTo>
                <a:lnTo>
                  <a:pt x="1418673" y="3508684"/>
                </a:lnTo>
                <a:lnTo>
                  <a:pt x="1362248" y="3550139"/>
                </a:lnTo>
                <a:lnTo>
                  <a:pt x="1350732" y="3553593"/>
                </a:lnTo>
                <a:lnTo>
                  <a:pt x="1264369" y="3543230"/>
                </a:lnTo>
                <a:lnTo>
                  <a:pt x="1199884" y="3490260"/>
                </a:lnTo>
                <a:lnTo>
                  <a:pt x="1158429" y="3468380"/>
                </a:lnTo>
                <a:lnTo>
                  <a:pt x="1141156" y="3466077"/>
                </a:lnTo>
                <a:lnTo>
                  <a:pt x="1123884" y="3472986"/>
                </a:lnTo>
                <a:lnTo>
                  <a:pt x="1087035" y="3479895"/>
                </a:lnTo>
                <a:lnTo>
                  <a:pt x="1049034" y="3478744"/>
                </a:lnTo>
                <a:lnTo>
                  <a:pt x="1068611" y="3454562"/>
                </a:lnTo>
                <a:lnTo>
                  <a:pt x="1095095" y="3440744"/>
                </a:lnTo>
                <a:lnTo>
                  <a:pt x="1036368" y="3431532"/>
                </a:lnTo>
                <a:lnTo>
                  <a:pt x="1020247" y="3423471"/>
                </a:lnTo>
                <a:lnTo>
                  <a:pt x="1001822" y="3406198"/>
                </a:lnTo>
                <a:lnTo>
                  <a:pt x="955762" y="3402744"/>
                </a:lnTo>
                <a:lnTo>
                  <a:pt x="933882" y="3407350"/>
                </a:lnTo>
                <a:lnTo>
                  <a:pt x="897034" y="3430381"/>
                </a:lnTo>
                <a:lnTo>
                  <a:pt x="838307" y="3454562"/>
                </a:lnTo>
                <a:lnTo>
                  <a:pt x="766912" y="3421168"/>
                </a:lnTo>
                <a:lnTo>
                  <a:pt x="753093" y="3406198"/>
                </a:lnTo>
                <a:lnTo>
                  <a:pt x="753093" y="3377411"/>
                </a:lnTo>
                <a:lnTo>
                  <a:pt x="742730" y="3354380"/>
                </a:lnTo>
                <a:lnTo>
                  <a:pt x="723155" y="3346319"/>
                </a:lnTo>
                <a:lnTo>
                  <a:pt x="748488" y="3316379"/>
                </a:lnTo>
                <a:lnTo>
                  <a:pt x="778428" y="3296804"/>
                </a:lnTo>
                <a:lnTo>
                  <a:pt x="845215" y="3277228"/>
                </a:lnTo>
                <a:lnTo>
                  <a:pt x="946549" y="3231167"/>
                </a:lnTo>
                <a:lnTo>
                  <a:pt x="1002973" y="3211592"/>
                </a:lnTo>
                <a:lnTo>
                  <a:pt x="1055943" y="3177046"/>
                </a:lnTo>
                <a:lnTo>
                  <a:pt x="1077823" y="3156319"/>
                </a:lnTo>
                <a:lnTo>
                  <a:pt x="1093944" y="3127530"/>
                </a:lnTo>
                <a:lnTo>
                  <a:pt x="1110065" y="3091834"/>
                </a:lnTo>
                <a:lnTo>
                  <a:pt x="1131944" y="3063045"/>
                </a:lnTo>
                <a:lnTo>
                  <a:pt x="1110065" y="3056136"/>
                </a:lnTo>
                <a:lnTo>
                  <a:pt x="1100853" y="3034258"/>
                </a:lnTo>
                <a:lnTo>
                  <a:pt x="1103156" y="3012378"/>
                </a:lnTo>
                <a:lnTo>
                  <a:pt x="1113519" y="2992803"/>
                </a:lnTo>
                <a:lnTo>
                  <a:pt x="1104307" y="2968620"/>
                </a:lnTo>
                <a:lnTo>
                  <a:pt x="1088186" y="2943287"/>
                </a:lnTo>
                <a:lnTo>
                  <a:pt x="1089338" y="2923712"/>
                </a:lnTo>
                <a:lnTo>
                  <a:pt x="1093944" y="2902984"/>
                </a:lnTo>
                <a:lnTo>
                  <a:pt x="1053640" y="2904135"/>
                </a:lnTo>
                <a:lnTo>
                  <a:pt x="1013338" y="2911044"/>
                </a:lnTo>
                <a:lnTo>
                  <a:pt x="976489" y="2926015"/>
                </a:lnTo>
                <a:lnTo>
                  <a:pt x="940791" y="2946742"/>
                </a:lnTo>
                <a:lnTo>
                  <a:pt x="908549" y="2950196"/>
                </a:lnTo>
                <a:lnTo>
                  <a:pt x="908549" y="2934075"/>
                </a:lnTo>
                <a:lnTo>
                  <a:pt x="922367" y="2913347"/>
                </a:lnTo>
                <a:lnTo>
                  <a:pt x="958065" y="2884560"/>
                </a:lnTo>
                <a:lnTo>
                  <a:pt x="996064" y="2860377"/>
                </a:lnTo>
                <a:lnTo>
                  <a:pt x="1009883" y="2841953"/>
                </a:lnTo>
                <a:lnTo>
                  <a:pt x="1020247" y="2821226"/>
                </a:lnTo>
                <a:lnTo>
                  <a:pt x="1039822" y="2803953"/>
                </a:lnTo>
                <a:lnTo>
                  <a:pt x="1090489" y="2771711"/>
                </a:lnTo>
                <a:lnTo>
                  <a:pt x="1187217" y="2734862"/>
                </a:lnTo>
                <a:lnTo>
                  <a:pt x="1201035" y="2732559"/>
                </a:lnTo>
                <a:lnTo>
                  <a:pt x="1239035" y="2737165"/>
                </a:lnTo>
                <a:lnTo>
                  <a:pt x="1275884" y="2731407"/>
                </a:lnTo>
                <a:lnTo>
                  <a:pt x="1308127" y="2718741"/>
                </a:lnTo>
                <a:lnTo>
                  <a:pt x="1340369" y="2716438"/>
                </a:lnTo>
                <a:lnTo>
                  <a:pt x="1412915" y="2754437"/>
                </a:lnTo>
                <a:lnTo>
                  <a:pt x="1391036" y="2695710"/>
                </a:lnTo>
                <a:lnTo>
                  <a:pt x="1423279" y="2681892"/>
                </a:lnTo>
                <a:lnTo>
                  <a:pt x="1470491" y="2734862"/>
                </a:lnTo>
                <a:lnTo>
                  <a:pt x="1487764" y="2740619"/>
                </a:lnTo>
                <a:lnTo>
                  <a:pt x="1524613" y="2732559"/>
                </a:lnTo>
                <a:lnTo>
                  <a:pt x="1510794" y="2723347"/>
                </a:lnTo>
                <a:lnTo>
                  <a:pt x="1494673" y="2723347"/>
                </a:lnTo>
                <a:lnTo>
                  <a:pt x="1472793" y="2715286"/>
                </a:lnTo>
                <a:lnTo>
                  <a:pt x="1454369" y="2698014"/>
                </a:lnTo>
                <a:lnTo>
                  <a:pt x="1424430" y="2643891"/>
                </a:lnTo>
                <a:lnTo>
                  <a:pt x="1425582" y="2611649"/>
                </a:lnTo>
                <a:lnTo>
                  <a:pt x="1446309" y="2578255"/>
                </a:lnTo>
                <a:lnTo>
                  <a:pt x="1469340" y="2547164"/>
                </a:lnTo>
                <a:lnTo>
                  <a:pt x="1450915" y="2541407"/>
                </a:lnTo>
                <a:lnTo>
                  <a:pt x="1435945" y="2529892"/>
                </a:lnTo>
                <a:lnTo>
                  <a:pt x="1431339" y="2498800"/>
                </a:lnTo>
                <a:lnTo>
                  <a:pt x="1437097" y="2471163"/>
                </a:lnTo>
                <a:lnTo>
                  <a:pt x="1477400" y="2446982"/>
                </a:lnTo>
                <a:lnTo>
                  <a:pt x="1488915" y="2410133"/>
                </a:lnTo>
                <a:lnTo>
                  <a:pt x="1493521" y="2369830"/>
                </a:lnTo>
                <a:lnTo>
                  <a:pt x="1486612" y="2351405"/>
                </a:lnTo>
                <a:lnTo>
                  <a:pt x="1446309" y="2354860"/>
                </a:lnTo>
                <a:lnTo>
                  <a:pt x="1426733" y="2362920"/>
                </a:lnTo>
                <a:lnTo>
                  <a:pt x="1409461" y="2374436"/>
                </a:lnTo>
                <a:lnTo>
                  <a:pt x="1391036" y="2373285"/>
                </a:lnTo>
                <a:lnTo>
                  <a:pt x="1341520" y="2328375"/>
                </a:lnTo>
                <a:lnTo>
                  <a:pt x="1312733" y="2294981"/>
                </a:lnTo>
                <a:lnTo>
                  <a:pt x="1262066" y="2223587"/>
                </a:lnTo>
                <a:lnTo>
                  <a:pt x="1255157" y="2180980"/>
                </a:lnTo>
                <a:lnTo>
                  <a:pt x="1295459" y="2088859"/>
                </a:lnTo>
                <a:lnTo>
                  <a:pt x="1358794" y="2030132"/>
                </a:lnTo>
                <a:lnTo>
                  <a:pt x="1432491" y="2009404"/>
                </a:lnTo>
                <a:lnTo>
                  <a:pt x="1418673" y="2005949"/>
                </a:lnTo>
                <a:lnTo>
                  <a:pt x="1305824" y="2004798"/>
                </a:lnTo>
                <a:lnTo>
                  <a:pt x="1268975" y="2011707"/>
                </a:lnTo>
                <a:lnTo>
                  <a:pt x="1234429" y="2035889"/>
                </a:lnTo>
                <a:lnTo>
                  <a:pt x="1214853" y="2042798"/>
                </a:lnTo>
                <a:lnTo>
                  <a:pt x="1194126" y="2045101"/>
                </a:lnTo>
                <a:lnTo>
                  <a:pt x="1175701" y="2056616"/>
                </a:lnTo>
                <a:lnTo>
                  <a:pt x="1157277" y="2072737"/>
                </a:lnTo>
                <a:lnTo>
                  <a:pt x="1138853" y="2083102"/>
                </a:lnTo>
                <a:lnTo>
                  <a:pt x="1100853" y="2080799"/>
                </a:lnTo>
                <a:lnTo>
                  <a:pt x="1082429" y="2084252"/>
                </a:lnTo>
                <a:lnTo>
                  <a:pt x="1069762" y="2075040"/>
                </a:lnTo>
                <a:lnTo>
                  <a:pt x="1058246" y="2058919"/>
                </a:lnTo>
                <a:lnTo>
                  <a:pt x="1044428" y="2054313"/>
                </a:lnTo>
                <a:lnTo>
                  <a:pt x="1028307" y="2058919"/>
                </a:lnTo>
                <a:lnTo>
                  <a:pt x="994912" y="2080799"/>
                </a:lnTo>
                <a:lnTo>
                  <a:pt x="960367" y="2093465"/>
                </a:lnTo>
                <a:lnTo>
                  <a:pt x="918913" y="2079646"/>
                </a:lnTo>
                <a:lnTo>
                  <a:pt x="864791" y="2054313"/>
                </a:lnTo>
                <a:lnTo>
                  <a:pt x="854428" y="2063525"/>
                </a:lnTo>
                <a:lnTo>
                  <a:pt x="842913" y="2086556"/>
                </a:lnTo>
                <a:lnTo>
                  <a:pt x="836004" y="2123404"/>
                </a:lnTo>
                <a:lnTo>
                  <a:pt x="796852" y="2091162"/>
                </a:lnTo>
                <a:lnTo>
                  <a:pt x="763457" y="2048556"/>
                </a:lnTo>
                <a:lnTo>
                  <a:pt x="751942" y="2022070"/>
                </a:lnTo>
                <a:lnTo>
                  <a:pt x="750791" y="1992131"/>
                </a:lnTo>
                <a:lnTo>
                  <a:pt x="769215" y="1980616"/>
                </a:lnTo>
                <a:lnTo>
                  <a:pt x="788791" y="1990980"/>
                </a:lnTo>
                <a:lnTo>
                  <a:pt x="817579" y="1919586"/>
                </a:lnTo>
                <a:lnTo>
                  <a:pt x="875155" y="1826312"/>
                </a:lnTo>
                <a:lnTo>
                  <a:pt x="895883" y="1798675"/>
                </a:lnTo>
                <a:lnTo>
                  <a:pt x="909701" y="1762979"/>
                </a:lnTo>
                <a:lnTo>
                  <a:pt x="907398" y="1739948"/>
                </a:lnTo>
                <a:lnTo>
                  <a:pt x="894730" y="1720372"/>
                </a:lnTo>
                <a:lnTo>
                  <a:pt x="841761" y="1675463"/>
                </a:lnTo>
                <a:lnTo>
                  <a:pt x="842913" y="1638615"/>
                </a:lnTo>
                <a:lnTo>
                  <a:pt x="848670" y="1597160"/>
                </a:lnTo>
                <a:lnTo>
                  <a:pt x="863640" y="1571826"/>
                </a:lnTo>
                <a:lnTo>
                  <a:pt x="869397" y="1567220"/>
                </a:lnTo>
                <a:lnTo>
                  <a:pt x="940791" y="1568371"/>
                </a:lnTo>
                <a:lnTo>
                  <a:pt x="913155" y="1555705"/>
                </a:lnTo>
                <a:lnTo>
                  <a:pt x="857882" y="1517704"/>
                </a:lnTo>
                <a:lnTo>
                  <a:pt x="859034" y="1503886"/>
                </a:lnTo>
                <a:lnTo>
                  <a:pt x="871700" y="1469340"/>
                </a:lnTo>
                <a:lnTo>
                  <a:pt x="865943" y="1472796"/>
                </a:lnTo>
                <a:lnTo>
                  <a:pt x="854428" y="1488917"/>
                </a:lnTo>
                <a:lnTo>
                  <a:pt x="831397" y="1528069"/>
                </a:lnTo>
                <a:lnTo>
                  <a:pt x="817579" y="1537281"/>
                </a:lnTo>
                <a:lnTo>
                  <a:pt x="778428" y="1546493"/>
                </a:lnTo>
                <a:lnTo>
                  <a:pt x="771518" y="1566068"/>
                </a:lnTo>
                <a:lnTo>
                  <a:pt x="765760" y="1570674"/>
                </a:lnTo>
                <a:lnTo>
                  <a:pt x="746185" y="1572977"/>
                </a:lnTo>
                <a:lnTo>
                  <a:pt x="740427" y="1591402"/>
                </a:lnTo>
                <a:lnTo>
                  <a:pt x="735821" y="1592554"/>
                </a:lnTo>
                <a:lnTo>
                  <a:pt x="730062" y="1572977"/>
                </a:lnTo>
                <a:lnTo>
                  <a:pt x="730062" y="1540735"/>
                </a:lnTo>
                <a:lnTo>
                  <a:pt x="738124" y="1510795"/>
                </a:lnTo>
                <a:lnTo>
                  <a:pt x="753093" y="1487765"/>
                </a:lnTo>
                <a:lnTo>
                  <a:pt x="810669" y="1434795"/>
                </a:lnTo>
                <a:lnTo>
                  <a:pt x="783034" y="1450916"/>
                </a:lnTo>
                <a:lnTo>
                  <a:pt x="719699" y="1499280"/>
                </a:lnTo>
                <a:lnTo>
                  <a:pt x="687457" y="1531523"/>
                </a:lnTo>
                <a:lnTo>
                  <a:pt x="679397" y="1541887"/>
                </a:lnTo>
                <a:lnTo>
                  <a:pt x="677094" y="1551099"/>
                </a:lnTo>
                <a:lnTo>
                  <a:pt x="677094" y="1561462"/>
                </a:lnTo>
                <a:lnTo>
                  <a:pt x="692063" y="1617887"/>
                </a:lnTo>
                <a:lnTo>
                  <a:pt x="687457" y="1643221"/>
                </a:lnTo>
                <a:lnTo>
                  <a:pt x="633336" y="1813646"/>
                </a:lnTo>
                <a:lnTo>
                  <a:pt x="622972" y="1830918"/>
                </a:lnTo>
                <a:lnTo>
                  <a:pt x="613760" y="1840130"/>
                </a:lnTo>
                <a:lnTo>
                  <a:pt x="604547" y="1842433"/>
                </a:lnTo>
                <a:lnTo>
                  <a:pt x="578063" y="1838979"/>
                </a:lnTo>
                <a:lnTo>
                  <a:pt x="566548" y="1826312"/>
                </a:lnTo>
                <a:lnTo>
                  <a:pt x="566548" y="1811343"/>
                </a:lnTo>
                <a:lnTo>
                  <a:pt x="571154" y="1789463"/>
                </a:lnTo>
                <a:lnTo>
                  <a:pt x="594184" y="1708857"/>
                </a:lnTo>
                <a:lnTo>
                  <a:pt x="604547" y="1686978"/>
                </a:lnTo>
                <a:lnTo>
                  <a:pt x="619518" y="1666251"/>
                </a:lnTo>
                <a:lnTo>
                  <a:pt x="651760" y="1629402"/>
                </a:lnTo>
                <a:lnTo>
                  <a:pt x="650608" y="1627099"/>
                </a:lnTo>
                <a:lnTo>
                  <a:pt x="628730" y="1634009"/>
                </a:lnTo>
                <a:lnTo>
                  <a:pt x="619518" y="1631705"/>
                </a:lnTo>
                <a:lnTo>
                  <a:pt x="612609" y="1624796"/>
                </a:lnTo>
                <a:lnTo>
                  <a:pt x="617215" y="1515401"/>
                </a:lnTo>
                <a:lnTo>
                  <a:pt x="634487" y="1479705"/>
                </a:lnTo>
                <a:lnTo>
                  <a:pt x="641396" y="1427886"/>
                </a:lnTo>
                <a:lnTo>
                  <a:pt x="656366" y="1382977"/>
                </a:lnTo>
                <a:lnTo>
                  <a:pt x="673639" y="1350734"/>
                </a:lnTo>
                <a:lnTo>
                  <a:pt x="686306" y="1309280"/>
                </a:lnTo>
                <a:lnTo>
                  <a:pt x="705881" y="1290855"/>
                </a:lnTo>
                <a:lnTo>
                  <a:pt x="711639" y="1262067"/>
                </a:lnTo>
                <a:lnTo>
                  <a:pt x="733518" y="1230976"/>
                </a:lnTo>
                <a:lnTo>
                  <a:pt x="750791" y="1198734"/>
                </a:lnTo>
                <a:lnTo>
                  <a:pt x="741578" y="1202188"/>
                </a:lnTo>
                <a:lnTo>
                  <a:pt x="631033" y="1286249"/>
                </a:lnTo>
                <a:lnTo>
                  <a:pt x="603395" y="1301218"/>
                </a:lnTo>
                <a:lnTo>
                  <a:pt x="565396" y="1296612"/>
                </a:lnTo>
                <a:lnTo>
                  <a:pt x="535456" y="1287400"/>
                </a:lnTo>
                <a:lnTo>
                  <a:pt x="512426" y="1267825"/>
                </a:lnTo>
                <a:lnTo>
                  <a:pt x="502063" y="1229824"/>
                </a:lnTo>
                <a:lnTo>
                  <a:pt x="473274" y="1228673"/>
                </a:lnTo>
                <a:lnTo>
                  <a:pt x="449093" y="1221764"/>
                </a:lnTo>
                <a:lnTo>
                  <a:pt x="449093" y="1217158"/>
                </a:lnTo>
                <a:lnTo>
                  <a:pt x="480183" y="1196431"/>
                </a:lnTo>
                <a:lnTo>
                  <a:pt x="530850" y="1189521"/>
                </a:lnTo>
                <a:lnTo>
                  <a:pt x="578063" y="1156127"/>
                </a:lnTo>
                <a:lnTo>
                  <a:pt x="536608" y="1133096"/>
                </a:lnTo>
                <a:lnTo>
                  <a:pt x="540062" y="1126187"/>
                </a:lnTo>
                <a:lnTo>
                  <a:pt x="576911" y="1106612"/>
                </a:lnTo>
                <a:lnTo>
                  <a:pt x="622972" y="1042127"/>
                </a:lnTo>
                <a:lnTo>
                  <a:pt x="632184" y="982248"/>
                </a:lnTo>
                <a:lnTo>
                  <a:pt x="610306" y="954611"/>
                </a:lnTo>
                <a:lnTo>
                  <a:pt x="606850" y="933884"/>
                </a:lnTo>
                <a:lnTo>
                  <a:pt x="563093" y="913157"/>
                </a:lnTo>
                <a:lnTo>
                  <a:pt x="556183" y="886671"/>
                </a:lnTo>
                <a:lnTo>
                  <a:pt x="560790" y="871702"/>
                </a:lnTo>
                <a:lnTo>
                  <a:pt x="575760" y="857884"/>
                </a:lnTo>
                <a:lnTo>
                  <a:pt x="597638" y="846368"/>
                </a:lnTo>
                <a:lnTo>
                  <a:pt x="632184" y="836004"/>
                </a:lnTo>
                <a:lnTo>
                  <a:pt x="601093" y="824489"/>
                </a:lnTo>
                <a:lnTo>
                  <a:pt x="589578" y="810671"/>
                </a:lnTo>
                <a:lnTo>
                  <a:pt x="580365" y="791095"/>
                </a:lnTo>
                <a:lnTo>
                  <a:pt x="579214" y="779580"/>
                </a:lnTo>
                <a:lnTo>
                  <a:pt x="595335" y="728913"/>
                </a:lnTo>
                <a:lnTo>
                  <a:pt x="604547" y="708186"/>
                </a:lnTo>
                <a:lnTo>
                  <a:pt x="622972" y="681700"/>
                </a:lnTo>
                <a:lnTo>
                  <a:pt x="705881" y="682852"/>
                </a:lnTo>
                <a:lnTo>
                  <a:pt x="715093" y="671337"/>
                </a:lnTo>
                <a:lnTo>
                  <a:pt x="724305" y="671337"/>
                </a:lnTo>
                <a:lnTo>
                  <a:pt x="766912" y="681700"/>
                </a:lnTo>
                <a:lnTo>
                  <a:pt x="761154" y="670185"/>
                </a:lnTo>
                <a:lnTo>
                  <a:pt x="692063" y="606852"/>
                </a:lnTo>
                <a:lnTo>
                  <a:pt x="686306" y="594185"/>
                </a:lnTo>
                <a:lnTo>
                  <a:pt x="705881" y="559639"/>
                </a:lnTo>
                <a:lnTo>
                  <a:pt x="707032" y="544670"/>
                </a:lnTo>
                <a:lnTo>
                  <a:pt x="703578" y="528549"/>
                </a:lnTo>
                <a:lnTo>
                  <a:pt x="709336" y="515881"/>
                </a:lnTo>
                <a:lnTo>
                  <a:pt x="731215" y="510124"/>
                </a:lnTo>
                <a:lnTo>
                  <a:pt x="798003" y="511275"/>
                </a:lnTo>
                <a:lnTo>
                  <a:pt x="814124" y="505518"/>
                </a:lnTo>
                <a:lnTo>
                  <a:pt x="806064" y="489397"/>
                </a:lnTo>
                <a:lnTo>
                  <a:pt x="789943" y="467518"/>
                </a:lnTo>
                <a:lnTo>
                  <a:pt x="786488" y="449093"/>
                </a:lnTo>
                <a:lnTo>
                  <a:pt x="789943" y="432972"/>
                </a:lnTo>
                <a:lnTo>
                  <a:pt x="791094" y="400729"/>
                </a:lnTo>
                <a:lnTo>
                  <a:pt x="794549" y="385760"/>
                </a:lnTo>
                <a:lnTo>
                  <a:pt x="810669" y="363881"/>
                </a:lnTo>
                <a:lnTo>
                  <a:pt x="823336" y="356971"/>
                </a:lnTo>
                <a:lnTo>
                  <a:pt x="839458" y="353518"/>
                </a:lnTo>
                <a:lnTo>
                  <a:pt x="876306" y="360427"/>
                </a:lnTo>
                <a:lnTo>
                  <a:pt x="890124" y="369639"/>
                </a:lnTo>
                <a:lnTo>
                  <a:pt x="906246" y="390366"/>
                </a:lnTo>
                <a:lnTo>
                  <a:pt x="917761" y="389214"/>
                </a:lnTo>
                <a:lnTo>
                  <a:pt x="963822" y="367336"/>
                </a:lnTo>
                <a:lnTo>
                  <a:pt x="977640" y="363881"/>
                </a:lnTo>
                <a:lnTo>
                  <a:pt x="996064" y="390366"/>
                </a:lnTo>
                <a:lnTo>
                  <a:pt x="1074368" y="369639"/>
                </a:lnTo>
                <a:lnTo>
                  <a:pt x="1179157" y="360427"/>
                </a:lnTo>
                <a:lnTo>
                  <a:pt x="1242489" y="346608"/>
                </a:lnTo>
                <a:lnTo>
                  <a:pt x="1309278" y="342002"/>
                </a:lnTo>
                <a:close/>
                <a:moveTo>
                  <a:pt x="1470491" y="240668"/>
                </a:moveTo>
                <a:lnTo>
                  <a:pt x="1484309" y="244123"/>
                </a:lnTo>
                <a:lnTo>
                  <a:pt x="1478552" y="256790"/>
                </a:lnTo>
                <a:lnTo>
                  <a:pt x="1472793" y="284426"/>
                </a:lnTo>
                <a:lnTo>
                  <a:pt x="1469340" y="285577"/>
                </a:lnTo>
                <a:lnTo>
                  <a:pt x="1457824" y="277517"/>
                </a:lnTo>
                <a:lnTo>
                  <a:pt x="1440551" y="246426"/>
                </a:lnTo>
                <a:close/>
                <a:moveTo>
                  <a:pt x="1335763" y="200365"/>
                </a:moveTo>
                <a:lnTo>
                  <a:pt x="1363400" y="207274"/>
                </a:lnTo>
                <a:lnTo>
                  <a:pt x="1377218" y="230304"/>
                </a:lnTo>
                <a:lnTo>
                  <a:pt x="1379521" y="245275"/>
                </a:lnTo>
                <a:lnTo>
                  <a:pt x="1382975" y="251032"/>
                </a:lnTo>
                <a:lnTo>
                  <a:pt x="1400248" y="256790"/>
                </a:lnTo>
                <a:lnTo>
                  <a:pt x="1397945" y="260244"/>
                </a:lnTo>
                <a:lnTo>
                  <a:pt x="1379521" y="266002"/>
                </a:lnTo>
                <a:lnTo>
                  <a:pt x="1361097" y="266002"/>
                </a:lnTo>
                <a:lnTo>
                  <a:pt x="1332308" y="237213"/>
                </a:lnTo>
                <a:lnTo>
                  <a:pt x="1321945" y="217638"/>
                </a:lnTo>
                <a:lnTo>
                  <a:pt x="1324248" y="204971"/>
                </a:lnTo>
                <a:close/>
                <a:moveTo>
                  <a:pt x="1370309" y="95577"/>
                </a:moveTo>
                <a:lnTo>
                  <a:pt x="1400248" y="99031"/>
                </a:lnTo>
                <a:lnTo>
                  <a:pt x="1433642" y="116304"/>
                </a:lnTo>
                <a:lnTo>
                  <a:pt x="1444006" y="126667"/>
                </a:lnTo>
                <a:lnTo>
                  <a:pt x="1444006" y="135880"/>
                </a:lnTo>
                <a:lnTo>
                  <a:pt x="1432491" y="148547"/>
                </a:lnTo>
                <a:lnTo>
                  <a:pt x="1427885" y="160062"/>
                </a:lnTo>
                <a:lnTo>
                  <a:pt x="1452066" y="160062"/>
                </a:lnTo>
                <a:lnTo>
                  <a:pt x="1487764" y="170425"/>
                </a:lnTo>
                <a:lnTo>
                  <a:pt x="1508491" y="171577"/>
                </a:lnTo>
                <a:lnTo>
                  <a:pt x="1525763" y="184243"/>
                </a:lnTo>
                <a:lnTo>
                  <a:pt x="1516551" y="207274"/>
                </a:lnTo>
                <a:lnTo>
                  <a:pt x="1506188" y="214183"/>
                </a:lnTo>
                <a:lnTo>
                  <a:pt x="1494673" y="215335"/>
                </a:lnTo>
                <a:lnTo>
                  <a:pt x="1453218" y="192305"/>
                </a:lnTo>
                <a:lnTo>
                  <a:pt x="1397945" y="201517"/>
                </a:lnTo>
                <a:lnTo>
                  <a:pt x="1387581" y="198062"/>
                </a:lnTo>
                <a:lnTo>
                  <a:pt x="1380672" y="192305"/>
                </a:lnTo>
                <a:lnTo>
                  <a:pt x="1377218" y="184243"/>
                </a:lnTo>
                <a:lnTo>
                  <a:pt x="1377218" y="168122"/>
                </a:lnTo>
                <a:lnTo>
                  <a:pt x="1373763" y="163516"/>
                </a:lnTo>
                <a:lnTo>
                  <a:pt x="1354187" y="178486"/>
                </a:lnTo>
                <a:lnTo>
                  <a:pt x="1344975" y="176183"/>
                </a:lnTo>
                <a:lnTo>
                  <a:pt x="1339217" y="169274"/>
                </a:lnTo>
                <a:lnTo>
                  <a:pt x="1336914" y="154304"/>
                </a:lnTo>
                <a:lnTo>
                  <a:pt x="1339217" y="132426"/>
                </a:lnTo>
                <a:lnTo>
                  <a:pt x="1350732" y="101334"/>
                </a:lnTo>
                <a:close/>
                <a:moveTo>
                  <a:pt x="1598310" y="19577"/>
                </a:moveTo>
                <a:lnTo>
                  <a:pt x="1639765" y="23031"/>
                </a:lnTo>
                <a:lnTo>
                  <a:pt x="1632855" y="35698"/>
                </a:lnTo>
                <a:lnTo>
                  <a:pt x="1593704" y="54122"/>
                </a:lnTo>
                <a:lnTo>
                  <a:pt x="1558006" y="54122"/>
                </a:lnTo>
                <a:lnTo>
                  <a:pt x="1576430" y="26486"/>
                </a:lnTo>
                <a:close/>
                <a:moveTo>
                  <a:pt x="1457824" y="0"/>
                </a:moveTo>
                <a:lnTo>
                  <a:pt x="1494673" y="27637"/>
                </a:lnTo>
                <a:lnTo>
                  <a:pt x="1509642" y="49516"/>
                </a:lnTo>
                <a:lnTo>
                  <a:pt x="1536128" y="56425"/>
                </a:lnTo>
                <a:lnTo>
                  <a:pt x="1540734" y="58728"/>
                </a:lnTo>
                <a:lnTo>
                  <a:pt x="1537279" y="73697"/>
                </a:lnTo>
                <a:lnTo>
                  <a:pt x="1509642" y="85213"/>
                </a:lnTo>
                <a:lnTo>
                  <a:pt x="1498127" y="76000"/>
                </a:lnTo>
                <a:lnTo>
                  <a:pt x="1494673" y="46061"/>
                </a:lnTo>
                <a:lnTo>
                  <a:pt x="1462431" y="33395"/>
                </a:lnTo>
                <a:lnTo>
                  <a:pt x="1446309" y="25334"/>
                </a:lnTo>
                <a:lnTo>
                  <a:pt x="1433642" y="10364"/>
                </a:lnTo>
                <a:lnTo>
                  <a:pt x="1437097" y="5758"/>
                </a:lnTo>
                <a:close/>
              </a:path>
            </a:pathLst>
          </a:custGeom>
          <a:solidFill>
            <a:srgbClr val="D65D72"/>
          </a:solidFill>
          <a:ln w="6350" cap="flat">
            <a:solidFill>
              <a:srgbClr val="F4B7C8"/>
            </a:solidFill>
            <a:prstDash val="solid"/>
            <a:miter/>
          </a:ln>
        </p:spPr>
        <p:txBody>
          <a:bodyPr wrap="square" rtlCol="0" anchor="ctr">
            <a:noAutofit/>
          </a:bodyPr>
          <a:lstStyle/>
          <a:p>
            <a:endParaRPr lang="en-GB" sz="1350"/>
          </a:p>
        </p:txBody>
      </p:sp>
      <p:sp>
        <p:nvSpPr>
          <p:cNvPr id="228" name="Freeform: Shape 40">
            <a:extLst>
              <a:ext uri="{FF2B5EF4-FFF2-40B4-BE49-F238E27FC236}">
                <a16:creationId xmlns:a16="http://schemas.microsoft.com/office/drawing/2014/main" id="{BB4DC40D-ED41-7249-AE03-91F3A375EE0C}"/>
              </a:ext>
            </a:extLst>
          </p:cNvPr>
          <p:cNvSpPr/>
          <p:nvPr userDrawn="1"/>
        </p:nvSpPr>
        <p:spPr>
          <a:xfrm>
            <a:off x="5378514" y="2043869"/>
            <a:ext cx="639957" cy="395547"/>
          </a:xfrm>
          <a:custGeom>
            <a:avLst/>
            <a:gdLst>
              <a:gd name="connsiteX0" fmla="*/ 534306 w 853276"/>
              <a:gd name="connsiteY0" fmla="*/ 0 h 527396"/>
              <a:gd name="connsiteX1" fmla="*/ 566548 w 853276"/>
              <a:gd name="connsiteY1" fmla="*/ 0 h 527396"/>
              <a:gd name="connsiteX2" fmla="*/ 611458 w 853276"/>
              <a:gd name="connsiteY2" fmla="*/ 11515 h 527396"/>
              <a:gd name="connsiteX3" fmla="*/ 644852 w 853276"/>
              <a:gd name="connsiteY3" fmla="*/ 11515 h 527396"/>
              <a:gd name="connsiteX4" fmla="*/ 674791 w 853276"/>
              <a:gd name="connsiteY4" fmla="*/ 43758 h 527396"/>
              <a:gd name="connsiteX5" fmla="*/ 690912 w 853276"/>
              <a:gd name="connsiteY5" fmla="*/ 94425 h 527396"/>
              <a:gd name="connsiteX6" fmla="*/ 727761 w 853276"/>
              <a:gd name="connsiteY6" fmla="*/ 145092 h 527396"/>
              <a:gd name="connsiteX7" fmla="*/ 776125 w 853276"/>
              <a:gd name="connsiteY7" fmla="*/ 188849 h 527396"/>
              <a:gd name="connsiteX8" fmla="*/ 778428 w 853276"/>
              <a:gd name="connsiteY8" fmla="*/ 215334 h 527396"/>
              <a:gd name="connsiteX9" fmla="*/ 761155 w 853276"/>
              <a:gd name="connsiteY9" fmla="*/ 229152 h 527396"/>
              <a:gd name="connsiteX10" fmla="*/ 724307 w 853276"/>
              <a:gd name="connsiteY10" fmla="*/ 246425 h 527396"/>
              <a:gd name="connsiteX11" fmla="*/ 724307 w 853276"/>
              <a:gd name="connsiteY11" fmla="*/ 266001 h 527396"/>
              <a:gd name="connsiteX12" fmla="*/ 748488 w 853276"/>
              <a:gd name="connsiteY12" fmla="*/ 256788 h 527396"/>
              <a:gd name="connsiteX13" fmla="*/ 769216 w 853276"/>
              <a:gd name="connsiteY13" fmla="*/ 252182 h 527396"/>
              <a:gd name="connsiteX14" fmla="*/ 818731 w 853276"/>
              <a:gd name="connsiteY14" fmla="*/ 256788 h 527396"/>
              <a:gd name="connsiteX15" fmla="*/ 836004 w 853276"/>
              <a:gd name="connsiteY15" fmla="*/ 276365 h 527396"/>
              <a:gd name="connsiteX16" fmla="*/ 847519 w 853276"/>
              <a:gd name="connsiteY16" fmla="*/ 305152 h 527396"/>
              <a:gd name="connsiteX17" fmla="*/ 853276 w 853276"/>
              <a:gd name="connsiteY17" fmla="*/ 329335 h 527396"/>
              <a:gd name="connsiteX18" fmla="*/ 848671 w 853276"/>
              <a:gd name="connsiteY18" fmla="*/ 354668 h 527396"/>
              <a:gd name="connsiteX19" fmla="*/ 834853 w 853276"/>
              <a:gd name="connsiteY19" fmla="*/ 346607 h 527396"/>
              <a:gd name="connsiteX20" fmla="*/ 821035 w 853276"/>
              <a:gd name="connsiteY20" fmla="*/ 323577 h 527396"/>
              <a:gd name="connsiteX21" fmla="*/ 806065 w 853276"/>
              <a:gd name="connsiteY21" fmla="*/ 313213 h 527396"/>
              <a:gd name="connsiteX22" fmla="*/ 788792 w 853276"/>
              <a:gd name="connsiteY22" fmla="*/ 307455 h 527396"/>
              <a:gd name="connsiteX23" fmla="*/ 796852 w 853276"/>
              <a:gd name="connsiteY23" fmla="*/ 339698 h 527396"/>
              <a:gd name="connsiteX24" fmla="*/ 793398 w 853276"/>
              <a:gd name="connsiteY24" fmla="*/ 382305 h 527396"/>
              <a:gd name="connsiteX25" fmla="*/ 801458 w 853276"/>
              <a:gd name="connsiteY25" fmla="*/ 385759 h 527396"/>
              <a:gd name="connsiteX26" fmla="*/ 825641 w 853276"/>
              <a:gd name="connsiteY26" fmla="*/ 386911 h 527396"/>
              <a:gd name="connsiteX27" fmla="*/ 808368 w 853276"/>
              <a:gd name="connsiteY27" fmla="*/ 430669 h 527396"/>
              <a:gd name="connsiteX28" fmla="*/ 776125 w 853276"/>
              <a:gd name="connsiteY28" fmla="*/ 442184 h 527396"/>
              <a:gd name="connsiteX29" fmla="*/ 738125 w 853276"/>
              <a:gd name="connsiteY29" fmla="*/ 446790 h 527396"/>
              <a:gd name="connsiteX30" fmla="*/ 728913 w 853276"/>
              <a:gd name="connsiteY30" fmla="*/ 461759 h 527396"/>
              <a:gd name="connsiteX31" fmla="*/ 722004 w 853276"/>
              <a:gd name="connsiteY31" fmla="*/ 481335 h 527396"/>
              <a:gd name="connsiteX32" fmla="*/ 702428 w 853276"/>
              <a:gd name="connsiteY32" fmla="*/ 511275 h 527396"/>
              <a:gd name="connsiteX33" fmla="*/ 675943 w 853276"/>
              <a:gd name="connsiteY33" fmla="*/ 527396 h 527396"/>
              <a:gd name="connsiteX34" fmla="*/ 643701 w 853276"/>
              <a:gd name="connsiteY34" fmla="*/ 523941 h 527396"/>
              <a:gd name="connsiteX35" fmla="*/ 612609 w 853276"/>
              <a:gd name="connsiteY35" fmla="*/ 511275 h 527396"/>
              <a:gd name="connsiteX36" fmla="*/ 584973 w 853276"/>
              <a:gd name="connsiteY36" fmla="*/ 508972 h 527396"/>
              <a:gd name="connsiteX37" fmla="*/ 565397 w 853276"/>
              <a:gd name="connsiteY37" fmla="*/ 517032 h 527396"/>
              <a:gd name="connsiteX38" fmla="*/ 552730 w 853276"/>
              <a:gd name="connsiteY38" fmla="*/ 523941 h 527396"/>
              <a:gd name="connsiteX39" fmla="*/ 541215 w 853276"/>
              <a:gd name="connsiteY39" fmla="*/ 522790 h 527396"/>
              <a:gd name="connsiteX40" fmla="*/ 506669 w 853276"/>
              <a:gd name="connsiteY40" fmla="*/ 525093 h 527396"/>
              <a:gd name="connsiteX41" fmla="*/ 474427 w 853276"/>
              <a:gd name="connsiteY41" fmla="*/ 523941 h 527396"/>
              <a:gd name="connsiteX42" fmla="*/ 469821 w 853276"/>
              <a:gd name="connsiteY42" fmla="*/ 512426 h 527396"/>
              <a:gd name="connsiteX43" fmla="*/ 475579 w 853276"/>
              <a:gd name="connsiteY43" fmla="*/ 477880 h 527396"/>
              <a:gd name="connsiteX44" fmla="*/ 468670 w 853276"/>
              <a:gd name="connsiteY44" fmla="*/ 468668 h 527396"/>
              <a:gd name="connsiteX45" fmla="*/ 437578 w 853276"/>
              <a:gd name="connsiteY45" fmla="*/ 464062 h 527396"/>
              <a:gd name="connsiteX46" fmla="*/ 426063 w 853276"/>
              <a:gd name="connsiteY46" fmla="*/ 456002 h 527396"/>
              <a:gd name="connsiteX47" fmla="*/ 408791 w 853276"/>
              <a:gd name="connsiteY47" fmla="*/ 431820 h 527396"/>
              <a:gd name="connsiteX48" fmla="*/ 405335 w 853276"/>
              <a:gd name="connsiteY48" fmla="*/ 420304 h 527396"/>
              <a:gd name="connsiteX49" fmla="*/ 403032 w 853276"/>
              <a:gd name="connsiteY49" fmla="*/ 405335 h 527396"/>
              <a:gd name="connsiteX50" fmla="*/ 384608 w 853276"/>
              <a:gd name="connsiteY50" fmla="*/ 385759 h 527396"/>
              <a:gd name="connsiteX51" fmla="*/ 361578 w 853276"/>
              <a:gd name="connsiteY51" fmla="*/ 371940 h 527396"/>
              <a:gd name="connsiteX52" fmla="*/ 347759 w 853276"/>
              <a:gd name="connsiteY52" fmla="*/ 370790 h 527396"/>
              <a:gd name="connsiteX53" fmla="*/ 321274 w 853276"/>
              <a:gd name="connsiteY53" fmla="*/ 393820 h 527396"/>
              <a:gd name="connsiteX54" fmla="*/ 299396 w 853276"/>
              <a:gd name="connsiteY54" fmla="*/ 416850 h 527396"/>
              <a:gd name="connsiteX55" fmla="*/ 307457 w 853276"/>
              <a:gd name="connsiteY55" fmla="*/ 428366 h 527396"/>
              <a:gd name="connsiteX56" fmla="*/ 314366 w 853276"/>
              <a:gd name="connsiteY56" fmla="*/ 444487 h 527396"/>
              <a:gd name="connsiteX57" fmla="*/ 302851 w 853276"/>
              <a:gd name="connsiteY57" fmla="*/ 456002 h 527396"/>
              <a:gd name="connsiteX58" fmla="*/ 266002 w 853276"/>
              <a:gd name="connsiteY58" fmla="*/ 481335 h 527396"/>
              <a:gd name="connsiteX59" fmla="*/ 260244 w 853276"/>
              <a:gd name="connsiteY59" fmla="*/ 491699 h 527396"/>
              <a:gd name="connsiteX60" fmla="*/ 249881 w 853276"/>
              <a:gd name="connsiteY60" fmla="*/ 497457 h 527396"/>
              <a:gd name="connsiteX61" fmla="*/ 232607 w 853276"/>
              <a:gd name="connsiteY61" fmla="*/ 490548 h 527396"/>
              <a:gd name="connsiteX62" fmla="*/ 190002 w 853276"/>
              <a:gd name="connsiteY62" fmla="*/ 491699 h 527396"/>
              <a:gd name="connsiteX63" fmla="*/ 170425 w 853276"/>
              <a:gd name="connsiteY63" fmla="*/ 487092 h 527396"/>
              <a:gd name="connsiteX64" fmla="*/ 147395 w 853276"/>
              <a:gd name="connsiteY64" fmla="*/ 468668 h 527396"/>
              <a:gd name="connsiteX65" fmla="*/ 90970 w 853276"/>
              <a:gd name="connsiteY65" fmla="*/ 456002 h 527396"/>
              <a:gd name="connsiteX66" fmla="*/ 81759 w 853276"/>
              <a:gd name="connsiteY66" fmla="*/ 426063 h 527396"/>
              <a:gd name="connsiteX67" fmla="*/ 71395 w 853276"/>
              <a:gd name="connsiteY67" fmla="*/ 420304 h 527396"/>
              <a:gd name="connsiteX68" fmla="*/ 8061 w 853276"/>
              <a:gd name="connsiteY68" fmla="*/ 368486 h 527396"/>
              <a:gd name="connsiteX69" fmla="*/ 0 w 853276"/>
              <a:gd name="connsiteY69" fmla="*/ 351213 h 527396"/>
              <a:gd name="connsiteX70" fmla="*/ 8061 w 853276"/>
              <a:gd name="connsiteY70" fmla="*/ 340850 h 527396"/>
              <a:gd name="connsiteX71" fmla="*/ 34546 w 853276"/>
              <a:gd name="connsiteY71" fmla="*/ 323577 h 527396"/>
              <a:gd name="connsiteX72" fmla="*/ 114000 w 853276"/>
              <a:gd name="connsiteY72" fmla="*/ 297092 h 527396"/>
              <a:gd name="connsiteX73" fmla="*/ 126667 w 853276"/>
              <a:gd name="connsiteY73" fmla="*/ 286728 h 527396"/>
              <a:gd name="connsiteX74" fmla="*/ 128971 w 853276"/>
              <a:gd name="connsiteY74" fmla="*/ 277516 h 527396"/>
              <a:gd name="connsiteX75" fmla="*/ 105940 w 853276"/>
              <a:gd name="connsiteY75" fmla="*/ 267153 h 527396"/>
              <a:gd name="connsiteX76" fmla="*/ 85213 w 853276"/>
              <a:gd name="connsiteY76" fmla="*/ 255637 h 527396"/>
              <a:gd name="connsiteX77" fmla="*/ 78304 w 853276"/>
              <a:gd name="connsiteY77" fmla="*/ 247576 h 527396"/>
              <a:gd name="connsiteX78" fmla="*/ 77153 w 853276"/>
              <a:gd name="connsiteY78" fmla="*/ 240667 h 527396"/>
              <a:gd name="connsiteX79" fmla="*/ 88668 w 853276"/>
              <a:gd name="connsiteY79" fmla="*/ 232607 h 527396"/>
              <a:gd name="connsiteX80" fmla="*/ 112849 w 853276"/>
              <a:gd name="connsiteY80" fmla="*/ 231455 h 527396"/>
              <a:gd name="connsiteX81" fmla="*/ 132426 w 853276"/>
              <a:gd name="connsiteY81" fmla="*/ 234910 h 527396"/>
              <a:gd name="connsiteX82" fmla="*/ 147395 w 853276"/>
              <a:gd name="connsiteY82" fmla="*/ 226849 h 527396"/>
              <a:gd name="connsiteX83" fmla="*/ 173880 w 853276"/>
              <a:gd name="connsiteY83" fmla="*/ 218789 h 527396"/>
              <a:gd name="connsiteX84" fmla="*/ 192305 w 853276"/>
              <a:gd name="connsiteY84" fmla="*/ 208425 h 527396"/>
              <a:gd name="connsiteX85" fmla="*/ 207274 w 853276"/>
              <a:gd name="connsiteY85" fmla="*/ 183091 h 527396"/>
              <a:gd name="connsiteX86" fmla="*/ 223395 w 853276"/>
              <a:gd name="connsiteY86" fmla="*/ 160061 h 527396"/>
              <a:gd name="connsiteX87" fmla="*/ 224547 w 853276"/>
              <a:gd name="connsiteY87" fmla="*/ 147395 h 527396"/>
              <a:gd name="connsiteX88" fmla="*/ 238366 w 853276"/>
              <a:gd name="connsiteY88" fmla="*/ 103637 h 527396"/>
              <a:gd name="connsiteX89" fmla="*/ 246426 w 853276"/>
              <a:gd name="connsiteY89" fmla="*/ 93273 h 527396"/>
              <a:gd name="connsiteX90" fmla="*/ 297093 w 853276"/>
              <a:gd name="connsiteY90" fmla="*/ 64485 h 527396"/>
              <a:gd name="connsiteX91" fmla="*/ 309759 w 853276"/>
              <a:gd name="connsiteY91" fmla="*/ 80606 h 527396"/>
              <a:gd name="connsiteX92" fmla="*/ 335093 w 853276"/>
              <a:gd name="connsiteY92" fmla="*/ 84060 h 527396"/>
              <a:gd name="connsiteX93" fmla="*/ 356972 w 853276"/>
              <a:gd name="connsiteY93" fmla="*/ 70242 h 527396"/>
              <a:gd name="connsiteX94" fmla="*/ 383457 w 853276"/>
              <a:gd name="connsiteY94" fmla="*/ 25333 h 527396"/>
              <a:gd name="connsiteX95" fmla="*/ 401880 w 853276"/>
              <a:gd name="connsiteY95" fmla="*/ 23030 h 527396"/>
              <a:gd name="connsiteX96" fmla="*/ 422609 w 853276"/>
              <a:gd name="connsiteY96" fmla="*/ 26484 h 527396"/>
              <a:gd name="connsiteX97" fmla="*/ 462911 w 853276"/>
              <a:gd name="connsiteY97" fmla="*/ 20727 h 52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53276" h="527396">
                <a:moveTo>
                  <a:pt x="534306" y="0"/>
                </a:moveTo>
                <a:lnTo>
                  <a:pt x="566548" y="0"/>
                </a:lnTo>
                <a:lnTo>
                  <a:pt x="611458" y="11515"/>
                </a:lnTo>
                <a:lnTo>
                  <a:pt x="644852" y="11515"/>
                </a:lnTo>
                <a:lnTo>
                  <a:pt x="674791" y="43758"/>
                </a:lnTo>
                <a:lnTo>
                  <a:pt x="690912" y="94425"/>
                </a:lnTo>
                <a:lnTo>
                  <a:pt x="727761" y="145092"/>
                </a:lnTo>
                <a:lnTo>
                  <a:pt x="776125" y="188849"/>
                </a:lnTo>
                <a:lnTo>
                  <a:pt x="778428" y="215334"/>
                </a:lnTo>
                <a:lnTo>
                  <a:pt x="761155" y="229152"/>
                </a:lnTo>
                <a:lnTo>
                  <a:pt x="724307" y="246425"/>
                </a:lnTo>
                <a:lnTo>
                  <a:pt x="724307" y="266001"/>
                </a:lnTo>
                <a:lnTo>
                  <a:pt x="748488" y="256788"/>
                </a:lnTo>
                <a:lnTo>
                  <a:pt x="769216" y="252182"/>
                </a:lnTo>
                <a:lnTo>
                  <a:pt x="818731" y="256788"/>
                </a:lnTo>
                <a:lnTo>
                  <a:pt x="836004" y="276365"/>
                </a:lnTo>
                <a:lnTo>
                  <a:pt x="847519" y="305152"/>
                </a:lnTo>
                <a:lnTo>
                  <a:pt x="853276" y="329335"/>
                </a:lnTo>
                <a:lnTo>
                  <a:pt x="848671" y="354668"/>
                </a:lnTo>
                <a:lnTo>
                  <a:pt x="834853" y="346607"/>
                </a:lnTo>
                <a:lnTo>
                  <a:pt x="821035" y="323577"/>
                </a:lnTo>
                <a:lnTo>
                  <a:pt x="806065" y="313213"/>
                </a:lnTo>
                <a:lnTo>
                  <a:pt x="788792" y="307455"/>
                </a:lnTo>
                <a:lnTo>
                  <a:pt x="796852" y="339698"/>
                </a:lnTo>
                <a:lnTo>
                  <a:pt x="793398" y="382305"/>
                </a:lnTo>
                <a:lnTo>
                  <a:pt x="801458" y="385759"/>
                </a:lnTo>
                <a:lnTo>
                  <a:pt x="825641" y="386911"/>
                </a:lnTo>
                <a:lnTo>
                  <a:pt x="808368" y="430669"/>
                </a:lnTo>
                <a:lnTo>
                  <a:pt x="776125" y="442184"/>
                </a:lnTo>
                <a:lnTo>
                  <a:pt x="738125" y="446790"/>
                </a:lnTo>
                <a:lnTo>
                  <a:pt x="728913" y="461759"/>
                </a:lnTo>
                <a:lnTo>
                  <a:pt x="722004" y="481335"/>
                </a:lnTo>
                <a:lnTo>
                  <a:pt x="702428" y="511275"/>
                </a:lnTo>
                <a:lnTo>
                  <a:pt x="675943" y="527396"/>
                </a:lnTo>
                <a:lnTo>
                  <a:pt x="643701" y="523941"/>
                </a:lnTo>
                <a:lnTo>
                  <a:pt x="612609" y="511275"/>
                </a:lnTo>
                <a:lnTo>
                  <a:pt x="584973" y="508972"/>
                </a:lnTo>
                <a:lnTo>
                  <a:pt x="565397" y="517032"/>
                </a:lnTo>
                <a:lnTo>
                  <a:pt x="552730" y="523941"/>
                </a:lnTo>
                <a:lnTo>
                  <a:pt x="541215" y="522790"/>
                </a:lnTo>
                <a:lnTo>
                  <a:pt x="506669" y="525093"/>
                </a:lnTo>
                <a:lnTo>
                  <a:pt x="474427" y="523941"/>
                </a:lnTo>
                <a:lnTo>
                  <a:pt x="469821" y="512426"/>
                </a:lnTo>
                <a:lnTo>
                  <a:pt x="475579" y="477880"/>
                </a:lnTo>
                <a:lnTo>
                  <a:pt x="468670" y="468668"/>
                </a:lnTo>
                <a:lnTo>
                  <a:pt x="437578" y="464062"/>
                </a:lnTo>
                <a:lnTo>
                  <a:pt x="426063" y="456002"/>
                </a:lnTo>
                <a:lnTo>
                  <a:pt x="408791" y="431820"/>
                </a:lnTo>
                <a:lnTo>
                  <a:pt x="405335" y="420304"/>
                </a:lnTo>
                <a:lnTo>
                  <a:pt x="403032" y="405335"/>
                </a:lnTo>
                <a:lnTo>
                  <a:pt x="384608" y="385759"/>
                </a:lnTo>
                <a:lnTo>
                  <a:pt x="361578" y="371940"/>
                </a:lnTo>
                <a:lnTo>
                  <a:pt x="347759" y="370790"/>
                </a:lnTo>
                <a:lnTo>
                  <a:pt x="321274" y="393820"/>
                </a:lnTo>
                <a:lnTo>
                  <a:pt x="299396" y="416850"/>
                </a:lnTo>
                <a:lnTo>
                  <a:pt x="307457" y="428366"/>
                </a:lnTo>
                <a:lnTo>
                  <a:pt x="314366" y="444487"/>
                </a:lnTo>
                <a:lnTo>
                  <a:pt x="302851" y="456002"/>
                </a:lnTo>
                <a:lnTo>
                  <a:pt x="266002" y="481335"/>
                </a:lnTo>
                <a:lnTo>
                  <a:pt x="260244" y="491699"/>
                </a:lnTo>
                <a:lnTo>
                  <a:pt x="249881" y="497457"/>
                </a:lnTo>
                <a:lnTo>
                  <a:pt x="232607" y="490548"/>
                </a:lnTo>
                <a:lnTo>
                  <a:pt x="190002" y="491699"/>
                </a:lnTo>
                <a:lnTo>
                  <a:pt x="170425" y="487092"/>
                </a:lnTo>
                <a:lnTo>
                  <a:pt x="147395" y="468668"/>
                </a:lnTo>
                <a:lnTo>
                  <a:pt x="90970" y="456002"/>
                </a:lnTo>
                <a:lnTo>
                  <a:pt x="81759" y="426063"/>
                </a:lnTo>
                <a:lnTo>
                  <a:pt x="71395" y="420304"/>
                </a:lnTo>
                <a:lnTo>
                  <a:pt x="8061" y="368486"/>
                </a:lnTo>
                <a:lnTo>
                  <a:pt x="0" y="351213"/>
                </a:lnTo>
                <a:lnTo>
                  <a:pt x="8061" y="340850"/>
                </a:lnTo>
                <a:lnTo>
                  <a:pt x="34546" y="323577"/>
                </a:lnTo>
                <a:lnTo>
                  <a:pt x="114000" y="297092"/>
                </a:lnTo>
                <a:lnTo>
                  <a:pt x="126667" y="286728"/>
                </a:lnTo>
                <a:lnTo>
                  <a:pt x="128971" y="277516"/>
                </a:lnTo>
                <a:lnTo>
                  <a:pt x="105940" y="267153"/>
                </a:lnTo>
                <a:lnTo>
                  <a:pt x="85213" y="255637"/>
                </a:lnTo>
                <a:lnTo>
                  <a:pt x="78304" y="247576"/>
                </a:lnTo>
                <a:lnTo>
                  <a:pt x="77153" y="240667"/>
                </a:lnTo>
                <a:lnTo>
                  <a:pt x="88668" y="232607"/>
                </a:lnTo>
                <a:lnTo>
                  <a:pt x="112849" y="231455"/>
                </a:lnTo>
                <a:lnTo>
                  <a:pt x="132426" y="234910"/>
                </a:lnTo>
                <a:lnTo>
                  <a:pt x="147395" y="226849"/>
                </a:lnTo>
                <a:lnTo>
                  <a:pt x="173880" y="218789"/>
                </a:lnTo>
                <a:lnTo>
                  <a:pt x="192305" y="208425"/>
                </a:lnTo>
                <a:lnTo>
                  <a:pt x="207274" y="183091"/>
                </a:lnTo>
                <a:lnTo>
                  <a:pt x="223395" y="160061"/>
                </a:lnTo>
                <a:lnTo>
                  <a:pt x="224547" y="147395"/>
                </a:lnTo>
                <a:lnTo>
                  <a:pt x="238366" y="103637"/>
                </a:lnTo>
                <a:lnTo>
                  <a:pt x="246426" y="93273"/>
                </a:lnTo>
                <a:lnTo>
                  <a:pt x="297093" y="64485"/>
                </a:lnTo>
                <a:lnTo>
                  <a:pt x="309759" y="80606"/>
                </a:lnTo>
                <a:lnTo>
                  <a:pt x="335093" y="84060"/>
                </a:lnTo>
                <a:lnTo>
                  <a:pt x="356972" y="70242"/>
                </a:lnTo>
                <a:lnTo>
                  <a:pt x="383457" y="25333"/>
                </a:lnTo>
                <a:lnTo>
                  <a:pt x="401880" y="23030"/>
                </a:lnTo>
                <a:lnTo>
                  <a:pt x="422609" y="26484"/>
                </a:lnTo>
                <a:lnTo>
                  <a:pt x="462911" y="20727"/>
                </a:lnTo>
                <a:close/>
              </a:path>
            </a:pathLst>
          </a:custGeom>
          <a:solidFill>
            <a:srgbClr val="D65D72"/>
          </a:solidFill>
          <a:ln w="6350" cap="flat">
            <a:solidFill>
              <a:srgbClr val="F4B7C8"/>
            </a:solidFill>
            <a:prstDash val="solid"/>
            <a:miter/>
          </a:ln>
        </p:spPr>
        <p:txBody>
          <a:bodyPr wrap="square" rtlCol="0" anchor="ctr">
            <a:noAutofit/>
          </a:bodyPr>
          <a:lstStyle/>
          <a:p>
            <a:endParaRPr lang="en-GB" sz="1350" dirty="0">
              <a:solidFill>
                <a:srgbClr val="EEEEEE"/>
              </a:solidFill>
            </a:endParaRPr>
          </a:p>
        </p:txBody>
      </p:sp>
      <p:sp>
        <p:nvSpPr>
          <p:cNvPr id="242" name="Rectangle 241">
            <a:extLst>
              <a:ext uri="{FF2B5EF4-FFF2-40B4-BE49-F238E27FC236}">
                <a16:creationId xmlns:a16="http://schemas.microsoft.com/office/drawing/2014/main" id="{B7CE6011-DF9D-4D45-9E5B-C2261D897C78}"/>
              </a:ext>
            </a:extLst>
          </p:cNvPr>
          <p:cNvSpPr/>
          <p:nvPr userDrawn="1"/>
        </p:nvSpPr>
        <p:spPr>
          <a:xfrm>
            <a:off x="4591177" y="4103371"/>
            <a:ext cx="1498466" cy="616608"/>
          </a:xfrm>
          <a:prstGeom prst="rect">
            <a:avLst/>
          </a:prstGeom>
          <a:solidFill>
            <a:srgbClr val="D65D72">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4" name="Graphic 355">
            <a:extLst>
              <a:ext uri="{FF2B5EF4-FFF2-40B4-BE49-F238E27FC236}">
                <a16:creationId xmlns:a16="http://schemas.microsoft.com/office/drawing/2014/main" id="{BF24CDF1-3885-0B4B-A350-A3B985A323DD}"/>
              </a:ext>
            </a:extLst>
          </p:cNvPr>
          <p:cNvSpPr/>
          <p:nvPr userDrawn="1"/>
        </p:nvSpPr>
        <p:spPr>
          <a:xfrm>
            <a:off x="6465267" y="169314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6" name="Text Placeholder 14">
            <a:extLst>
              <a:ext uri="{FF2B5EF4-FFF2-40B4-BE49-F238E27FC236}">
                <a16:creationId xmlns:a16="http://schemas.microsoft.com/office/drawing/2014/main" id="{3ACFB507-5F2E-2E49-A10F-F584AB69B4C5}"/>
              </a:ext>
            </a:extLst>
          </p:cNvPr>
          <p:cNvSpPr>
            <a:spLocks noGrp="1"/>
          </p:cNvSpPr>
          <p:nvPr>
            <p:ph type="body" sz="quarter" idx="47" hasCustomPrompt="1"/>
          </p:nvPr>
        </p:nvSpPr>
        <p:spPr>
          <a:xfrm>
            <a:off x="4649105" y="4209362"/>
            <a:ext cx="729410" cy="464650"/>
          </a:xfrm>
        </p:spPr>
        <p:txBody>
          <a:bodyPr bIns="0" anchor="t" anchorCtr="0">
            <a:noAutofit/>
          </a:bodyPr>
          <a:lstStyle>
            <a:lvl1pPr marL="0" marR="0" indent="0" algn="l" defTabSz="685800" rtl="0" eaLnBrk="1" fontAlgn="auto" latinLnBrk="0" hangingPunct="1">
              <a:lnSpc>
                <a:spcPct val="105000"/>
              </a:lnSpc>
              <a:spcBef>
                <a:spcPts val="0"/>
              </a:spcBef>
              <a:spcAft>
                <a:spcPts val="0"/>
              </a:spcAft>
              <a:buClrTx/>
              <a:buSzTx/>
              <a:buFontTx/>
              <a:buNone/>
              <a:tabLst/>
              <a:defRPr kumimoji="0" lang="en-US" sz="563" b="1" i="0" u="none" strike="noStrike" kern="1200" cap="none" spc="0" normalizeH="0" baseline="0" noProof="0">
                <a:ln>
                  <a:noFill/>
                </a:ln>
                <a:solidFill>
                  <a:srgbClr val="003057"/>
                </a:solidFill>
                <a:effectLst/>
                <a:uLnTx/>
                <a:uFillTx/>
                <a:latin typeface="Arial" panose="020B0604020202020204"/>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marL="0" marR="0" lvl="0" indent="0" algn="l" defTabSz="685800" rtl="0" eaLnBrk="1" fontAlgn="auto" latinLnBrk="0" hangingPunct="1">
              <a:lnSpc>
                <a:spcPct val="105000"/>
              </a:lnSpc>
              <a:spcBef>
                <a:spcPts val="0"/>
              </a:spcBef>
              <a:spcAft>
                <a:spcPts val="0"/>
              </a:spcAft>
              <a:buClrTx/>
              <a:buSzTx/>
              <a:buFontTx/>
              <a:buNone/>
              <a:tabLst/>
              <a:defRPr/>
            </a:pPr>
            <a:r>
              <a:rPr kumimoji="0" lang="en-US" sz="563" b="1" i="0" u="none" strike="noStrike" kern="1200" cap="none" spc="0" normalizeH="0" baseline="0" noProof="0" dirty="0">
                <a:ln>
                  <a:noFill/>
                </a:ln>
                <a:solidFill>
                  <a:srgbClr val="BF0D3E"/>
                </a:solidFill>
                <a:effectLst/>
                <a:uLnTx/>
                <a:uFillTx/>
                <a:latin typeface="Arial" panose="020B0604020202020204"/>
                <a:ea typeface="+mn-ea"/>
                <a:cs typeface="Arial" panose="020B0604020202020204" pitchFamily="34" charset="0"/>
              </a:rPr>
              <a:t>United Kingdom</a:t>
            </a:r>
            <a:endParaRPr kumimoji="0" lang="en-US" sz="563" b="1" i="0" u="none" strike="noStrike" kern="1200" cap="none" spc="0" normalizeH="0" baseline="0" noProof="0" dirty="0">
              <a:ln>
                <a:noFill/>
              </a:ln>
              <a:solidFill>
                <a:srgbClr val="003057"/>
              </a:solidFill>
              <a:effectLst/>
              <a:uLnTx/>
              <a:uFillTx/>
              <a:latin typeface="Arial" panose="020B0604020202020204"/>
              <a:ea typeface="+mn-ea"/>
              <a:cs typeface="Arial" panose="020B0604020202020204" pitchFamily="34" charset="0"/>
            </a:endParaRPr>
          </a:p>
          <a:p>
            <a:pPr lvl="0">
              <a:spcAft>
                <a:spcPts val="0"/>
              </a:spcAft>
            </a:pPr>
            <a:endParaRPr lang="en-US" noProof="0" dirty="0">
              <a:solidFill>
                <a:schemeClr val="accent1"/>
              </a:solidFill>
            </a:endParaRPr>
          </a:p>
          <a:p>
            <a:pPr lvl="0">
              <a:spcAft>
                <a:spcPts val="0"/>
              </a:spcAft>
            </a:pPr>
            <a:r>
              <a:rPr lang="en-US" b="0" noProof="0" dirty="0">
                <a:solidFill>
                  <a:schemeClr val="tx1"/>
                </a:solidFill>
              </a:rPr>
              <a:t>Bristol</a:t>
            </a:r>
          </a:p>
          <a:p>
            <a:pPr lvl="0">
              <a:spcAft>
                <a:spcPts val="0"/>
              </a:spcAft>
            </a:pPr>
            <a:r>
              <a:rPr lang="en-US" b="0" noProof="0" dirty="0">
                <a:solidFill>
                  <a:schemeClr val="tx1"/>
                </a:solidFill>
              </a:rPr>
              <a:t>Edinburgh</a:t>
            </a:r>
          </a:p>
        </p:txBody>
      </p:sp>
      <p:sp>
        <p:nvSpPr>
          <p:cNvPr id="247" name="Text Placeholder 14">
            <a:extLst>
              <a:ext uri="{FF2B5EF4-FFF2-40B4-BE49-F238E27FC236}">
                <a16:creationId xmlns:a16="http://schemas.microsoft.com/office/drawing/2014/main" id="{26833804-7A9A-D646-93CB-4935A280783E}"/>
              </a:ext>
            </a:extLst>
          </p:cNvPr>
          <p:cNvSpPr>
            <a:spLocks noGrp="1"/>
          </p:cNvSpPr>
          <p:nvPr>
            <p:ph type="body" sz="quarter" idx="51" hasCustomPrompt="1"/>
          </p:nvPr>
        </p:nvSpPr>
        <p:spPr>
          <a:xfrm>
            <a:off x="5360233" y="4390753"/>
            <a:ext cx="729410" cy="329225"/>
          </a:xfrm>
        </p:spPr>
        <p:txBody>
          <a:bodyPr bIns="0" anchor="t"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lang="en-GB" sz="563" b="1" smtClean="0">
                <a:solidFill>
                  <a:schemeClr val="tx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spcAft>
                <a:spcPts val="0"/>
              </a:spcAft>
            </a:pPr>
            <a:r>
              <a:rPr lang="en-US" b="0" noProof="0" dirty="0">
                <a:solidFill>
                  <a:schemeClr val="tx1"/>
                </a:solidFill>
              </a:rPr>
              <a:t>London</a:t>
            </a:r>
          </a:p>
          <a:p>
            <a:pPr lvl="0">
              <a:spcAft>
                <a:spcPts val="0"/>
              </a:spcAft>
            </a:pPr>
            <a:r>
              <a:rPr lang="en-US" b="0" noProof="0" dirty="0">
                <a:solidFill>
                  <a:schemeClr val="tx1"/>
                </a:solidFill>
              </a:rPr>
              <a:t>Reading</a:t>
            </a:r>
          </a:p>
        </p:txBody>
      </p:sp>
      <p:sp>
        <p:nvSpPr>
          <p:cNvPr id="248" name="Graphic 355">
            <a:extLst>
              <a:ext uri="{FF2B5EF4-FFF2-40B4-BE49-F238E27FC236}">
                <a16:creationId xmlns:a16="http://schemas.microsoft.com/office/drawing/2014/main" id="{127D0891-8983-D74E-93C8-6C3AD894AC53}"/>
              </a:ext>
            </a:extLst>
          </p:cNvPr>
          <p:cNvSpPr/>
          <p:nvPr userDrawn="1"/>
        </p:nvSpPr>
        <p:spPr>
          <a:xfrm>
            <a:off x="6722442" y="308760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49" name="Graphic 355">
            <a:extLst>
              <a:ext uri="{FF2B5EF4-FFF2-40B4-BE49-F238E27FC236}">
                <a16:creationId xmlns:a16="http://schemas.microsoft.com/office/drawing/2014/main" id="{BA241DA8-8976-6B42-AB51-508BDF24E905}"/>
              </a:ext>
            </a:extLst>
          </p:cNvPr>
          <p:cNvSpPr/>
          <p:nvPr userDrawn="1"/>
        </p:nvSpPr>
        <p:spPr>
          <a:xfrm>
            <a:off x="6768940" y="3087604"/>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0" name="Graphic 355">
            <a:extLst>
              <a:ext uri="{FF2B5EF4-FFF2-40B4-BE49-F238E27FC236}">
                <a16:creationId xmlns:a16="http://schemas.microsoft.com/office/drawing/2014/main" id="{9E26D93B-3286-D647-BF60-8DD25EE1FE8A}"/>
              </a:ext>
            </a:extLst>
          </p:cNvPr>
          <p:cNvSpPr/>
          <p:nvPr userDrawn="1"/>
        </p:nvSpPr>
        <p:spPr>
          <a:xfrm>
            <a:off x="7206343" y="315742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
        <p:nvSpPr>
          <p:cNvPr id="251" name="Graphic 355">
            <a:extLst>
              <a:ext uri="{FF2B5EF4-FFF2-40B4-BE49-F238E27FC236}">
                <a16:creationId xmlns:a16="http://schemas.microsoft.com/office/drawing/2014/main" id="{F2D669D1-15C6-E547-B01D-937EE709934A}"/>
              </a:ext>
            </a:extLst>
          </p:cNvPr>
          <p:cNvSpPr/>
          <p:nvPr userDrawn="1"/>
        </p:nvSpPr>
        <p:spPr>
          <a:xfrm>
            <a:off x="7050615" y="3183633"/>
            <a:ext cx="81566" cy="146339"/>
          </a:xfrm>
          <a:custGeom>
            <a:avLst/>
            <a:gdLst>
              <a:gd name="connsiteX0" fmla="*/ 95251 w 95250"/>
              <a:gd name="connsiteY0" fmla="*/ 48461 h 168777"/>
              <a:gd name="connsiteX1" fmla="*/ 46790 w 95250"/>
              <a:gd name="connsiteY1" fmla="*/ 168777 h 168777"/>
              <a:gd name="connsiteX2" fmla="*/ 0 w 95250"/>
              <a:gd name="connsiteY2" fmla="*/ 48461 h 168777"/>
              <a:gd name="connsiteX3" fmla="*/ 48461 w 95250"/>
              <a:gd name="connsiteY3" fmla="*/ 0 h 168777"/>
              <a:gd name="connsiteX4" fmla="*/ 95251 w 95250"/>
              <a:gd name="connsiteY4" fmla="*/ 48461 h 16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68777">
                <a:moveTo>
                  <a:pt x="95251" y="48461"/>
                </a:moveTo>
                <a:cubicBezTo>
                  <a:pt x="95251" y="75198"/>
                  <a:pt x="51803" y="163764"/>
                  <a:pt x="46790" y="168777"/>
                </a:cubicBezTo>
                <a:cubicBezTo>
                  <a:pt x="43448" y="163764"/>
                  <a:pt x="0" y="75198"/>
                  <a:pt x="0" y="48461"/>
                </a:cubicBezTo>
                <a:cubicBezTo>
                  <a:pt x="0" y="21724"/>
                  <a:pt x="21724" y="0"/>
                  <a:pt x="48461" y="0"/>
                </a:cubicBezTo>
                <a:cubicBezTo>
                  <a:pt x="75198" y="0"/>
                  <a:pt x="95251" y="21724"/>
                  <a:pt x="95251" y="48461"/>
                </a:cubicBezTo>
                <a:close/>
              </a:path>
            </a:pathLst>
          </a:custGeom>
          <a:solidFill>
            <a:schemeClr val="accent1"/>
          </a:solidFill>
          <a:ln w="6350" cap="flat">
            <a:solidFill>
              <a:srgbClr val="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srgbClr val="58595B"/>
              </a:solidFill>
              <a:effectLst/>
              <a:uLnTx/>
              <a:uFillTx/>
            </a:endParaRPr>
          </a:p>
        </p:txBody>
      </p:sp>
    </p:spTree>
    <p:extLst>
      <p:ext uri="{BB962C8B-B14F-4D97-AF65-F5344CB8AC3E}">
        <p14:creationId xmlns:p14="http://schemas.microsoft.com/office/powerpoint/2010/main" val="1451300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r chart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Bar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aphicFrame>
        <p:nvGraphicFramePr>
          <p:cNvPr id="15" name="Chart 14">
            <a:extLst>
              <a:ext uri="{FF2B5EF4-FFF2-40B4-BE49-F238E27FC236}">
                <a16:creationId xmlns:a16="http://schemas.microsoft.com/office/drawing/2014/main" id="{DD9CC38A-61DB-4544-AE6B-545012B95694}"/>
              </a:ext>
            </a:extLst>
          </p:cNvPr>
          <p:cNvGraphicFramePr/>
          <p:nvPr userDrawn="1">
            <p:extLst>
              <p:ext uri="{D42A27DB-BD31-4B8C-83A1-F6EECF244321}">
                <p14:modId xmlns:p14="http://schemas.microsoft.com/office/powerpoint/2010/main" val="3156892307"/>
              </p:ext>
            </p:extLst>
          </p:nvPr>
        </p:nvGraphicFramePr>
        <p:xfrm>
          <a:off x="3558688" y="2114683"/>
          <a:ext cx="3634595" cy="19930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Table 2">
            <a:extLst>
              <a:ext uri="{FF2B5EF4-FFF2-40B4-BE49-F238E27FC236}">
                <a16:creationId xmlns:a16="http://schemas.microsoft.com/office/drawing/2014/main" id="{B0873FF4-FB4D-5841-95FC-A99E11B0D175}"/>
              </a:ext>
            </a:extLst>
          </p:cNvPr>
          <p:cNvGraphicFramePr>
            <a:graphicFrameLocks noGrp="1"/>
          </p:cNvGraphicFramePr>
          <p:nvPr userDrawn="1">
            <p:extLst>
              <p:ext uri="{D42A27DB-BD31-4B8C-83A1-F6EECF244321}">
                <p14:modId xmlns:p14="http://schemas.microsoft.com/office/powerpoint/2010/main" val="454052901"/>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27" name="Table 2">
            <a:extLst>
              <a:ext uri="{FF2B5EF4-FFF2-40B4-BE49-F238E27FC236}">
                <a16:creationId xmlns:a16="http://schemas.microsoft.com/office/drawing/2014/main" id="{163E280A-49FA-2B47-95F8-418BC7B252E5}"/>
              </a:ext>
            </a:extLst>
          </p:cNvPr>
          <p:cNvGraphicFramePr>
            <a:graphicFrameLocks noGrp="1"/>
          </p:cNvGraphicFramePr>
          <p:nvPr userDrawn="1">
            <p:extLst>
              <p:ext uri="{D42A27DB-BD31-4B8C-83A1-F6EECF244321}">
                <p14:modId xmlns:p14="http://schemas.microsoft.com/office/powerpoint/2010/main" val="217123182"/>
              </p:ext>
            </p:extLst>
          </p:nvPr>
        </p:nvGraphicFramePr>
        <p:xfrm>
          <a:off x="3717670"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pSp>
        <p:nvGrpSpPr>
          <p:cNvPr id="6" name="Group 5">
            <a:extLst>
              <a:ext uri="{FF2B5EF4-FFF2-40B4-BE49-F238E27FC236}">
                <a16:creationId xmlns:a16="http://schemas.microsoft.com/office/drawing/2014/main" id="{B6846F67-B53F-174C-9A37-A06E92AE5A5F}"/>
              </a:ext>
            </a:extLst>
          </p:cNvPr>
          <p:cNvGrpSpPr/>
          <p:nvPr userDrawn="1"/>
        </p:nvGrpSpPr>
        <p:grpSpPr>
          <a:xfrm>
            <a:off x="424206" y="2119763"/>
            <a:ext cx="2572997" cy="1975035"/>
            <a:chOff x="565607" y="2826350"/>
            <a:chExt cx="3430663" cy="2633380"/>
          </a:xfrm>
        </p:grpSpPr>
        <p:graphicFrame>
          <p:nvGraphicFramePr>
            <p:cNvPr id="28" name="Chart 27">
              <a:extLst>
                <a:ext uri="{FF2B5EF4-FFF2-40B4-BE49-F238E27FC236}">
                  <a16:creationId xmlns:a16="http://schemas.microsoft.com/office/drawing/2014/main" id="{709B335C-AAE9-1F4F-A7B8-623F657BF495}"/>
                </a:ext>
              </a:extLst>
            </p:cNvPr>
            <p:cNvGraphicFramePr/>
            <p:nvPr userDrawn="1">
              <p:extLst>
                <p:ext uri="{D42A27DB-BD31-4B8C-83A1-F6EECF244321}">
                  <p14:modId xmlns:p14="http://schemas.microsoft.com/office/powerpoint/2010/main" val="187092075"/>
                </p:ext>
              </p:extLst>
            </p:nvPr>
          </p:nvGraphicFramePr>
          <p:xfrm>
            <a:off x="565607" y="2973408"/>
            <a:ext cx="545215" cy="2479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a:extLst>
                <a:ext uri="{FF2B5EF4-FFF2-40B4-BE49-F238E27FC236}">
                  <a16:creationId xmlns:a16="http://schemas.microsoft.com/office/drawing/2014/main" id="{6B6E5EFB-B466-254E-AD61-470A2BFD0BDF}"/>
                </a:ext>
              </a:extLst>
            </p:cNvPr>
            <p:cNvGraphicFramePr/>
            <p:nvPr userDrawn="1">
              <p:extLst>
                <p:ext uri="{D42A27DB-BD31-4B8C-83A1-F6EECF244321}">
                  <p14:modId xmlns:p14="http://schemas.microsoft.com/office/powerpoint/2010/main" val="3790997082"/>
                </p:ext>
              </p:extLst>
            </p:nvPr>
          </p:nvGraphicFramePr>
          <p:xfrm>
            <a:off x="1286969" y="3339254"/>
            <a:ext cx="545215" cy="20866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72F5BA8B-CA4A-634D-BAAF-22C546CA75B7}"/>
                </a:ext>
              </a:extLst>
            </p:cNvPr>
            <p:cNvGraphicFramePr/>
            <p:nvPr userDrawn="1">
              <p:extLst>
                <p:ext uri="{D42A27DB-BD31-4B8C-83A1-F6EECF244321}">
                  <p14:modId xmlns:p14="http://schemas.microsoft.com/office/powerpoint/2010/main" val="2666019904"/>
                </p:ext>
              </p:extLst>
            </p:nvPr>
          </p:nvGraphicFramePr>
          <p:xfrm>
            <a:off x="2008331" y="2826350"/>
            <a:ext cx="545215" cy="26333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AB11F74D-BAD4-7A46-954F-65E8CD6803B1}"/>
                </a:ext>
              </a:extLst>
            </p:cNvPr>
            <p:cNvGraphicFramePr/>
            <p:nvPr userDrawn="1">
              <p:extLst>
                <p:ext uri="{D42A27DB-BD31-4B8C-83A1-F6EECF244321}">
                  <p14:modId xmlns:p14="http://schemas.microsoft.com/office/powerpoint/2010/main" val="2167904407"/>
                </p:ext>
              </p:extLst>
            </p:nvPr>
          </p:nvGraphicFramePr>
          <p:xfrm>
            <a:off x="2729693" y="3698243"/>
            <a:ext cx="545215" cy="17005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id="{0695EB71-1C88-4B4A-BCAE-F0E1444E563E}"/>
                </a:ext>
              </a:extLst>
            </p:cNvPr>
            <p:cNvGraphicFramePr/>
            <p:nvPr userDrawn="1">
              <p:extLst>
                <p:ext uri="{D42A27DB-BD31-4B8C-83A1-F6EECF244321}">
                  <p14:modId xmlns:p14="http://schemas.microsoft.com/office/powerpoint/2010/main" val="2453453122"/>
                </p:ext>
              </p:extLst>
            </p:nvPr>
          </p:nvGraphicFramePr>
          <p:xfrm>
            <a:off x="3451055" y="3461175"/>
            <a:ext cx="545215" cy="1951142"/>
          </p:xfrm>
          <a:graphic>
            <a:graphicData uri="http://schemas.openxmlformats.org/drawingml/2006/chart">
              <c:chart xmlns:c="http://schemas.openxmlformats.org/drawingml/2006/chart" xmlns:r="http://schemas.openxmlformats.org/officeDocument/2006/relationships" r:id="rId7"/>
            </a:graphicData>
          </a:graphic>
        </p:graphicFrame>
      </p:grpSp>
    </p:spTree>
    <p:extLst>
      <p:ext uri="{BB962C8B-B14F-4D97-AF65-F5344CB8AC3E}">
        <p14:creationId xmlns:p14="http://schemas.microsoft.com/office/powerpoint/2010/main" val="1698247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ne chart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1"/>
            <a:ext cx="6413007" cy="443198"/>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Line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aphicFrame>
        <p:nvGraphicFramePr>
          <p:cNvPr id="6" name="Chart 5">
            <a:extLst>
              <a:ext uri="{FF2B5EF4-FFF2-40B4-BE49-F238E27FC236}">
                <a16:creationId xmlns:a16="http://schemas.microsoft.com/office/drawing/2014/main" id="{C889F1F2-4927-A440-B6DA-189988C5CB7C}"/>
              </a:ext>
            </a:extLst>
          </p:cNvPr>
          <p:cNvGraphicFramePr/>
          <p:nvPr userDrawn="1">
            <p:extLst>
              <p:ext uri="{D42A27DB-BD31-4B8C-83A1-F6EECF244321}">
                <p14:modId xmlns:p14="http://schemas.microsoft.com/office/powerpoint/2010/main" val="1642316624"/>
              </p:ext>
            </p:extLst>
          </p:nvPr>
        </p:nvGraphicFramePr>
        <p:xfrm>
          <a:off x="3624157" y="2210250"/>
          <a:ext cx="2888687" cy="22887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9A74D94-A5A6-C943-86B0-A4B8649AEF42}"/>
              </a:ext>
            </a:extLst>
          </p:cNvPr>
          <p:cNvGraphicFramePr/>
          <p:nvPr userDrawn="1">
            <p:extLst>
              <p:ext uri="{D42A27DB-BD31-4B8C-83A1-F6EECF244321}">
                <p14:modId xmlns:p14="http://schemas.microsoft.com/office/powerpoint/2010/main" val="932092654"/>
              </p:ext>
            </p:extLst>
          </p:nvPr>
        </p:nvGraphicFramePr>
        <p:xfrm>
          <a:off x="357542" y="2230154"/>
          <a:ext cx="2795174" cy="22887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2">
            <a:extLst>
              <a:ext uri="{FF2B5EF4-FFF2-40B4-BE49-F238E27FC236}">
                <a16:creationId xmlns:a16="http://schemas.microsoft.com/office/drawing/2014/main" id="{EC9C4FBE-6350-E34B-A538-FCA63EA6A4B8}"/>
              </a:ext>
            </a:extLst>
          </p:cNvPr>
          <p:cNvGraphicFramePr>
            <a:graphicFrameLocks noGrp="1"/>
          </p:cNvGraphicFramePr>
          <p:nvPr userDrawn="1">
            <p:extLst>
              <p:ext uri="{D42A27DB-BD31-4B8C-83A1-F6EECF244321}">
                <p14:modId xmlns:p14="http://schemas.microsoft.com/office/powerpoint/2010/main" val="3081467779"/>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10" name="Table 2">
            <a:extLst>
              <a:ext uri="{FF2B5EF4-FFF2-40B4-BE49-F238E27FC236}">
                <a16:creationId xmlns:a16="http://schemas.microsoft.com/office/drawing/2014/main" id="{5BCF3157-1567-C444-8EC1-1023F13BB247}"/>
              </a:ext>
            </a:extLst>
          </p:cNvPr>
          <p:cNvGraphicFramePr>
            <a:graphicFrameLocks noGrp="1"/>
          </p:cNvGraphicFramePr>
          <p:nvPr userDrawn="1">
            <p:extLst>
              <p:ext uri="{D42A27DB-BD31-4B8C-83A1-F6EECF244321}">
                <p14:modId xmlns:p14="http://schemas.microsoft.com/office/powerpoint/2010/main" val="1082571491"/>
              </p:ext>
            </p:extLst>
          </p:nvPr>
        </p:nvGraphicFramePr>
        <p:xfrm>
          <a:off x="3717670"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spTree>
    <p:extLst>
      <p:ext uri="{BB962C8B-B14F-4D97-AF65-F5344CB8AC3E}">
        <p14:creationId xmlns:p14="http://schemas.microsoft.com/office/powerpoint/2010/main" val="248749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_Zwischenfazit">
    <p:spTree>
      <p:nvGrpSpPr>
        <p:cNvPr id="1" name=""/>
        <p:cNvGrpSpPr/>
        <p:nvPr/>
      </p:nvGrpSpPr>
      <p:grpSpPr>
        <a:xfrm>
          <a:off x="0" y="0"/>
          <a:ext cx="0" cy="0"/>
          <a:chOff x="0" y="0"/>
          <a:chExt cx="0" cy="0"/>
        </a:xfrm>
      </p:grpSpPr>
      <p:sp>
        <p:nvSpPr>
          <p:cNvPr id="42" name="Bildplatzhalter 41"/>
          <p:cNvSpPr>
            <a:spLocks noGrp="1"/>
          </p:cNvSpPr>
          <p:nvPr>
            <p:ph type="pic" sz="quarter" idx="13" hasCustomPrompt="1"/>
          </p:nvPr>
        </p:nvSpPr>
        <p:spPr>
          <a:xfrm>
            <a:off x="0" y="734663"/>
            <a:ext cx="9144000" cy="4028402"/>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br>
              <a:rPr lang="de-DE" dirty="0"/>
            </a:br>
            <a:br>
              <a:rPr lang="de-DE" dirty="0"/>
            </a:br>
            <a:br>
              <a:rPr lang="de-DE" dirty="0"/>
            </a:br>
            <a:br>
              <a:rPr lang="de-DE" dirty="0"/>
            </a:br>
            <a:br>
              <a:rPr lang="de-DE" dirty="0"/>
            </a:br>
            <a:r>
              <a:rPr lang="de-DE" dirty="0"/>
              <a:t>Bild einfügen</a:t>
            </a:r>
          </a:p>
        </p:txBody>
      </p:sp>
      <p:sp>
        <p:nvSpPr>
          <p:cNvPr id="4" name="Datumsplatzhalter 3"/>
          <p:cNvSpPr>
            <a:spLocks noGrp="1"/>
          </p:cNvSpPr>
          <p:nvPr>
            <p:ph type="dt" sz="half" idx="10"/>
          </p:nvPr>
        </p:nvSpPr>
        <p:spPr/>
        <p:txBody>
          <a:bodyPr/>
          <a:lstStyle/>
          <a:p>
            <a:fld id="{D2BCBC1D-E577-4936-85C3-A2CD91AF00D4}" type="datetime1">
              <a:rPr lang="de-DE" smtClean="0"/>
              <a:t>12.06.2023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FBE657A-4C9A-4C08-9857-0F5E99038174}" type="slidenum">
              <a:rPr lang="de-DE" smtClean="0"/>
              <a:t>‹#›</a:t>
            </a:fld>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36" name="Textfeld 35"/>
          <p:cNvSpPr txBox="1"/>
          <p:nvPr userDrawn="1"/>
        </p:nvSpPr>
        <p:spPr>
          <a:xfrm>
            <a:off x="954300" y="4868367"/>
            <a:ext cx="1523800" cy="97955"/>
          </a:xfrm>
          <a:prstGeom prst="rect">
            <a:avLst/>
          </a:prstGeom>
          <a:noFill/>
        </p:spPr>
        <p:txBody>
          <a:bodyPr wrap="square" lIns="0" tIns="0" rIns="0" bIns="0" rtlCol="0">
            <a:noAutofit/>
          </a:bodyPr>
          <a:lstStyle/>
          <a:p>
            <a:r>
              <a:rPr lang="de-DE" sz="680" dirty="0">
                <a:solidFill>
                  <a:schemeClr val="tx2"/>
                </a:solidFill>
              </a:rPr>
              <a:t>•  </a:t>
            </a:r>
            <a:r>
              <a:rPr lang="de-DE" sz="680" dirty="0" err="1">
                <a:solidFill>
                  <a:schemeClr val="tx2"/>
                </a:solidFill>
              </a:rPr>
              <a:t>Heuking</a:t>
            </a:r>
            <a:r>
              <a:rPr lang="de-DE" sz="680" dirty="0">
                <a:solidFill>
                  <a:schemeClr val="tx2"/>
                </a:solidFill>
              </a:rPr>
              <a:t> Kühn Lüer Wojtek  • </a:t>
            </a:r>
          </a:p>
        </p:txBody>
      </p:sp>
      <p:sp>
        <p:nvSpPr>
          <p:cNvPr id="3" name="Textplatzhalter 2"/>
          <p:cNvSpPr>
            <a:spLocks noGrp="1"/>
          </p:cNvSpPr>
          <p:nvPr>
            <p:ph type="body" idx="1" hasCustomPrompt="1"/>
          </p:nvPr>
        </p:nvSpPr>
        <p:spPr>
          <a:xfrm>
            <a:off x="1" y="2865756"/>
            <a:ext cx="9143999" cy="979551"/>
          </a:xfrm>
          <a:solidFill>
            <a:schemeClr val="accent1"/>
          </a:solidFill>
        </p:spPr>
        <p:txBody>
          <a:bodyPr lIns="414000" tIns="180000" rIns="414000" bIns="180000" anchor="ctr">
            <a:normAutofit/>
          </a:bodyPr>
          <a:lstStyle>
            <a:lvl1pPr marL="0" indent="0">
              <a:lnSpc>
                <a:spcPct val="150000"/>
              </a:lnSpc>
              <a:spcAft>
                <a:spcPts val="272"/>
              </a:spcAft>
              <a:buFont typeface="+mj-lt"/>
              <a:buNone/>
              <a:defRPr sz="1360" b="0">
                <a:solidFill>
                  <a:schemeClr val="bg1"/>
                </a:solidFill>
              </a:defRPr>
            </a:lvl1pPr>
            <a:lvl2pPr marL="0" indent="0">
              <a:lnSpc>
                <a:spcPts val="1905"/>
              </a:lnSpc>
              <a:spcAft>
                <a:spcPts val="272"/>
              </a:spcAft>
              <a:buFont typeface="+mj-lt"/>
              <a:buNone/>
              <a:defRPr sz="1360" b="0">
                <a:solidFill>
                  <a:schemeClr val="bg1"/>
                </a:solidFill>
              </a:defRPr>
            </a:lvl2pPr>
            <a:lvl3pPr marL="0" indent="0">
              <a:lnSpc>
                <a:spcPts val="1905"/>
              </a:lnSpc>
              <a:spcAft>
                <a:spcPts val="272"/>
              </a:spcAft>
              <a:buFont typeface="+mj-lt"/>
              <a:buNone/>
              <a:defRPr sz="1360" b="0">
                <a:solidFill>
                  <a:schemeClr val="bg1"/>
                </a:solidFill>
              </a:defRPr>
            </a:lvl3pPr>
            <a:lvl4pPr marL="0" indent="0">
              <a:lnSpc>
                <a:spcPts val="1905"/>
              </a:lnSpc>
              <a:spcAft>
                <a:spcPts val="272"/>
              </a:spcAft>
              <a:buFont typeface="+mj-lt"/>
              <a:buNone/>
              <a:defRPr sz="1360" b="0">
                <a:solidFill>
                  <a:schemeClr val="bg1"/>
                </a:solidFill>
              </a:defRPr>
            </a:lvl4pPr>
            <a:lvl5pPr marL="0" indent="0">
              <a:lnSpc>
                <a:spcPts val="1905"/>
              </a:lnSpc>
              <a:spcAft>
                <a:spcPts val="272"/>
              </a:spcAft>
              <a:buFont typeface="+mj-lt"/>
              <a:buNone/>
              <a:defRPr sz="1360" b="0">
                <a:solidFill>
                  <a:schemeClr val="bg1"/>
                </a:solidFill>
              </a:defRPr>
            </a:lvl5pPr>
            <a:lvl6pPr marL="0" indent="0">
              <a:lnSpc>
                <a:spcPts val="1905"/>
              </a:lnSpc>
              <a:spcAft>
                <a:spcPts val="272"/>
              </a:spcAft>
              <a:buFont typeface="+mj-lt"/>
              <a:buNone/>
              <a:defRPr sz="1360" b="0">
                <a:solidFill>
                  <a:schemeClr val="bg1"/>
                </a:solidFill>
              </a:defRPr>
            </a:lvl6pPr>
            <a:lvl7pPr marL="0" indent="0">
              <a:lnSpc>
                <a:spcPts val="1905"/>
              </a:lnSpc>
              <a:spcAft>
                <a:spcPts val="272"/>
              </a:spcAft>
              <a:buFont typeface="+mj-lt"/>
              <a:buNone/>
              <a:defRPr sz="1360" b="0">
                <a:solidFill>
                  <a:schemeClr val="bg1"/>
                </a:solidFill>
              </a:defRPr>
            </a:lvl7pPr>
            <a:lvl8pPr marL="0" indent="0">
              <a:lnSpc>
                <a:spcPts val="1905"/>
              </a:lnSpc>
              <a:spcAft>
                <a:spcPts val="272"/>
              </a:spcAft>
              <a:buFont typeface="+mj-lt"/>
              <a:buNone/>
              <a:defRPr sz="1360" b="0">
                <a:solidFill>
                  <a:schemeClr val="bg1"/>
                </a:solidFill>
              </a:defRPr>
            </a:lvl8pPr>
            <a:lvl9pPr marL="0" indent="0">
              <a:lnSpc>
                <a:spcPts val="1905"/>
              </a:lnSpc>
              <a:spcAft>
                <a:spcPts val="272"/>
              </a:spcAft>
              <a:buFont typeface="+mj-lt"/>
              <a:buNone/>
              <a:defRPr sz="1360" b="0">
                <a:solidFill>
                  <a:schemeClr val="bg1"/>
                </a:solidFill>
              </a:defRPr>
            </a:lvl9pPr>
          </a:lstStyle>
          <a:p>
            <a:pPr lvl="0"/>
            <a:r>
              <a:rPr lang="de-DE" dirty="0"/>
              <a:t>Zwischenfazit</a:t>
            </a:r>
          </a:p>
        </p:txBody>
      </p:sp>
      <p:grpSp>
        <p:nvGrpSpPr>
          <p:cNvPr id="77" name="Gruppieren 76"/>
          <p:cNvGrpSpPr/>
          <p:nvPr userDrawn="1"/>
        </p:nvGrpSpPr>
        <p:grpSpPr>
          <a:xfrm>
            <a:off x="-1631543" y="-293867"/>
            <a:ext cx="11484702" cy="5735544"/>
            <a:chOff x="-1908000" y="-432002"/>
            <a:chExt cx="13430721" cy="8431604"/>
          </a:xfrm>
        </p:grpSpPr>
        <p:grpSp>
          <p:nvGrpSpPr>
            <p:cNvPr id="78" name="Gruppieren 77"/>
            <p:cNvGrpSpPr/>
            <p:nvPr userDrawn="1"/>
          </p:nvGrpSpPr>
          <p:grpSpPr>
            <a:xfrm>
              <a:off x="-1908000" y="-432002"/>
              <a:ext cx="13430721" cy="8431604"/>
              <a:chOff x="-1908000" y="-432002"/>
              <a:chExt cx="13430721" cy="8431604"/>
            </a:xfrm>
          </p:grpSpPr>
          <p:grpSp>
            <p:nvGrpSpPr>
              <p:cNvPr id="81" name="Gruppieren 80"/>
              <p:cNvGrpSpPr/>
              <p:nvPr userDrawn="1"/>
            </p:nvGrpSpPr>
            <p:grpSpPr>
              <a:xfrm>
                <a:off x="-1908000" y="-432002"/>
                <a:ext cx="13430721" cy="8431604"/>
                <a:chOff x="-1908000" y="-432002"/>
                <a:chExt cx="13430721" cy="8431604"/>
              </a:xfrm>
            </p:grpSpPr>
            <p:grpSp>
              <p:nvGrpSpPr>
                <p:cNvPr id="84" name="Gruppieren 83"/>
                <p:cNvGrpSpPr/>
                <p:nvPr userDrawn="1"/>
              </p:nvGrpSpPr>
              <p:grpSpPr>
                <a:xfrm>
                  <a:off x="-1908000" y="-432002"/>
                  <a:ext cx="13430721" cy="8425065"/>
                  <a:chOff x="-1908000" y="-432002"/>
                  <a:chExt cx="13430721" cy="8425065"/>
                </a:xfrm>
              </p:grpSpPr>
              <p:grpSp>
                <p:nvGrpSpPr>
                  <p:cNvPr id="93" name="Gruppieren 92"/>
                  <p:cNvGrpSpPr/>
                  <p:nvPr userDrawn="1"/>
                </p:nvGrpSpPr>
                <p:grpSpPr>
                  <a:xfrm>
                    <a:off x="-828001" y="6299738"/>
                    <a:ext cx="720001" cy="358832"/>
                    <a:chOff x="-828001" y="6299738"/>
                    <a:chExt cx="720001" cy="358832"/>
                  </a:xfrm>
                </p:grpSpPr>
                <p:cxnSp>
                  <p:nvCxnSpPr>
                    <p:cNvPr id="117" name="Gerade Verbindung 116"/>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8" name="Textfeld 117"/>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94" name="Gruppieren 93"/>
                  <p:cNvGrpSpPr/>
                  <p:nvPr userDrawn="1"/>
                </p:nvGrpSpPr>
                <p:grpSpPr>
                  <a:xfrm>
                    <a:off x="408860" y="7669063"/>
                    <a:ext cx="9848670" cy="324000"/>
                    <a:chOff x="408860" y="7669063"/>
                    <a:chExt cx="9848670" cy="324000"/>
                  </a:xfrm>
                </p:grpSpPr>
                <p:sp>
                  <p:nvSpPr>
                    <p:cNvPr id="113"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114" name="Gerade Verbindung 113"/>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6" name="Textfeld 115"/>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95" name="Gruppieren 94"/>
                  <p:cNvGrpSpPr/>
                  <p:nvPr userDrawn="1"/>
                </p:nvGrpSpPr>
                <p:grpSpPr>
                  <a:xfrm>
                    <a:off x="10802721" y="1797197"/>
                    <a:ext cx="720000" cy="4860633"/>
                    <a:chOff x="10802721" y="1797197"/>
                    <a:chExt cx="720000" cy="4860633"/>
                  </a:xfrm>
                </p:grpSpPr>
                <p:sp>
                  <p:nvSpPr>
                    <p:cNvPr id="109" name="Textfeld 108"/>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110" name="Gerade Verbindung 109"/>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2" name="Textfeld 111"/>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96" name="Gruppieren 95"/>
                  <p:cNvGrpSpPr/>
                  <p:nvPr userDrawn="1"/>
                </p:nvGrpSpPr>
                <p:grpSpPr>
                  <a:xfrm>
                    <a:off x="410324" y="-432002"/>
                    <a:ext cx="9847206" cy="324003"/>
                    <a:chOff x="410324" y="-432002"/>
                    <a:chExt cx="9847206" cy="324003"/>
                  </a:xfrm>
                </p:grpSpPr>
                <p:sp>
                  <p:nvSpPr>
                    <p:cNvPr id="104"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105" name="Gerade Verbindung 104"/>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7" name="Textfeld 106"/>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108"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97" name="Gruppieren 96"/>
                  <p:cNvGrpSpPr/>
                  <p:nvPr userDrawn="1"/>
                </p:nvGrpSpPr>
                <p:grpSpPr>
                  <a:xfrm>
                    <a:off x="-1908000" y="612280"/>
                    <a:ext cx="1800000" cy="2718000"/>
                    <a:chOff x="-1908000" y="612280"/>
                    <a:chExt cx="1800000" cy="2718000"/>
                  </a:xfrm>
                </p:grpSpPr>
                <p:sp>
                  <p:nvSpPr>
                    <p:cNvPr id="98"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99"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100"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101"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102" name="Bild Listenebenen erhöh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Bild Listenebenen verringer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5" name="Gerade Verbindung 84"/>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6" name="Textfeld 85"/>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87"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88" name="Gerade Verbindung 87"/>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90" name="Textfeld 89"/>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91"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92" name="Gerade Verbindung 91"/>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82" name="Textfeld 81"/>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83" name="Gerade Verbindung 82"/>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79"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grpSp>
      <p:pic>
        <p:nvPicPr>
          <p:cNvPr id="5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190" y="3062103"/>
            <a:ext cx="561998" cy="42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118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e chart design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662855"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Pie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pSp>
        <p:nvGrpSpPr>
          <p:cNvPr id="21" name="Group 20">
            <a:extLst>
              <a:ext uri="{FF2B5EF4-FFF2-40B4-BE49-F238E27FC236}">
                <a16:creationId xmlns:a16="http://schemas.microsoft.com/office/drawing/2014/main" id="{3DB03360-3017-CA4D-9C03-5314F00EE4F5}"/>
              </a:ext>
            </a:extLst>
          </p:cNvPr>
          <p:cNvGrpSpPr/>
          <p:nvPr userDrawn="1"/>
        </p:nvGrpSpPr>
        <p:grpSpPr>
          <a:xfrm>
            <a:off x="3848116" y="1372314"/>
            <a:ext cx="4049381" cy="3548228"/>
            <a:chOff x="5450885" y="1130094"/>
            <a:chExt cx="5758162" cy="5045530"/>
          </a:xfrm>
        </p:grpSpPr>
        <p:graphicFrame>
          <p:nvGraphicFramePr>
            <p:cNvPr id="23" name="Chart 22">
              <a:extLst>
                <a:ext uri="{FF2B5EF4-FFF2-40B4-BE49-F238E27FC236}">
                  <a16:creationId xmlns:a16="http://schemas.microsoft.com/office/drawing/2014/main" id="{8FE43B5F-CF6D-BD45-A2F1-0B93D330C2FF}"/>
                </a:ext>
              </a:extLst>
            </p:cNvPr>
            <p:cNvGraphicFramePr/>
            <p:nvPr userDrawn="1">
              <p:extLst>
                <p:ext uri="{D42A27DB-BD31-4B8C-83A1-F6EECF244321}">
                  <p14:modId xmlns:p14="http://schemas.microsoft.com/office/powerpoint/2010/main" val="1440601240"/>
                </p:ext>
              </p:extLst>
            </p:nvPr>
          </p:nvGraphicFramePr>
          <p:xfrm>
            <a:off x="5450885" y="1130094"/>
            <a:ext cx="5758162" cy="504553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DF1CA7FB-8F6D-6A45-ADD5-C2346A1096FE}"/>
                </a:ext>
              </a:extLst>
            </p:cNvPr>
            <p:cNvSpPr txBox="1"/>
            <p:nvPr userDrawn="1"/>
          </p:nvSpPr>
          <p:spPr>
            <a:xfrm>
              <a:off x="8146886" y="2911829"/>
              <a:ext cx="478201" cy="361065"/>
            </a:xfrm>
            <a:prstGeom prst="rect">
              <a:avLst/>
            </a:prstGeom>
            <a:noFill/>
          </p:spPr>
          <p:txBody>
            <a:bodyPr wrap="square" rtlCol="0">
              <a:spAutoFit/>
            </a:bodyPr>
            <a:lstStyle/>
            <a:p>
              <a:r>
                <a:rPr lang="en-GB" sz="1050" dirty="0">
                  <a:solidFill>
                    <a:srgbClr val="FFFFFF"/>
                  </a:solidFill>
                </a:rPr>
                <a:t>01</a:t>
              </a:r>
            </a:p>
          </p:txBody>
        </p:sp>
        <p:sp>
          <p:nvSpPr>
            <p:cNvPr id="25" name="TextBox 24">
              <a:extLst>
                <a:ext uri="{FF2B5EF4-FFF2-40B4-BE49-F238E27FC236}">
                  <a16:creationId xmlns:a16="http://schemas.microsoft.com/office/drawing/2014/main" id="{C2186C8A-FBE2-994A-9E44-ADBC19A4EA1A}"/>
                </a:ext>
              </a:extLst>
            </p:cNvPr>
            <p:cNvSpPr txBox="1"/>
            <p:nvPr userDrawn="1"/>
          </p:nvSpPr>
          <p:spPr>
            <a:xfrm>
              <a:off x="8266314" y="3673074"/>
              <a:ext cx="478200" cy="361065"/>
            </a:xfrm>
            <a:prstGeom prst="rect">
              <a:avLst/>
            </a:prstGeom>
            <a:noFill/>
          </p:spPr>
          <p:txBody>
            <a:bodyPr wrap="square" rtlCol="0">
              <a:spAutoFit/>
            </a:bodyPr>
            <a:lstStyle/>
            <a:p>
              <a:r>
                <a:rPr lang="en-GB" sz="1050" dirty="0">
                  <a:solidFill>
                    <a:srgbClr val="FFFFFF"/>
                  </a:solidFill>
                </a:rPr>
                <a:t>02</a:t>
              </a:r>
            </a:p>
          </p:txBody>
        </p:sp>
        <p:sp>
          <p:nvSpPr>
            <p:cNvPr id="26" name="TextBox 25">
              <a:extLst>
                <a:ext uri="{FF2B5EF4-FFF2-40B4-BE49-F238E27FC236}">
                  <a16:creationId xmlns:a16="http://schemas.microsoft.com/office/drawing/2014/main" id="{5AF556BB-A238-5246-8ACF-0659D997CF95}"/>
                </a:ext>
              </a:extLst>
            </p:cNvPr>
            <p:cNvSpPr txBox="1"/>
            <p:nvPr userDrawn="1"/>
          </p:nvSpPr>
          <p:spPr>
            <a:xfrm>
              <a:off x="7892870" y="4324931"/>
              <a:ext cx="440285" cy="590832"/>
            </a:xfrm>
            <a:prstGeom prst="rect">
              <a:avLst/>
            </a:prstGeom>
            <a:noFill/>
          </p:spPr>
          <p:txBody>
            <a:bodyPr wrap="square" rtlCol="0">
              <a:spAutoFit/>
            </a:bodyPr>
            <a:lstStyle/>
            <a:p>
              <a:r>
                <a:rPr lang="en-GB" sz="1050" dirty="0">
                  <a:solidFill>
                    <a:srgbClr val="FFFFFF"/>
                  </a:solidFill>
                </a:rPr>
                <a:t>03</a:t>
              </a:r>
            </a:p>
          </p:txBody>
        </p:sp>
        <p:sp>
          <p:nvSpPr>
            <p:cNvPr id="27" name="TextBox 26">
              <a:extLst>
                <a:ext uri="{FF2B5EF4-FFF2-40B4-BE49-F238E27FC236}">
                  <a16:creationId xmlns:a16="http://schemas.microsoft.com/office/drawing/2014/main" id="{5CB97C34-2178-E848-B0CF-D0FA5395E8D8}"/>
                </a:ext>
              </a:extLst>
            </p:cNvPr>
            <p:cNvSpPr txBox="1"/>
            <p:nvPr userDrawn="1"/>
          </p:nvSpPr>
          <p:spPr>
            <a:xfrm>
              <a:off x="7183240" y="4578518"/>
              <a:ext cx="448297" cy="590832"/>
            </a:xfrm>
            <a:prstGeom prst="rect">
              <a:avLst/>
            </a:prstGeom>
            <a:noFill/>
          </p:spPr>
          <p:txBody>
            <a:bodyPr wrap="square" rtlCol="0">
              <a:spAutoFit/>
            </a:bodyPr>
            <a:lstStyle/>
            <a:p>
              <a:r>
                <a:rPr lang="en-GB" sz="1050" dirty="0">
                  <a:solidFill>
                    <a:srgbClr val="FFFFFF"/>
                  </a:solidFill>
                </a:rPr>
                <a:t>04</a:t>
              </a:r>
            </a:p>
          </p:txBody>
        </p:sp>
        <p:sp>
          <p:nvSpPr>
            <p:cNvPr id="28" name="TextBox 27">
              <a:extLst>
                <a:ext uri="{FF2B5EF4-FFF2-40B4-BE49-F238E27FC236}">
                  <a16:creationId xmlns:a16="http://schemas.microsoft.com/office/drawing/2014/main" id="{191C3873-F8F0-D145-81A2-38DF36B55275}"/>
                </a:ext>
              </a:extLst>
            </p:cNvPr>
            <p:cNvSpPr txBox="1"/>
            <p:nvPr userDrawn="1"/>
          </p:nvSpPr>
          <p:spPr>
            <a:xfrm>
              <a:off x="6450862" y="4326430"/>
              <a:ext cx="440284" cy="590832"/>
            </a:xfrm>
            <a:prstGeom prst="rect">
              <a:avLst/>
            </a:prstGeom>
            <a:noFill/>
          </p:spPr>
          <p:txBody>
            <a:bodyPr wrap="square" rtlCol="0">
              <a:spAutoFit/>
            </a:bodyPr>
            <a:lstStyle/>
            <a:p>
              <a:r>
                <a:rPr lang="en-GB" sz="1050" dirty="0">
                  <a:solidFill>
                    <a:srgbClr val="FFFFFF"/>
                  </a:solidFill>
                </a:rPr>
                <a:t>05</a:t>
              </a:r>
            </a:p>
          </p:txBody>
        </p:sp>
        <p:sp>
          <p:nvSpPr>
            <p:cNvPr id="29" name="TextBox 28">
              <a:extLst>
                <a:ext uri="{FF2B5EF4-FFF2-40B4-BE49-F238E27FC236}">
                  <a16:creationId xmlns:a16="http://schemas.microsoft.com/office/drawing/2014/main" id="{E124FE28-F504-3D4F-8608-2931E603C16C}"/>
                </a:ext>
              </a:extLst>
            </p:cNvPr>
            <p:cNvSpPr txBox="1"/>
            <p:nvPr userDrawn="1"/>
          </p:nvSpPr>
          <p:spPr>
            <a:xfrm>
              <a:off x="6101744" y="3660828"/>
              <a:ext cx="440285" cy="590832"/>
            </a:xfrm>
            <a:prstGeom prst="rect">
              <a:avLst/>
            </a:prstGeom>
            <a:noFill/>
          </p:spPr>
          <p:txBody>
            <a:bodyPr wrap="square" rtlCol="0">
              <a:spAutoFit/>
            </a:bodyPr>
            <a:lstStyle/>
            <a:p>
              <a:r>
                <a:rPr lang="en-GB" sz="1050" dirty="0">
                  <a:solidFill>
                    <a:srgbClr val="FFFFFF"/>
                  </a:solidFill>
                </a:rPr>
                <a:t>06</a:t>
              </a:r>
            </a:p>
          </p:txBody>
        </p:sp>
        <p:sp>
          <p:nvSpPr>
            <p:cNvPr id="30" name="TextBox 29">
              <a:extLst>
                <a:ext uri="{FF2B5EF4-FFF2-40B4-BE49-F238E27FC236}">
                  <a16:creationId xmlns:a16="http://schemas.microsoft.com/office/drawing/2014/main" id="{80F92422-91C3-644D-92E8-1F450EEE0204}"/>
                </a:ext>
              </a:extLst>
            </p:cNvPr>
            <p:cNvSpPr txBox="1"/>
            <p:nvPr userDrawn="1"/>
          </p:nvSpPr>
          <p:spPr>
            <a:xfrm>
              <a:off x="6230391" y="2955580"/>
              <a:ext cx="440287" cy="590832"/>
            </a:xfrm>
            <a:prstGeom prst="rect">
              <a:avLst/>
            </a:prstGeom>
            <a:noFill/>
          </p:spPr>
          <p:txBody>
            <a:bodyPr wrap="square" rtlCol="0">
              <a:spAutoFit/>
            </a:bodyPr>
            <a:lstStyle/>
            <a:p>
              <a:r>
                <a:rPr lang="en-GB" sz="1050" dirty="0">
                  <a:solidFill>
                    <a:srgbClr val="FFFFFF"/>
                  </a:solidFill>
                </a:rPr>
                <a:t>07</a:t>
              </a:r>
            </a:p>
          </p:txBody>
        </p:sp>
        <p:sp>
          <p:nvSpPr>
            <p:cNvPr id="31" name="TextBox 30">
              <a:extLst>
                <a:ext uri="{FF2B5EF4-FFF2-40B4-BE49-F238E27FC236}">
                  <a16:creationId xmlns:a16="http://schemas.microsoft.com/office/drawing/2014/main" id="{AC5518F3-157F-4E48-80A5-53B5A235D437}"/>
                </a:ext>
              </a:extLst>
            </p:cNvPr>
            <p:cNvSpPr txBox="1"/>
            <p:nvPr userDrawn="1"/>
          </p:nvSpPr>
          <p:spPr>
            <a:xfrm>
              <a:off x="6823047" y="2469271"/>
              <a:ext cx="440287" cy="590832"/>
            </a:xfrm>
            <a:prstGeom prst="rect">
              <a:avLst/>
            </a:prstGeom>
            <a:noFill/>
          </p:spPr>
          <p:txBody>
            <a:bodyPr wrap="square" rtlCol="0">
              <a:spAutoFit/>
            </a:bodyPr>
            <a:lstStyle/>
            <a:p>
              <a:r>
                <a:rPr lang="en-GB" sz="1050" dirty="0">
                  <a:solidFill>
                    <a:srgbClr val="FFFFFF"/>
                  </a:solidFill>
                </a:rPr>
                <a:t>08</a:t>
              </a:r>
            </a:p>
          </p:txBody>
        </p:sp>
        <p:sp>
          <p:nvSpPr>
            <p:cNvPr id="32" name="TextBox 31">
              <a:extLst>
                <a:ext uri="{FF2B5EF4-FFF2-40B4-BE49-F238E27FC236}">
                  <a16:creationId xmlns:a16="http://schemas.microsoft.com/office/drawing/2014/main" id="{86ABB445-4A56-5748-A33C-44E9BDA59E4C}"/>
                </a:ext>
              </a:extLst>
            </p:cNvPr>
            <p:cNvSpPr txBox="1"/>
            <p:nvPr userDrawn="1"/>
          </p:nvSpPr>
          <p:spPr>
            <a:xfrm>
              <a:off x="7558266" y="2477262"/>
              <a:ext cx="440287" cy="590832"/>
            </a:xfrm>
            <a:prstGeom prst="rect">
              <a:avLst/>
            </a:prstGeom>
            <a:noFill/>
          </p:spPr>
          <p:txBody>
            <a:bodyPr wrap="square" rtlCol="0">
              <a:spAutoFit/>
            </a:bodyPr>
            <a:lstStyle/>
            <a:p>
              <a:r>
                <a:rPr lang="en-GB" sz="1050" dirty="0">
                  <a:solidFill>
                    <a:srgbClr val="FFFFFF"/>
                  </a:solidFill>
                </a:rPr>
                <a:t>09</a:t>
              </a:r>
            </a:p>
          </p:txBody>
        </p:sp>
      </p:grpSp>
      <p:grpSp>
        <p:nvGrpSpPr>
          <p:cNvPr id="33" name="Group 32">
            <a:extLst>
              <a:ext uri="{FF2B5EF4-FFF2-40B4-BE49-F238E27FC236}">
                <a16:creationId xmlns:a16="http://schemas.microsoft.com/office/drawing/2014/main" id="{C1D00B17-A33A-5A41-9B7D-04CC374EE015}"/>
              </a:ext>
            </a:extLst>
          </p:cNvPr>
          <p:cNvGrpSpPr/>
          <p:nvPr userDrawn="1"/>
        </p:nvGrpSpPr>
        <p:grpSpPr>
          <a:xfrm>
            <a:off x="40928" y="1786758"/>
            <a:ext cx="4049381" cy="2730547"/>
            <a:chOff x="5030729" y="1486982"/>
            <a:chExt cx="5758162" cy="3882798"/>
          </a:xfrm>
        </p:grpSpPr>
        <p:graphicFrame>
          <p:nvGraphicFramePr>
            <p:cNvPr id="34" name="Chart 33">
              <a:extLst>
                <a:ext uri="{FF2B5EF4-FFF2-40B4-BE49-F238E27FC236}">
                  <a16:creationId xmlns:a16="http://schemas.microsoft.com/office/drawing/2014/main" id="{55A5288E-2E7C-424D-A65F-0031CD8FEF5A}"/>
                </a:ext>
              </a:extLst>
            </p:cNvPr>
            <p:cNvGraphicFramePr/>
            <p:nvPr userDrawn="1">
              <p:extLst>
                <p:ext uri="{D42A27DB-BD31-4B8C-83A1-F6EECF244321}">
                  <p14:modId xmlns:p14="http://schemas.microsoft.com/office/powerpoint/2010/main" val="2099403797"/>
                </p:ext>
              </p:extLst>
            </p:nvPr>
          </p:nvGraphicFramePr>
          <p:xfrm>
            <a:off x="5030729" y="1486982"/>
            <a:ext cx="5758162" cy="3882798"/>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a:extLst>
                <a:ext uri="{FF2B5EF4-FFF2-40B4-BE49-F238E27FC236}">
                  <a16:creationId xmlns:a16="http://schemas.microsoft.com/office/drawing/2014/main" id="{189256DF-EB82-014C-9B71-A3507EB7FB82}"/>
                </a:ext>
              </a:extLst>
            </p:cNvPr>
            <p:cNvSpPr txBox="1"/>
            <p:nvPr userDrawn="1"/>
          </p:nvSpPr>
          <p:spPr>
            <a:xfrm>
              <a:off x="7823518" y="2963385"/>
              <a:ext cx="416458" cy="590832"/>
            </a:xfrm>
            <a:prstGeom prst="rect">
              <a:avLst/>
            </a:prstGeom>
            <a:noFill/>
          </p:spPr>
          <p:txBody>
            <a:bodyPr wrap="square" rtlCol="0">
              <a:spAutoFit/>
            </a:bodyPr>
            <a:lstStyle/>
            <a:p>
              <a:r>
                <a:rPr lang="en-GB" sz="1050" dirty="0">
                  <a:solidFill>
                    <a:srgbClr val="FFFFFF"/>
                  </a:solidFill>
                </a:rPr>
                <a:t>01</a:t>
              </a:r>
            </a:p>
          </p:txBody>
        </p:sp>
        <p:sp>
          <p:nvSpPr>
            <p:cNvPr id="36" name="TextBox 35">
              <a:extLst>
                <a:ext uri="{FF2B5EF4-FFF2-40B4-BE49-F238E27FC236}">
                  <a16:creationId xmlns:a16="http://schemas.microsoft.com/office/drawing/2014/main" id="{28AA9DB7-0FF5-F94D-8536-85A78A720ACA}"/>
                </a:ext>
              </a:extLst>
            </p:cNvPr>
            <p:cNvSpPr txBox="1"/>
            <p:nvPr userDrawn="1"/>
          </p:nvSpPr>
          <p:spPr>
            <a:xfrm>
              <a:off x="6419784" y="4274804"/>
              <a:ext cx="416458" cy="590832"/>
            </a:xfrm>
            <a:prstGeom prst="rect">
              <a:avLst/>
            </a:prstGeom>
            <a:noFill/>
          </p:spPr>
          <p:txBody>
            <a:bodyPr wrap="square" rtlCol="0">
              <a:spAutoFit/>
            </a:bodyPr>
            <a:lstStyle/>
            <a:p>
              <a:r>
                <a:rPr lang="en-GB" sz="1050" dirty="0">
                  <a:solidFill>
                    <a:srgbClr val="FFFFFF"/>
                  </a:solidFill>
                </a:rPr>
                <a:t>02</a:t>
              </a:r>
            </a:p>
          </p:txBody>
        </p:sp>
        <p:sp>
          <p:nvSpPr>
            <p:cNvPr id="37" name="TextBox 36">
              <a:extLst>
                <a:ext uri="{FF2B5EF4-FFF2-40B4-BE49-F238E27FC236}">
                  <a16:creationId xmlns:a16="http://schemas.microsoft.com/office/drawing/2014/main" id="{B8A75CA2-2935-8944-88B5-CA6D6FE8CF43}"/>
                </a:ext>
              </a:extLst>
            </p:cNvPr>
            <p:cNvSpPr txBox="1"/>
            <p:nvPr userDrawn="1"/>
          </p:nvSpPr>
          <p:spPr>
            <a:xfrm>
              <a:off x="5881822" y="2603171"/>
              <a:ext cx="406455" cy="590832"/>
            </a:xfrm>
            <a:prstGeom prst="rect">
              <a:avLst/>
            </a:prstGeom>
            <a:noFill/>
          </p:spPr>
          <p:txBody>
            <a:bodyPr wrap="square" rtlCol="0">
              <a:spAutoFit/>
            </a:bodyPr>
            <a:lstStyle/>
            <a:p>
              <a:r>
                <a:rPr lang="en-GB" sz="1050" dirty="0">
                  <a:solidFill>
                    <a:srgbClr val="FFFFFF"/>
                  </a:solidFill>
                </a:rPr>
                <a:t>03</a:t>
              </a:r>
            </a:p>
          </p:txBody>
        </p:sp>
      </p:grpSp>
      <p:graphicFrame>
        <p:nvGraphicFramePr>
          <p:cNvPr id="39" name="Table 2">
            <a:extLst>
              <a:ext uri="{FF2B5EF4-FFF2-40B4-BE49-F238E27FC236}">
                <a16:creationId xmlns:a16="http://schemas.microsoft.com/office/drawing/2014/main" id="{7A71B8E0-8C01-3245-BE0F-F395EB303005}"/>
              </a:ext>
            </a:extLst>
          </p:cNvPr>
          <p:cNvGraphicFramePr>
            <a:graphicFrameLocks noGrp="1"/>
          </p:cNvGraphicFramePr>
          <p:nvPr userDrawn="1">
            <p:extLst>
              <p:ext uri="{D42A27DB-BD31-4B8C-83A1-F6EECF244321}">
                <p14:modId xmlns:p14="http://schemas.microsoft.com/office/powerpoint/2010/main" val="2978296750"/>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40" name="Table 2">
            <a:extLst>
              <a:ext uri="{FF2B5EF4-FFF2-40B4-BE49-F238E27FC236}">
                <a16:creationId xmlns:a16="http://schemas.microsoft.com/office/drawing/2014/main" id="{1BEF3511-3966-CE4D-8EA5-46CA8D5C2849}"/>
              </a:ext>
            </a:extLst>
          </p:cNvPr>
          <p:cNvGraphicFramePr>
            <a:graphicFrameLocks noGrp="1"/>
          </p:cNvGraphicFramePr>
          <p:nvPr userDrawn="1">
            <p:extLst>
              <p:ext uri="{D42A27DB-BD31-4B8C-83A1-F6EECF244321}">
                <p14:modId xmlns:p14="http://schemas.microsoft.com/office/powerpoint/2010/main" val="2955389937"/>
              </p:ext>
            </p:extLst>
          </p:nvPr>
        </p:nvGraphicFramePr>
        <p:xfrm>
          <a:off x="4195942"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spTree>
    <p:extLst>
      <p:ext uri="{BB962C8B-B14F-4D97-AF65-F5344CB8AC3E}">
        <p14:creationId xmlns:p14="http://schemas.microsoft.com/office/powerpoint/2010/main" val="2107475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r chart design inspiration 2">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Bar chart design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grpSp>
        <p:nvGrpSpPr>
          <p:cNvPr id="4" name="Group 3">
            <a:extLst>
              <a:ext uri="{FF2B5EF4-FFF2-40B4-BE49-F238E27FC236}">
                <a16:creationId xmlns:a16="http://schemas.microsoft.com/office/drawing/2014/main" id="{8AEA2CF2-2F5D-074F-B6E5-0CC01DE52790}"/>
              </a:ext>
            </a:extLst>
          </p:cNvPr>
          <p:cNvGrpSpPr/>
          <p:nvPr userDrawn="1"/>
        </p:nvGrpSpPr>
        <p:grpSpPr>
          <a:xfrm>
            <a:off x="3573314" y="2051713"/>
            <a:ext cx="3478494" cy="1469136"/>
            <a:chOff x="5486488" y="2578813"/>
            <a:chExt cx="5758162" cy="2146281"/>
          </a:xfrm>
        </p:grpSpPr>
        <p:graphicFrame>
          <p:nvGraphicFramePr>
            <p:cNvPr id="5" name="Chart 4">
              <a:extLst>
                <a:ext uri="{FF2B5EF4-FFF2-40B4-BE49-F238E27FC236}">
                  <a16:creationId xmlns:a16="http://schemas.microsoft.com/office/drawing/2014/main" id="{14F2E48B-3D17-F145-A197-0E7D1DC5481D}"/>
                </a:ext>
              </a:extLst>
            </p:cNvPr>
            <p:cNvGraphicFramePr/>
            <p:nvPr userDrawn="1">
              <p:extLst>
                <p:ext uri="{D42A27DB-BD31-4B8C-83A1-F6EECF244321}">
                  <p14:modId xmlns:p14="http://schemas.microsoft.com/office/powerpoint/2010/main" val="4054490386"/>
                </p:ext>
              </p:extLst>
            </p:nvPr>
          </p:nvGraphicFramePr>
          <p:xfrm>
            <a:off x="5486488" y="2578813"/>
            <a:ext cx="5758162" cy="214628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CE6914C-1018-C94B-9C76-BE6630118938}"/>
                </a:ext>
              </a:extLst>
            </p:cNvPr>
            <p:cNvSpPr txBox="1"/>
            <p:nvPr userDrawn="1"/>
          </p:nvSpPr>
          <p:spPr>
            <a:xfrm>
              <a:off x="5842626" y="3072783"/>
              <a:ext cx="416459" cy="338820"/>
            </a:xfrm>
            <a:prstGeom prst="rect">
              <a:avLst/>
            </a:prstGeom>
            <a:noFill/>
          </p:spPr>
          <p:txBody>
            <a:bodyPr wrap="square" lIns="0" tIns="46800" rIns="0" rtlCol="0">
              <a:spAutoFit/>
            </a:bodyPr>
            <a:lstStyle/>
            <a:p>
              <a:pPr algn="ctr"/>
              <a:r>
                <a:rPr lang="en-GB" sz="900" dirty="0">
                  <a:solidFill>
                    <a:srgbClr val="FFFFFF"/>
                  </a:solidFill>
                </a:rPr>
                <a:t>01</a:t>
              </a:r>
            </a:p>
          </p:txBody>
        </p:sp>
        <p:sp>
          <p:nvSpPr>
            <p:cNvPr id="7" name="TextBox 6">
              <a:extLst>
                <a:ext uri="{FF2B5EF4-FFF2-40B4-BE49-F238E27FC236}">
                  <a16:creationId xmlns:a16="http://schemas.microsoft.com/office/drawing/2014/main" id="{D99A6296-7CFB-3645-A5F8-7209BF81BFB4}"/>
                </a:ext>
              </a:extLst>
            </p:cNvPr>
            <p:cNvSpPr txBox="1"/>
            <p:nvPr userDrawn="1"/>
          </p:nvSpPr>
          <p:spPr>
            <a:xfrm>
              <a:off x="6442849" y="3072783"/>
              <a:ext cx="416457" cy="338820"/>
            </a:xfrm>
            <a:prstGeom prst="rect">
              <a:avLst/>
            </a:prstGeom>
            <a:noFill/>
          </p:spPr>
          <p:txBody>
            <a:bodyPr wrap="square" lIns="0" tIns="46800" rIns="0" rtlCol="0">
              <a:spAutoFit/>
            </a:bodyPr>
            <a:lstStyle/>
            <a:p>
              <a:pPr algn="ctr"/>
              <a:r>
                <a:rPr lang="en-GB" sz="900" dirty="0">
                  <a:solidFill>
                    <a:srgbClr val="FFFFFF"/>
                  </a:solidFill>
                </a:rPr>
                <a:t>02</a:t>
              </a:r>
            </a:p>
          </p:txBody>
        </p:sp>
        <p:sp>
          <p:nvSpPr>
            <p:cNvPr id="8" name="TextBox 7">
              <a:extLst>
                <a:ext uri="{FF2B5EF4-FFF2-40B4-BE49-F238E27FC236}">
                  <a16:creationId xmlns:a16="http://schemas.microsoft.com/office/drawing/2014/main" id="{438FD2F8-DCAA-D648-8239-7FDAC41FA9ED}"/>
                </a:ext>
              </a:extLst>
            </p:cNvPr>
            <p:cNvSpPr txBox="1"/>
            <p:nvPr userDrawn="1"/>
          </p:nvSpPr>
          <p:spPr>
            <a:xfrm>
              <a:off x="7034025" y="3072783"/>
              <a:ext cx="383439" cy="338820"/>
            </a:xfrm>
            <a:prstGeom prst="rect">
              <a:avLst/>
            </a:prstGeom>
            <a:noFill/>
          </p:spPr>
          <p:txBody>
            <a:bodyPr wrap="square" lIns="0" tIns="46800" rIns="0" rtlCol="0">
              <a:spAutoFit/>
            </a:bodyPr>
            <a:lstStyle/>
            <a:p>
              <a:pPr algn="ctr"/>
              <a:r>
                <a:rPr lang="en-GB" sz="900" dirty="0">
                  <a:solidFill>
                    <a:srgbClr val="FFFFFF"/>
                  </a:solidFill>
                </a:rPr>
                <a:t>03</a:t>
              </a:r>
            </a:p>
          </p:txBody>
        </p:sp>
        <p:sp>
          <p:nvSpPr>
            <p:cNvPr id="10" name="TextBox 9">
              <a:extLst>
                <a:ext uri="{FF2B5EF4-FFF2-40B4-BE49-F238E27FC236}">
                  <a16:creationId xmlns:a16="http://schemas.microsoft.com/office/drawing/2014/main" id="{58C9AA09-0D4F-894A-BE80-5A6D8B07A23F}"/>
                </a:ext>
              </a:extLst>
            </p:cNvPr>
            <p:cNvSpPr txBox="1"/>
            <p:nvPr userDrawn="1"/>
          </p:nvSpPr>
          <p:spPr>
            <a:xfrm>
              <a:off x="7565277" y="3072783"/>
              <a:ext cx="383439" cy="338820"/>
            </a:xfrm>
            <a:prstGeom prst="rect">
              <a:avLst/>
            </a:prstGeom>
            <a:noFill/>
          </p:spPr>
          <p:txBody>
            <a:bodyPr wrap="square" lIns="0" tIns="46800" rIns="0" rtlCol="0">
              <a:spAutoFit/>
            </a:bodyPr>
            <a:lstStyle/>
            <a:p>
              <a:pPr algn="ctr"/>
              <a:r>
                <a:rPr lang="en-GB" sz="900" dirty="0">
                  <a:solidFill>
                    <a:srgbClr val="FFFFFF"/>
                  </a:solidFill>
                </a:rPr>
                <a:t>04</a:t>
              </a:r>
            </a:p>
          </p:txBody>
        </p:sp>
        <p:sp>
          <p:nvSpPr>
            <p:cNvPr id="11" name="TextBox 10">
              <a:extLst>
                <a:ext uri="{FF2B5EF4-FFF2-40B4-BE49-F238E27FC236}">
                  <a16:creationId xmlns:a16="http://schemas.microsoft.com/office/drawing/2014/main" id="{D359B30F-D729-4B41-86EF-565EBF9E3C42}"/>
                </a:ext>
              </a:extLst>
            </p:cNvPr>
            <p:cNvSpPr txBox="1"/>
            <p:nvPr userDrawn="1"/>
          </p:nvSpPr>
          <p:spPr>
            <a:xfrm>
              <a:off x="8067352" y="3072783"/>
              <a:ext cx="383439" cy="338820"/>
            </a:xfrm>
            <a:prstGeom prst="rect">
              <a:avLst/>
            </a:prstGeom>
            <a:noFill/>
          </p:spPr>
          <p:txBody>
            <a:bodyPr wrap="square" lIns="0" tIns="46800" rIns="0" rtlCol="0">
              <a:spAutoFit/>
            </a:bodyPr>
            <a:lstStyle/>
            <a:p>
              <a:pPr algn="ctr"/>
              <a:r>
                <a:rPr lang="en-GB" sz="900" dirty="0">
                  <a:solidFill>
                    <a:srgbClr val="FFFFFF"/>
                  </a:solidFill>
                </a:rPr>
                <a:t>05</a:t>
              </a:r>
            </a:p>
          </p:txBody>
        </p:sp>
        <p:sp>
          <p:nvSpPr>
            <p:cNvPr id="12" name="TextBox 11">
              <a:extLst>
                <a:ext uri="{FF2B5EF4-FFF2-40B4-BE49-F238E27FC236}">
                  <a16:creationId xmlns:a16="http://schemas.microsoft.com/office/drawing/2014/main" id="{641AAE38-6B25-CF48-A4C6-19F265B5F6F7}"/>
                </a:ext>
              </a:extLst>
            </p:cNvPr>
            <p:cNvSpPr txBox="1"/>
            <p:nvPr userDrawn="1"/>
          </p:nvSpPr>
          <p:spPr>
            <a:xfrm>
              <a:off x="8526788" y="3072783"/>
              <a:ext cx="383439" cy="338820"/>
            </a:xfrm>
            <a:prstGeom prst="rect">
              <a:avLst/>
            </a:prstGeom>
            <a:noFill/>
          </p:spPr>
          <p:txBody>
            <a:bodyPr wrap="square" lIns="0" tIns="46800" rIns="0" rtlCol="0">
              <a:spAutoFit/>
            </a:bodyPr>
            <a:lstStyle/>
            <a:p>
              <a:pPr algn="ctr"/>
              <a:r>
                <a:rPr lang="en-GB" sz="900" dirty="0">
                  <a:solidFill>
                    <a:srgbClr val="FFFFFF"/>
                  </a:solidFill>
                </a:rPr>
                <a:t>06</a:t>
              </a:r>
            </a:p>
          </p:txBody>
        </p:sp>
        <p:sp>
          <p:nvSpPr>
            <p:cNvPr id="13" name="TextBox 12">
              <a:extLst>
                <a:ext uri="{FF2B5EF4-FFF2-40B4-BE49-F238E27FC236}">
                  <a16:creationId xmlns:a16="http://schemas.microsoft.com/office/drawing/2014/main" id="{27B26360-CE5F-2340-A9C6-FF4E81347FE2}"/>
                </a:ext>
              </a:extLst>
            </p:cNvPr>
            <p:cNvSpPr txBox="1"/>
            <p:nvPr userDrawn="1"/>
          </p:nvSpPr>
          <p:spPr>
            <a:xfrm>
              <a:off x="8968483" y="3072783"/>
              <a:ext cx="383439" cy="338820"/>
            </a:xfrm>
            <a:prstGeom prst="rect">
              <a:avLst/>
            </a:prstGeom>
            <a:noFill/>
          </p:spPr>
          <p:txBody>
            <a:bodyPr wrap="square" lIns="0" tIns="46800" rIns="0" rtlCol="0">
              <a:spAutoFit/>
            </a:bodyPr>
            <a:lstStyle/>
            <a:p>
              <a:pPr algn="ctr"/>
              <a:r>
                <a:rPr lang="en-GB" sz="900" dirty="0">
                  <a:solidFill>
                    <a:srgbClr val="FFFFFF"/>
                  </a:solidFill>
                </a:rPr>
                <a:t>07</a:t>
              </a:r>
            </a:p>
          </p:txBody>
        </p:sp>
        <p:sp>
          <p:nvSpPr>
            <p:cNvPr id="14" name="TextBox 13">
              <a:extLst>
                <a:ext uri="{FF2B5EF4-FFF2-40B4-BE49-F238E27FC236}">
                  <a16:creationId xmlns:a16="http://schemas.microsoft.com/office/drawing/2014/main" id="{18192533-A1D2-FD4D-9CFE-B3636ADD51A9}"/>
                </a:ext>
              </a:extLst>
            </p:cNvPr>
            <p:cNvSpPr txBox="1"/>
            <p:nvPr userDrawn="1"/>
          </p:nvSpPr>
          <p:spPr>
            <a:xfrm>
              <a:off x="9351282" y="3072783"/>
              <a:ext cx="383439" cy="338820"/>
            </a:xfrm>
            <a:prstGeom prst="rect">
              <a:avLst/>
            </a:prstGeom>
            <a:noFill/>
          </p:spPr>
          <p:txBody>
            <a:bodyPr wrap="square" lIns="0" tIns="46800" rIns="0" rtlCol="0">
              <a:spAutoFit/>
            </a:bodyPr>
            <a:lstStyle/>
            <a:p>
              <a:pPr algn="ctr"/>
              <a:r>
                <a:rPr lang="en-GB" sz="900" dirty="0">
                  <a:solidFill>
                    <a:srgbClr val="FFFFFF"/>
                  </a:solidFill>
                </a:rPr>
                <a:t>08</a:t>
              </a:r>
            </a:p>
          </p:txBody>
        </p:sp>
        <p:sp>
          <p:nvSpPr>
            <p:cNvPr id="15" name="TextBox 14">
              <a:extLst>
                <a:ext uri="{FF2B5EF4-FFF2-40B4-BE49-F238E27FC236}">
                  <a16:creationId xmlns:a16="http://schemas.microsoft.com/office/drawing/2014/main" id="{A52A9989-6412-7F4D-8B8A-54B06323EB1C}"/>
                </a:ext>
              </a:extLst>
            </p:cNvPr>
            <p:cNvSpPr txBox="1"/>
            <p:nvPr userDrawn="1"/>
          </p:nvSpPr>
          <p:spPr>
            <a:xfrm>
              <a:off x="9701889" y="3072783"/>
              <a:ext cx="383439" cy="338820"/>
            </a:xfrm>
            <a:prstGeom prst="rect">
              <a:avLst/>
            </a:prstGeom>
            <a:noFill/>
          </p:spPr>
          <p:txBody>
            <a:bodyPr wrap="square" lIns="0" tIns="46800" rIns="0" rtlCol="0">
              <a:spAutoFit/>
            </a:bodyPr>
            <a:lstStyle/>
            <a:p>
              <a:pPr algn="ctr"/>
              <a:r>
                <a:rPr lang="en-GB" sz="900" dirty="0">
                  <a:solidFill>
                    <a:srgbClr val="FFFFFF"/>
                  </a:solidFill>
                </a:rPr>
                <a:t>09</a:t>
              </a:r>
            </a:p>
          </p:txBody>
        </p:sp>
      </p:grpSp>
      <p:graphicFrame>
        <p:nvGraphicFramePr>
          <p:cNvPr id="17" name="Chart 16">
            <a:extLst>
              <a:ext uri="{FF2B5EF4-FFF2-40B4-BE49-F238E27FC236}">
                <a16:creationId xmlns:a16="http://schemas.microsoft.com/office/drawing/2014/main" id="{04ACCA5A-1030-1944-B953-07BEC348B5F4}"/>
              </a:ext>
            </a:extLst>
          </p:cNvPr>
          <p:cNvGraphicFramePr/>
          <p:nvPr userDrawn="1">
            <p:extLst>
              <p:ext uri="{D42A27DB-BD31-4B8C-83A1-F6EECF244321}">
                <p14:modId xmlns:p14="http://schemas.microsoft.com/office/powerpoint/2010/main" val="1552569204"/>
              </p:ext>
            </p:extLst>
          </p:nvPr>
        </p:nvGraphicFramePr>
        <p:xfrm>
          <a:off x="269326" y="2051096"/>
          <a:ext cx="3116806" cy="146913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1A6AD6DB-FDD4-EF4F-94A4-0026EF9935A5}"/>
              </a:ext>
            </a:extLst>
          </p:cNvPr>
          <p:cNvSpPr txBox="1"/>
          <p:nvPr userDrawn="1"/>
        </p:nvSpPr>
        <p:spPr>
          <a:xfrm>
            <a:off x="933935" y="2382362"/>
            <a:ext cx="331445" cy="220109"/>
          </a:xfrm>
          <a:prstGeom prst="rect">
            <a:avLst/>
          </a:prstGeom>
          <a:noFill/>
        </p:spPr>
        <p:txBody>
          <a:bodyPr wrap="square" lIns="0" tIns="35100" rIns="0" rtlCol="0">
            <a:spAutoFit/>
          </a:bodyPr>
          <a:lstStyle/>
          <a:p>
            <a:pPr algn="ctr"/>
            <a:r>
              <a:rPr lang="en-GB" sz="900" dirty="0">
                <a:solidFill>
                  <a:srgbClr val="FFFFFF"/>
                </a:solidFill>
              </a:rPr>
              <a:t>01</a:t>
            </a:r>
          </a:p>
        </p:txBody>
      </p:sp>
      <p:sp>
        <p:nvSpPr>
          <p:cNvPr id="19" name="TextBox 18">
            <a:extLst>
              <a:ext uri="{FF2B5EF4-FFF2-40B4-BE49-F238E27FC236}">
                <a16:creationId xmlns:a16="http://schemas.microsoft.com/office/drawing/2014/main" id="{469D9C18-632C-4940-967B-15812CDCAC5E}"/>
              </a:ext>
            </a:extLst>
          </p:cNvPr>
          <p:cNvSpPr txBox="1"/>
          <p:nvPr userDrawn="1"/>
        </p:nvSpPr>
        <p:spPr>
          <a:xfrm>
            <a:off x="1753376" y="2382362"/>
            <a:ext cx="353886" cy="220109"/>
          </a:xfrm>
          <a:prstGeom prst="rect">
            <a:avLst/>
          </a:prstGeom>
          <a:noFill/>
        </p:spPr>
        <p:txBody>
          <a:bodyPr wrap="square" lIns="0" tIns="35100" rIns="0" rtlCol="0">
            <a:spAutoFit/>
          </a:bodyPr>
          <a:lstStyle/>
          <a:p>
            <a:pPr algn="ctr"/>
            <a:r>
              <a:rPr lang="en-GB" sz="900" dirty="0">
                <a:solidFill>
                  <a:srgbClr val="FFFFFF"/>
                </a:solidFill>
              </a:rPr>
              <a:t>02</a:t>
            </a:r>
          </a:p>
        </p:txBody>
      </p:sp>
      <p:sp>
        <p:nvSpPr>
          <p:cNvPr id="20" name="TextBox 19">
            <a:extLst>
              <a:ext uri="{FF2B5EF4-FFF2-40B4-BE49-F238E27FC236}">
                <a16:creationId xmlns:a16="http://schemas.microsoft.com/office/drawing/2014/main" id="{7B8B536E-2879-9740-9A96-30A230910B12}"/>
              </a:ext>
            </a:extLst>
          </p:cNvPr>
          <p:cNvSpPr txBox="1"/>
          <p:nvPr userDrawn="1"/>
        </p:nvSpPr>
        <p:spPr>
          <a:xfrm>
            <a:off x="2491377" y="2382361"/>
            <a:ext cx="432818" cy="209385"/>
          </a:xfrm>
          <a:prstGeom prst="rect">
            <a:avLst/>
          </a:prstGeom>
          <a:noFill/>
        </p:spPr>
        <p:txBody>
          <a:bodyPr wrap="square" lIns="0" tIns="35100" rIns="0" bIns="35100" rtlCol="0">
            <a:spAutoFit/>
          </a:bodyPr>
          <a:lstStyle/>
          <a:p>
            <a:pPr algn="ctr"/>
            <a:r>
              <a:rPr lang="en-GB" sz="900" dirty="0">
                <a:solidFill>
                  <a:srgbClr val="FFFFFF"/>
                </a:solidFill>
              </a:rPr>
              <a:t>03</a:t>
            </a:r>
          </a:p>
        </p:txBody>
      </p:sp>
      <p:graphicFrame>
        <p:nvGraphicFramePr>
          <p:cNvPr id="23" name="Table 2">
            <a:extLst>
              <a:ext uri="{FF2B5EF4-FFF2-40B4-BE49-F238E27FC236}">
                <a16:creationId xmlns:a16="http://schemas.microsoft.com/office/drawing/2014/main" id="{BEBF6DD0-1E4F-DB44-9ADD-8AD285C1F256}"/>
              </a:ext>
            </a:extLst>
          </p:cNvPr>
          <p:cNvGraphicFramePr>
            <a:graphicFrameLocks noGrp="1"/>
          </p:cNvGraphicFramePr>
          <p:nvPr userDrawn="1">
            <p:extLst>
              <p:ext uri="{D42A27DB-BD31-4B8C-83A1-F6EECF244321}">
                <p14:modId xmlns:p14="http://schemas.microsoft.com/office/powerpoint/2010/main" val="2534198025"/>
              </p:ext>
            </p:extLst>
          </p:nvPr>
        </p:nvGraphicFramePr>
        <p:xfrm>
          <a:off x="403353" y="1370602"/>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graphicFrame>
        <p:nvGraphicFramePr>
          <p:cNvPr id="24" name="Table 2">
            <a:extLst>
              <a:ext uri="{FF2B5EF4-FFF2-40B4-BE49-F238E27FC236}">
                <a16:creationId xmlns:a16="http://schemas.microsoft.com/office/drawing/2014/main" id="{C548209D-4DCA-5F44-847F-315313009B57}"/>
              </a:ext>
            </a:extLst>
          </p:cNvPr>
          <p:cNvGraphicFramePr>
            <a:graphicFrameLocks noGrp="1"/>
          </p:cNvGraphicFramePr>
          <p:nvPr userDrawn="1">
            <p:extLst>
              <p:ext uri="{D42A27DB-BD31-4B8C-83A1-F6EECF244321}">
                <p14:modId xmlns:p14="http://schemas.microsoft.com/office/powerpoint/2010/main" val="3886660664"/>
              </p:ext>
            </p:extLst>
          </p:nvPr>
        </p:nvGraphicFramePr>
        <p:xfrm>
          <a:off x="3733936" y="1368491"/>
          <a:ext cx="2795174" cy="679049"/>
        </p:xfrm>
        <a:graphic>
          <a:graphicData uri="http://schemas.openxmlformats.org/drawingml/2006/table">
            <a:tbl>
              <a:tblPr firstRow="1" bandRow="1">
                <a:tableStyleId>{5C22544A-7EE6-4342-B048-85BDC9FD1C3A}</a:tableStyleId>
              </a:tblPr>
              <a:tblGrid>
                <a:gridCol w="2795174">
                  <a:extLst>
                    <a:ext uri="{9D8B030D-6E8A-4147-A177-3AD203B41FA5}">
                      <a16:colId xmlns:a16="http://schemas.microsoft.com/office/drawing/2014/main" val="2336126564"/>
                    </a:ext>
                  </a:extLst>
                </a:gridCol>
              </a:tblGrid>
              <a:tr h="216060">
                <a:tc>
                  <a:txBody>
                    <a:bodyPr/>
                    <a:lstStyle/>
                    <a:p>
                      <a:r>
                        <a:rPr lang="en-GB" sz="500" spc="130" baseline="0" dirty="0">
                          <a:solidFill>
                            <a:schemeClr val="accent1"/>
                          </a:solidFill>
                        </a:rPr>
                        <a:t>TABLE HEADING</a:t>
                      </a:r>
                    </a:p>
                  </a:txBody>
                  <a:tcPr marL="0" marR="68580" marT="27000" marB="675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429873"/>
                  </a:ext>
                </a:extLst>
              </a:tr>
              <a:tr h="462989">
                <a:tc>
                  <a:txBody>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500" b="1" i="0" u="none" strike="noStrike" kern="1200" cap="none" spc="130" normalizeH="0" baseline="0" noProof="0" dirty="0">
                          <a:ln>
                            <a:noFill/>
                          </a:ln>
                          <a:solidFill>
                            <a:srgbClr val="242828"/>
                          </a:solidFill>
                          <a:effectLst/>
                          <a:uLnTx/>
                          <a:uFillTx/>
                          <a:latin typeface="+mn-lt"/>
                          <a:ea typeface="+mn-ea"/>
                          <a:cs typeface="+mn-cs"/>
                        </a:rPr>
                        <a:t>SUBHEADING</a:t>
                      </a:r>
                    </a:p>
                    <a:p>
                      <a:r>
                        <a:rPr lang="en-GB" sz="600" dirty="0">
                          <a:solidFill>
                            <a:schemeClr val="tx1"/>
                          </a:solidFill>
                        </a:rPr>
                        <a:t>Lorem ipsum </a:t>
                      </a:r>
                      <a:r>
                        <a:rPr lang="en-GB" sz="600" dirty="0" err="1">
                          <a:solidFill>
                            <a:schemeClr val="tx1"/>
                          </a:solidFill>
                        </a:rPr>
                        <a:t>dolor</a:t>
                      </a:r>
                      <a:r>
                        <a:rPr lang="en-GB" sz="600" dirty="0">
                          <a:solidFill>
                            <a:schemeClr val="tx1"/>
                          </a:solidFill>
                        </a:rPr>
                        <a:t> sit </a:t>
                      </a:r>
                      <a:r>
                        <a:rPr lang="en-GB" sz="600" dirty="0" err="1">
                          <a:solidFill>
                            <a:schemeClr val="tx1"/>
                          </a:solidFill>
                        </a:rPr>
                        <a:t>amet</a:t>
                      </a:r>
                      <a:r>
                        <a:rPr lang="en-GB" sz="600" dirty="0">
                          <a:solidFill>
                            <a:schemeClr val="tx1"/>
                          </a:solidFill>
                        </a:rPr>
                        <a:t>, </a:t>
                      </a:r>
                      <a:r>
                        <a:rPr lang="en-GB" sz="600" dirty="0" err="1">
                          <a:solidFill>
                            <a:schemeClr val="tx1"/>
                          </a:solidFill>
                        </a:rPr>
                        <a:t>consectetuer</a:t>
                      </a:r>
                      <a:r>
                        <a:rPr lang="en-GB" sz="600" dirty="0">
                          <a:solidFill>
                            <a:schemeClr val="tx1"/>
                          </a:solidFill>
                        </a:rPr>
                        <a:t> </a:t>
                      </a:r>
                      <a:r>
                        <a:rPr lang="en-GB" sz="600" dirty="0" err="1">
                          <a:solidFill>
                            <a:schemeClr val="tx1"/>
                          </a:solidFill>
                        </a:rPr>
                        <a:t>adipiscing</a:t>
                      </a:r>
                      <a:r>
                        <a:rPr lang="en-GB" sz="600" dirty="0">
                          <a:solidFill>
                            <a:schemeClr val="tx1"/>
                          </a:solidFill>
                        </a:rPr>
                        <a:t> </a:t>
                      </a:r>
                      <a:r>
                        <a:rPr lang="en-GB" sz="600" dirty="0" err="1">
                          <a:solidFill>
                            <a:schemeClr val="tx1"/>
                          </a:solidFill>
                        </a:rPr>
                        <a:t>elit</a:t>
                      </a:r>
                      <a:r>
                        <a:rPr lang="en-GB" sz="600" dirty="0">
                          <a:solidFill>
                            <a:schemeClr val="tx1"/>
                          </a:solidFill>
                        </a:rPr>
                        <a:t> </a:t>
                      </a:r>
                      <a:r>
                        <a:rPr lang="en-GB" sz="600" dirty="0" err="1">
                          <a:solidFill>
                            <a:schemeClr val="tx1"/>
                          </a:solidFill>
                        </a:rPr>
                        <a:t>denimax</a:t>
                      </a:r>
                      <a:r>
                        <a:rPr lang="en-GB" sz="600" dirty="0">
                          <a:solidFill>
                            <a:schemeClr val="tx1"/>
                          </a:solidFill>
                        </a:rPr>
                        <a:t> </a:t>
                      </a:r>
                      <a:r>
                        <a:rPr lang="en-GB" sz="600" dirty="0" err="1">
                          <a:solidFill>
                            <a:schemeClr val="tx1"/>
                          </a:solidFill>
                        </a:rPr>
                        <a:t>imuscidum</a:t>
                      </a:r>
                      <a:r>
                        <a:rPr lang="en-GB" sz="600" dirty="0">
                          <a:solidFill>
                            <a:schemeClr val="tx1"/>
                          </a:solidFill>
                        </a:rPr>
                        <a:t> </a:t>
                      </a:r>
                      <a:r>
                        <a:rPr lang="en-GB" sz="600" dirty="0" err="1">
                          <a:solidFill>
                            <a:schemeClr val="tx1"/>
                          </a:solidFill>
                        </a:rPr>
                        <a:t>ut</a:t>
                      </a:r>
                      <a:r>
                        <a:rPr lang="en-GB" sz="600" dirty="0">
                          <a:solidFill>
                            <a:schemeClr val="tx1"/>
                          </a:solidFill>
                        </a:rPr>
                        <a:t> </a:t>
                      </a:r>
                      <a:r>
                        <a:rPr lang="en-GB" sz="600" dirty="0" err="1">
                          <a:solidFill>
                            <a:schemeClr val="tx1"/>
                          </a:solidFill>
                        </a:rPr>
                        <a:t>molorit</a:t>
                      </a:r>
                      <a:r>
                        <a:rPr lang="en-GB" sz="600" dirty="0">
                          <a:solidFill>
                            <a:schemeClr val="tx1"/>
                          </a:solidFill>
                        </a:rPr>
                        <a:t> </a:t>
                      </a:r>
                      <a:r>
                        <a:rPr lang="en-GB" sz="600" dirty="0" err="1">
                          <a:solidFill>
                            <a:schemeClr val="tx1"/>
                          </a:solidFill>
                        </a:rPr>
                        <a:t>isquid</a:t>
                      </a:r>
                      <a:r>
                        <a:rPr lang="en-GB" sz="600" dirty="0">
                          <a:solidFill>
                            <a:schemeClr val="tx1"/>
                          </a:solidFill>
                        </a:rPr>
                        <a:t> </a:t>
                      </a:r>
                      <a:r>
                        <a:rPr lang="en-GB" sz="600" dirty="0" err="1">
                          <a:solidFill>
                            <a:schemeClr val="tx1"/>
                          </a:solidFill>
                        </a:rPr>
                        <a:t>est</a:t>
                      </a:r>
                      <a:r>
                        <a:rPr lang="en-GB" sz="600" dirty="0">
                          <a:solidFill>
                            <a:schemeClr val="tx1"/>
                          </a:solidFill>
                        </a:rPr>
                        <a:t>, que </a:t>
                      </a:r>
                      <a:r>
                        <a:rPr lang="en-GB" sz="600" dirty="0" err="1">
                          <a:solidFill>
                            <a:schemeClr val="tx1"/>
                          </a:solidFill>
                        </a:rPr>
                        <a:t>constiator</a:t>
                      </a:r>
                      <a:r>
                        <a:rPr lang="en-GB" sz="600" dirty="0">
                          <a:solidFill>
                            <a:schemeClr val="tx1"/>
                          </a:solidFill>
                        </a:rPr>
                        <a:t> tern qui </a:t>
                      </a:r>
                      <a:r>
                        <a:rPr lang="en-GB" sz="600" dirty="0" err="1">
                          <a:solidFill>
                            <a:schemeClr val="tx1"/>
                          </a:solidFill>
                        </a:rPr>
                        <a:t>officimus</a:t>
                      </a:r>
                      <a:endParaRPr lang="en-GB" sz="600" dirty="0">
                        <a:solidFill>
                          <a:schemeClr val="tx1"/>
                        </a:solidFill>
                      </a:endParaRPr>
                    </a:p>
                  </a:txBody>
                  <a:tcPr marL="0" marR="54000" marT="67500" marB="94499">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37619"/>
                  </a:ext>
                </a:extLst>
              </a:tr>
            </a:tbl>
          </a:graphicData>
        </a:graphic>
      </p:graphicFrame>
    </p:spTree>
    <p:extLst>
      <p:ext uri="{BB962C8B-B14F-4D97-AF65-F5344CB8AC3E}">
        <p14:creationId xmlns:p14="http://schemas.microsoft.com/office/powerpoint/2010/main" val="1585611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ructure chart inspiration">
    <p:bg>
      <p:bgPr>
        <a:solidFill>
          <a:srgbClr val="FFFFFF"/>
        </a:solid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7F71F07B-6B15-D445-8A17-CCD712A25434}"/>
              </a:ext>
            </a:extLst>
          </p:cNvPr>
          <p:cNvCxnSpPr>
            <a:cxnSpLocks/>
          </p:cNvCxnSpPr>
          <p:nvPr userDrawn="1"/>
        </p:nvCxnSpPr>
        <p:spPr>
          <a:xfrm>
            <a:off x="986685" y="2200556"/>
            <a:ext cx="65822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64C6F7-8A31-2548-89BD-5C90A3BABCD1}"/>
              </a:ext>
            </a:extLst>
          </p:cNvPr>
          <p:cNvCxnSpPr>
            <a:cxnSpLocks/>
            <a:stCxn id="7" idx="0"/>
          </p:cNvCxnSpPr>
          <p:nvPr userDrawn="1"/>
        </p:nvCxnSpPr>
        <p:spPr>
          <a:xfrm flipH="1" flipV="1">
            <a:off x="4278057" y="1780511"/>
            <a:ext cx="45" cy="1583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E82724E-8AD8-9B49-B38B-EC49CB05CE8B}"/>
              </a:ext>
            </a:extLst>
          </p:cNvPr>
          <p:cNvCxnSpPr>
            <a:cxnSpLocks/>
          </p:cNvCxnSpPr>
          <p:nvPr userDrawn="1"/>
        </p:nvCxnSpPr>
        <p:spPr>
          <a:xfrm flipV="1">
            <a:off x="7568945"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440F6D5-A3A7-B548-ACA2-F029C03E107C}"/>
              </a:ext>
            </a:extLst>
          </p:cNvPr>
          <p:cNvCxnSpPr>
            <a:cxnSpLocks/>
          </p:cNvCxnSpPr>
          <p:nvPr userDrawn="1"/>
        </p:nvCxnSpPr>
        <p:spPr>
          <a:xfrm flipV="1">
            <a:off x="6254010"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055AE7-5C38-974B-9A55-FD4F45F04256}"/>
              </a:ext>
            </a:extLst>
          </p:cNvPr>
          <p:cNvCxnSpPr>
            <a:cxnSpLocks/>
          </p:cNvCxnSpPr>
          <p:nvPr userDrawn="1"/>
        </p:nvCxnSpPr>
        <p:spPr>
          <a:xfrm flipV="1">
            <a:off x="4934798"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FCB707F-FF66-B647-89F3-66236F8E8A00}"/>
              </a:ext>
            </a:extLst>
          </p:cNvPr>
          <p:cNvCxnSpPr>
            <a:cxnSpLocks/>
          </p:cNvCxnSpPr>
          <p:nvPr userDrawn="1"/>
        </p:nvCxnSpPr>
        <p:spPr>
          <a:xfrm flipV="1">
            <a:off x="3617966"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E30E283-B89C-754B-9C68-E3E7B08D3486}"/>
              </a:ext>
            </a:extLst>
          </p:cNvPr>
          <p:cNvCxnSpPr>
            <a:cxnSpLocks/>
          </p:cNvCxnSpPr>
          <p:nvPr userDrawn="1"/>
        </p:nvCxnSpPr>
        <p:spPr>
          <a:xfrm flipV="1">
            <a:off x="2303516"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E46797-E1C5-7B48-98C9-0940BE608AC2}"/>
              </a:ext>
            </a:extLst>
          </p:cNvPr>
          <p:cNvCxnSpPr>
            <a:cxnSpLocks/>
          </p:cNvCxnSpPr>
          <p:nvPr userDrawn="1"/>
        </p:nvCxnSpPr>
        <p:spPr>
          <a:xfrm flipV="1">
            <a:off x="986685" y="2200556"/>
            <a:ext cx="0" cy="4147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38">
            <a:extLst>
              <a:ext uri="{FF2B5EF4-FFF2-40B4-BE49-F238E27FC236}">
                <a16:creationId xmlns:a16="http://schemas.microsoft.com/office/drawing/2014/main" id="{5B799B23-97E8-294A-A863-4D399EDD31E3}"/>
              </a:ext>
            </a:extLst>
          </p:cNvPr>
          <p:cNvSpPr>
            <a:spLocks noGrp="1"/>
          </p:cNvSpPr>
          <p:nvPr>
            <p:ph type="body" sz="quarter" idx="41" hasCustomPrompt="1"/>
          </p:nvPr>
        </p:nvSpPr>
        <p:spPr>
          <a:xfrm>
            <a:off x="407193" y="2844473"/>
            <a:ext cx="1150387" cy="1903820"/>
          </a:xfrm>
          <a:noFill/>
          <a:ln w="6350">
            <a:solidFill>
              <a:srgbClr val="D65D72"/>
            </a:solidFill>
          </a:ln>
        </p:spPr>
        <p:txBody>
          <a:bodyPr lIns="0" tIns="180000" rIns="0" bIns="0" anchor="t" anchorCtr="0">
            <a:normAutofit/>
          </a:bodyPr>
          <a:lstStyle>
            <a:lvl1pPr algn="ctr">
              <a:lnSpc>
                <a:spcPct val="120000"/>
              </a:lnSpc>
              <a:spcBef>
                <a:spcPts val="0"/>
              </a:spcBef>
              <a:spcAft>
                <a:spcPts val="0"/>
              </a:spcAft>
              <a:defRPr sz="525" b="1" spc="98" baseline="0">
                <a:solidFill>
                  <a:schemeClr val="accent1"/>
                </a:solidFill>
              </a:defRPr>
            </a:lvl1pPr>
          </a:lstStyle>
          <a:p>
            <a:pPr lvl="0"/>
            <a:r>
              <a:rPr lang="en-GB" dirty="0"/>
              <a:t>NAME OF PERSON</a:t>
            </a:r>
            <a:endParaRPr lang="en-US" dirty="0"/>
          </a:p>
        </p:txBody>
      </p:sp>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816091"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Structure chart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
        <p:nvSpPr>
          <p:cNvPr id="7" name="Text Placeholder 38">
            <a:extLst>
              <a:ext uri="{FF2B5EF4-FFF2-40B4-BE49-F238E27FC236}">
                <a16:creationId xmlns:a16="http://schemas.microsoft.com/office/drawing/2014/main" id="{CB2AF1D0-AFA7-D342-851F-C3D23FBA1C85}"/>
              </a:ext>
            </a:extLst>
          </p:cNvPr>
          <p:cNvSpPr>
            <a:spLocks noGrp="1"/>
          </p:cNvSpPr>
          <p:nvPr>
            <p:ph type="body" sz="quarter" idx="31" hasCustomPrompt="1"/>
          </p:nvPr>
        </p:nvSpPr>
        <p:spPr>
          <a:xfrm>
            <a:off x="3690366" y="1938839"/>
            <a:ext cx="1175472" cy="499172"/>
          </a:xfrm>
          <a:solidFill>
            <a:schemeClr val="accent1"/>
          </a:solidFill>
        </p:spPr>
        <p:txBody>
          <a:bodyPr tIns="180000" anchor="t" anchorCtr="0">
            <a:normAutofit/>
          </a:bodyPr>
          <a:lstStyle>
            <a:lvl1pPr algn="ctr">
              <a:defRPr sz="525" b="1" spc="98" baseline="0">
                <a:solidFill>
                  <a:srgbClr val="FFFFFF"/>
                </a:solidFill>
              </a:defRPr>
            </a:lvl1pPr>
          </a:lstStyle>
          <a:p>
            <a:pPr lvl="0"/>
            <a:r>
              <a:rPr lang="en-GB" dirty="0"/>
              <a:t>NAME OF PERSON</a:t>
            </a:r>
            <a:endParaRPr lang="en-US" dirty="0"/>
          </a:p>
        </p:txBody>
      </p:sp>
      <p:sp>
        <p:nvSpPr>
          <p:cNvPr id="20" name="Text Placeholder 2">
            <a:extLst>
              <a:ext uri="{FF2B5EF4-FFF2-40B4-BE49-F238E27FC236}">
                <a16:creationId xmlns:a16="http://schemas.microsoft.com/office/drawing/2014/main" id="{70718187-78B6-5D44-8D5C-E89E3971C98B}"/>
              </a:ext>
            </a:extLst>
          </p:cNvPr>
          <p:cNvSpPr>
            <a:spLocks noGrp="1"/>
          </p:cNvSpPr>
          <p:nvPr>
            <p:ph type="body" sz="quarter" idx="38" hasCustomPrompt="1"/>
          </p:nvPr>
        </p:nvSpPr>
        <p:spPr>
          <a:xfrm>
            <a:off x="3690366" y="2185964"/>
            <a:ext cx="1175472" cy="170358"/>
          </a:xfrm>
        </p:spPr>
        <p:txBody>
          <a:bodyPr lIns="0" tIns="0" rIns="0" bIns="0">
            <a:normAutofit/>
          </a:bodyPr>
          <a:lstStyle>
            <a:lvl1pPr algn="ctr">
              <a:spcBef>
                <a:spcPts val="0"/>
              </a:spcBef>
              <a:defRPr sz="600">
                <a:solidFill>
                  <a:srgbClr val="FFFFFF"/>
                </a:solidFill>
              </a:defRPr>
            </a:lvl1pPr>
          </a:lstStyle>
          <a:p>
            <a:pPr lvl="0"/>
            <a:r>
              <a:rPr lang="en-GB" dirty="0"/>
              <a:t>Lead job title</a:t>
            </a:r>
          </a:p>
        </p:txBody>
      </p:sp>
      <p:sp>
        <p:nvSpPr>
          <p:cNvPr id="21" name="Picture Placeholder 20">
            <a:extLst>
              <a:ext uri="{FF2B5EF4-FFF2-40B4-BE49-F238E27FC236}">
                <a16:creationId xmlns:a16="http://schemas.microsoft.com/office/drawing/2014/main" id="{0E8F772F-EF61-CD49-B639-C7F99DCABFB8}"/>
              </a:ext>
            </a:extLst>
          </p:cNvPr>
          <p:cNvSpPr>
            <a:spLocks noGrp="1"/>
          </p:cNvSpPr>
          <p:nvPr>
            <p:ph type="pic" sz="quarter" idx="39" hasCustomPrompt="1"/>
          </p:nvPr>
        </p:nvSpPr>
        <p:spPr>
          <a:xfrm>
            <a:off x="3690938" y="1280448"/>
            <a:ext cx="1175147" cy="500063"/>
          </a:xfrm>
          <a:ln w="6350">
            <a:solidFill>
              <a:schemeClr val="accent1"/>
            </a:solidFill>
          </a:ln>
        </p:spPr>
        <p:txBody>
          <a:bodyPr anchor="ctr" anchorCtr="0"/>
          <a:lstStyle>
            <a:lvl1pPr algn="ctr">
              <a:defRPr sz="525" spc="98" baseline="0"/>
            </a:lvl1pPr>
          </a:lstStyle>
          <a:p>
            <a:r>
              <a:rPr lang="en-US" dirty="0"/>
              <a:t>CLIENT LOGO</a:t>
            </a:r>
          </a:p>
        </p:txBody>
      </p:sp>
      <p:sp>
        <p:nvSpPr>
          <p:cNvPr id="23" name="Text Placeholder 38">
            <a:extLst>
              <a:ext uri="{FF2B5EF4-FFF2-40B4-BE49-F238E27FC236}">
                <a16:creationId xmlns:a16="http://schemas.microsoft.com/office/drawing/2014/main" id="{6A712515-28A7-6F49-B60F-FDDBA0275161}"/>
              </a:ext>
            </a:extLst>
          </p:cNvPr>
          <p:cNvSpPr>
            <a:spLocks noGrp="1"/>
          </p:cNvSpPr>
          <p:nvPr>
            <p:ph type="body" sz="quarter" idx="40" hasCustomPrompt="1"/>
          </p:nvPr>
        </p:nvSpPr>
        <p:spPr>
          <a:xfrm>
            <a:off x="407193"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25" name="Text Placeholder 38">
            <a:extLst>
              <a:ext uri="{FF2B5EF4-FFF2-40B4-BE49-F238E27FC236}">
                <a16:creationId xmlns:a16="http://schemas.microsoft.com/office/drawing/2014/main" id="{AF113320-DCA0-0141-9BA2-1D2B7082906E}"/>
              </a:ext>
            </a:extLst>
          </p:cNvPr>
          <p:cNvSpPr>
            <a:spLocks noGrp="1"/>
          </p:cNvSpPr>
          <p:nvPr>
            <p:ph type="body" sz="quarter" idx="42" hasCustomPrompt="1"/>
          </p:nvPr>
        </p:nvSpPr>
        <p:spPr>
          <a:xfrm>
            <a:off x="1724549" y="2844473"/>
            <a:ext cx="1150387" cy="1903820"/>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26" name="Text Placeholder 38">
            <a:extLst>
              <a:ext uri="{FF2B5EF4-FFF2-40B4-BE49-F238E27FC236}">
                <a16:creationId xmlns:a16="http://schemas.microsoft.com/office/drawing/2014/main" id="{3F6B3000-6910-8746-A00A-536DFB32063E}"/>
              </a:ext>
            </a:extLst>
          </p:cNvPr>
          <p:cNvSpPr>
            <a:spLocks noGrp="1"/>
          </p:cNvSpPr>
          <p:nvPr>
            <p:ph type="body" sz="quarter" idx="43" hasCustomPrompt="1"/>
          </p:nvPr>
        </p:nvSpPr>
        <p:spPr>
          <a:xfrm>
            <a:off x="1724549"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3" name="Text Placeholder 38">
            <a:extLst>
              <a:ext uri="{FF2B5EF4-FFF2-40B4-BE49-F238E27FC236}">
                <a16:creationId xmlns:a16="http://schemas.microsoft.com/office/drawing/2014/main" id="{87876DF3-75BA-BB4D-AB63-012BECB625FE}"/>
              </a:ext>
            </a:extLst>
          </p:cNvPr>
          <p:cNvSpPr>
            <a:spLocks noGrp="1"/>
          </p:cNvSpPr>
          <p:nvPr>
            <p:ph type="body" sz="quarter" idx="44" hasCustomPrompt="1"/>
          </p:nvPr>
        </p:nvSpPr>
        <p:spPr>
          <a:xfrm>
            <a:off x="5676617" y="2844474"/>
            <a:ext cx="1150387" cy="482203"/>
          </a:xfrm>
          <a:noFill/>
          <a:ln w="6350">
            <a:solidFill>
              <a:srgbClr val="D65D72"/>
            </a:solidFill>
          </a:ln>
        </p:spPr>
        <p:txBody>
          <a:bodyPr lIns="0" tIns="180000" rIns="0" bIns="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25" b="1" spc="98" baseline="0">
                <a:solidFill>
                  <a:schemeClr val="accent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NAME OF PERSON</a:t>
            </a:r>
            <a:endParaRPr lang="en-US" dirty="0"/>
          </a:p>
        </p:txBody>
      </p:sp>
      <p:sp>
        <p:nvSpPr>
          <p:cNvPr id="34" name="Text Placeholder 38">
            <a:extLst>
              <a:ext uri="{FF2B5EF4-FFF2-40B4-BE49-F238E27FC236}">
                <a16:creationId xmlns:a16="http://schemas.microsoft.com/office/drawing/2014/main" id="{1B092A08-1986-1346-B0F3-04C0FD5690BB}"/>
              </a:ext>
            </a:extLst>
          </p:cNvPr>
          <p:cNvSpPr>
            <a:spLocks noGrp="1"/>
          </p:cNvSpPr>
          <p:nvPr>
            <p:ph type="body" sz="quarter" idx="45" hasCustomPrompt="1"/>
          </p:nvPr>
        </p:nvSpPr>
        <p:spPr>
          <a:xfrm>
            <a:off x="5676617"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5" name="Text Placeholder 38">
            <a:extLst>
              <a:ext uri="{FF2B5EF4-FFF2-40B4-BE49-F238E27FC236}">
                <a16:creationId xmlns:a16="http://schemas.microsoft.com/office/drawing/2014/main" id="{C787B9CE-A870-BE45-82FA-E85AF811E298}"/>
              </a:ext>
            </a:extLst>
          </p:cNvPr>
          <p:cNvSpPr>
            <a:spLocks noGrp="1"/>
          </p:cNvSpPr>
          <p:nvPr>
            <p:ph type="body" sz="quarter" idx="46" hasCustomPrompt="1"/>
          </p:nvPr>
        </p:nvSpPr>
        <p:spPr>
          <a:xfrm>
            <a:off x="6993972" y="2844474"/>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36" name="Text Placeholder 38">
            <a:extLst>
              <a:ext uri="{FF2B5EF4-FFF2-40B4-BE49-F238E27FC236}">
                <a16:creationId xmlns:a16="http://schemas.microsoft.com/office/drawing/2014/main" id="{EB3149B7-2883-0B41-B7FF-D1E735E52649}"/>
              </a:ext>
            </a:extLst>
          </p:cNvPr>
          <p:cNvSpPr>
            <a:spLocks noGrp="1"/>
          </p:cNvSpPr>
          <p:nvPr>
            <p:ph type="body" sz="quarter" idx="47" hasCustomPrompt="1"/>
          </p:nvPr>
        </p:nvSpPr>
        <p:spPr>
          <a:xfrm>
            <a:off x="6993972" y="2607092"/>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7" name="Text Placeholder 38">
            <a:extLst>
              <a:ext uri="{FF2B5EF4-FFF2-40B4-BE49-F238E27FC236}">
                <a16:creationId xmlns:a16="http://schemas.microsoft.com/office/drawing/2014/main" id="{920A0968-C26C-9B42-926E-940BADE269EA}"/>
              </a:ext>
            </a:extLst>
          </p:cNvPr>
          <p:cNvSpPr>
            <a:spLocks noGrp="1"/>
          </p:cNvSpPr>
          <p:nvPr>
            <p:ph type="body" sz="quarter" idx="48" hasCustomPrompt="1"/>
          </p:nvPr>
        </p:nvSpPr>
        <p:spPr>
          <a:xfrm>
            <a:off x="3041906" y="2844657"/>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38" name="Text Placeholder 38">
            <a:extLst>
              <a:ext uri="{FF2B5EF4-FFF2-40B4-BE49-F238E27FC236}">
                <a16:creationId xmlns:a16="http://schemas.microsoft.com/office/drawing/2014/main" id="{8F56D754-CF5D-7C43-8D90-0760241D66E6}"/>
              </a:ext>
            </a:extLst>
          </p:cNvPr>
          <p:cNvSpPr>
            <a:spLocks noGrp="1"/>
          </p:cNvSpPr>
          <p:nvPr>
            <p:ph type="body" sz="quarter" idx="49" hasCustomPrompt="1"/>
          </p:nvPr>
        </p:nvSpPr>
        <p:spPr>
          <a:xfrm>
            <a:off x="3041906" y="2607276"/>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39" name="Text Placeholder 38">
            <a:extLst>
              <a:ext uri="{FF2B5EF4-FFF2-40B4-BE49-F238E27FC236}">
                <a16:creationId xmlns:a16="http://schemas.microsoft.com/office/drawing/2014/main" id="{FF7AF99F-A579-7A40-B66F-98C79FF9AC2F}"/>
              </a:ext>
            </a:extLst>
          </p:cNvPr>
          <p:cNvSpPr>
            <a:spLocks noGrp="1"/>
          </p:cNvSpPr>
          <p:nvPr>
            <p:ph type="body" sz="quarter" idx="50" hasCustomPrompt="1"/>
          </p:nvPr>
        </p:nvSpPr>
        <p:spPr>
          <a:xfrm>
            <a:off x="4359261" y="2844657"/>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40" name="Text Placeholder 38">
            <a:extLst>
              <a:ext uri="{FF2B5EF4-FFF2-40B4-BE49-F238E27FC236}">
                <a16:creationId xmlns:a16="http://schemas.microsoft.com/office/drawing/2014/main" id="{CC758261-1747-E148-885F-DF75D189E26B}"/>
              </a:ext>
            </a:extLst>
          </p:cNvPr>
          <p:cNvSpPr>
            <a:spLocks noGrp="1"/>
          </p:cNvSpPr>
          <p:nvPr>
            <p:ph type="body" sz="quarter" idx="51" hasCustomPrompt="1"/>
          </p:nvPr>
        </p:nvSpPr>
        <p:spPr>
          <a:xfrm>
            <a:off x="4359261" y="2607276"/>
            <a:ext cx="1150387" cy="237382"/>
          </a:xfrm>
          <a:solidFill>
            <a:srgbClr val="D65D72"/>
          </a:solidFill>
        </p:spPr>
        <p:txBody>
          <a:bodyPr lIns="0" tIns="0" rIns="0" bIns="0" anchor="ctr" anchorCtr="0">
            <a:normAutofit/>
          </a:bodyPr>
          <a:lstStyle>
            <a:lvl1pPr algn="ctr">
              <a:defRPr sz="525" b="1" spc="98" baseline="0">
                <a:solidFill>
                  <a:srgbClr val="FFFFFF"/>
                </a:solidFill>
              </a:defRPr>
            </a:lvl1pPr>
          </a:lstStyle>
          <a:p>
            <a:pPr lvl="0"/>
            <a:r>
              <a:rPr lang="en-GB" dirty="0"/>
              <a:t>ADD DIVISION/TEAM</a:t>
            </a:r>
            <a:endParaRPr lang="en-US" dirty="0"/>
          </a:p>
        </p:txBody>
      </p:sp>
      <p:sp>
        <p:nvSpPr>
          <p:cNvPr id="63" name="Text Placeholder 38">
            <a:extLst>
              <a:ext uri="{FF2B5EF4-FFF2-40B4-BE49-F238E27FC236}">
                <a16:creationId xmlns:a16="http://schemas.microsoft.com/office/drawing/2014/main" id="{40333288-002D-9246-956A-5ADFA133B73D}"/>
              </a:ext>
            </a:extLst>
          </p:cNvPr>
          <p:cNvSpPr>
            <a:spLocks noGrp="1"/>
          </p:cNvSpPr>
          <p:nvPr>
            <p:ph type="body" sz="quarter" idx="52" hasCustomPrompt="1"/>
          </p:nvPr>
        </p:nvSpPr>
        <p:spPr>
          <a:xfrm>
            <a:off x="5676617" y="3387094"/>
            <a:ext cx="1150387" cy="482203"/>
          </a:xfrm>
          <a:noFill/>
          <a:ln w="6350">
            <a:solidFill>
              <a:srgbClr val="D65D72"/>
            </a:solidFill>
          </a:ln>
        </p:spPr>
        <p:txBody>
          <a:bodyPr lIns="0" tIns="180000" rIns="0" bIns="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25" b="1" spc="98" baseline="0">
                <a:solidFill>
                  <a:schemeClr val="accent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NAME OF PERSON</a:t>
            </a:r>
            <a:endParaRPr lang="en-US" dirty="0"/>
          </a:p>
        </p:txBody>
      </p:sp>
      <p:sp>
        <p:nvSpPr>
          <p:cNvPr id="64" name="Text Placeholder 38">
            <a:extLst>
              <a:ext uri="{FF2B5EF4-FFF2-40B4-BE49-F238E27FC236}">
                <a16:creationId xmlns:a16="http://schemas.microsoft.com/office/drawing/2014/main" id="{FDEC14E9-617F-4448-A122-1980AD75B710}"/>
              </a:ext>
            </a:extLst>
          </p:cNvPr>
          <p:cNvSpPr>
            <a:spLocks noGrp="1"/>
          </p:cNvSpPr>
          <p:nvPr>
            <p:ph type="body" sz="quarter" idx="53" hasCustomPrompt="1"/>
          </p:nvPr>
        </p:nvSpPr>
        <p:spPr>
          <a:xfrm>
            <a:off x="6993972" y="3387094"/>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65" name="Text Placeholder 38">
            <a:extLst>
              <a:ext uri="{FF2B5EF4-FFF2-40B4-BE49-F238E27FC236}">
                <a16:creationId xmlns:a16="http://schemas.microsoft.com/office/drawing/2014/main" id="{B4C8C508-D850-7841-A305-6444BE84DE10}"/>
              </a:ext>
            </a:extLst>
          </p:cNvPr>
          <p:cNvSpPr>
            <a:spLocks noGrp="1"/>
          </p:cNvSpPr>
          <p:nvPr>
            <p:ph type="body" sz="quarter" idx="54" hasCustomPrompt="1"/>
          </p:nvPr>
        </p:nvSpPr>
        <p:spPr>
          <a:xfrm>
            <a:off x="4359261" y="3387278"/>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66" name="Text Placeholder 38">
            <a:extLst>
              <a:ext uri="{FF2B5EF4-FFF2-40B4-BE49-F238E27FC236}">
                <a16:creationId xmlns:a16="http://schemas.microsoft.com/office/drawing/2014/main" id="{A8006A22-2DE1-4340-9479-224836131DAD}"/>
              </a:ext>
            </a:extLst>
          </p:cNvPr>
          <p:cNvSpPr>
            <a:spLocks noGrp="1"/>
          </p:cNvSpPr>
          <p:nvPr>
            <p:ph type="body" sz="quarter" idx="55" hasCustomPrompt="1"/>
          </p:nvPr>
        </p:nvSpPr>
        <p:spPr>
          <a:xfrm>
            <a:off x="5676617" y="3929531"/>
            <a:ext cx="1150387" cy="482203"/>
          </a:xfrm>
          <a:noFill/>
          <a:ln w="6350">
            <a:solidFill>
              <a:srgbClr val="D65D72"/>
            </a:solidFill>
          </a:ln>
        </p:spPr>
        <p:txBody>
          <a:bodyPr lIns="0" tIns="180000" rIns="0" bIns="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525" b="1" spc="98" baseline="0">
                <a:solidFill>
                  <a:schemeClr val="accent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NAME OF PERSON</a:t>
            </a:r>
            <a:endParaRPr lang="en-US" dirty="0"/>
          </a:p>
        </p:txBody>
      </p:sp>
      <p:sp>
        <p:nvSpPr>
          <p:cNvPr id="67" name="Text Placeholder 38">
            <a:extLst>
              <a:ext uri="{FF2B5EF4-FFF2-40B4-BE49-F238E27FC236}">
                <a16:creationId xmlns:a16="http://schemas.microsoft.com/office/drawing/2014/main" id="{DC91453E-98A2-0E41-8FAE-5407BD241BA9}"/>
              </a:ext>
            </a:extLst>
          </p:cNvPr>
          <p:cNvSpPr>
            <a:spLocks noGrp="1"/>
          </p:cNvSpPr>
          <p:nvPr>
            <p:ph type="body" sz="quarter" idx="56" hasCustomPrompt="1"/>
          </p:nvPr>
        </p:nvSpPr>
        <p:spPr>
          <a:xfrm>
            <a:off x="6993972" y="3929531"/>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
        <p:nvSpPr>
          <p:cNvPr id="68" name="Text Placeholder 38">
            <a:extLst>
              <a:ext uri="{FF2B5EF4-FFF2-40B4-BE49-F238E27FC236}">
                <a16:creationId xmlns:a16="http://schemas.microsoft.com/office/drawing/2014/main" id="{35DB22C8-EB6A-4F4A-815A-A302883AD108}"/>
              </a:ext>
            </a:extLst>
          </p:cNvPr>
          <p:cNvSpPr>
            <a:spLocks noGrp="1"/>
          </p:cNvSpPr>
          <p:nvPr>
            <p:ph type="body" sz="quarter" idx="57" hasCustomPrompt="1"/>
          </p:nvPr>
        </p:nvSpPr>
        <p:spPr>
          <a:xfrm>
            <a:off x="4359261" y="3929715"/>
            <a:ext cx="1150387" cy="482203"/>
          </a:xfrm>
          <a:noFill/>
          <a:ln w="6350">
            <a:solidFill>
              <a:srgbClr val="D65D72"/>
            </a:solidFill>
          </a:ln>
        </p:spPr>
        <p:txBody>
          <a:bodyPr lIns="0" tIns="180000" rIns="0" bIns="0" anchor="t" anchorCtr="0">
            <a:normAutofit/>
          </a:bodyPr>
          <a:lstStyle>
            <a:lvl1pPr algn="ctr">
              <a:defRPr sz="525" b="1" spc="98" baseline="0">
                <a:solidFill>
                  <a:schemeClr val="accent1"/>
                </a:solidFill>
              </a:defRPr>
            </a:lvl1pPr>
          </a:lstStyle>
          <a:p>
            <a:pPr lvl="0"/>
            <a:r>
              <a:rPr lang="en-GB" dirty="0"/>
              <a:t>NAME OF PERSON</a:t>
            </a:r>
            <a:endParaRPr lang="en-US" dirty="0"/>
          </a:p>
        </p:txBody>
      </p:sp>
    </p:spTree>
    <p:extLst>
      <p:ext uri="{BB962C8B-B14F-4D97-AF65-F5344CB8AC3E}">
        <p14:creationId xmlns:p14="http://schemas.microsoft.com/office/powerpoint/2010/main" val="1624807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inspiration">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774226"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Process inspiration</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Month – Month</a:t>
            </a:r>
          </a:p>
        </p:txBody>
      </p:sp>
      <p:graphicFrame>
        <p:nvGraphicFramePr>
          <p:cNvPr id="4" name="Table 6">
            <a:extLst>
              <a:ext uri="{FF2B5EF4-FFF2-40B4-BE49-F238E27FC236}">
                <a16:creationId xmlns:a16="http://schemas.microsoft.com/office/drawing/2014/main" id="{BECAE271-ADF5-2541-AD9C-C7C05DA67D2D}"/>
              </a:ext>
            </a:extLst>
          </p:cNvPr>
          <p:cNvGraphicFramePr>
            <a:graphicFrameLocks noGrp="1"/>
          </p:cNvGraphicFramePr>
          <p:nvPr userDrawn="1">
            <p:extLst>
              <p:ext uri="{D42A27DB-BD31-4B8C-83A1-F6EECF244321}">
                <p14:modId xmlns:p14="http://schemas.microsoft.com/office/powerpoint/2010/main" val="905362199"/>
              </p:ext>
            </p:extLst>
          </p:nvPr>
        </p:nvGraphicFramePr>
        <p:xfrm>
          <a:off x="382776" y="1325060"/>
          <a:ext cx="7774226" cy="3325350"/>
        </p:xfrm>
        <a:graphic>
          <a:graphicData uri="http://schemas.openxmlformats.org/drawingml/2006/table">
            <a:tbl>
              <a:tblPr firstRow="1" bandRow="1">
                <a:tableStyleId>{5C22544A-7EE6-4342-B048-85BDC9FD1C3A}</a:tableStyleId>
              </a:tblPr>
              <a:tblGrid>
                <a:gridCol w="917972">
                  <a:extLst>
                    <a:ext uri="{9D8B030D-6E8A-4147-A177-3AD203B41FA5}">
                      <a16:colId xmlns:a16="http://schemas.microsoft.com/office/drawing/2014/main" val="444002393"/>
                    </a:ext>
                  </a:extLst>
                </a:gridCol>
                <a:gridCol w="571355">
                  <a:extLst>
                    <a:ext uri="{9D8B030D-6E8A-4147-A177-3AD203B41FA5}">
                      <a16:colId xmlns:a16="http://schemas.microsoft.com/office/drawing/2014/main" val="1706832877"/>
                    </a:ext>
                  </a:extLst>
                </a:gridCol>
                <a:gridCol w="571355">
                  <a:extLst>
                    <a:ext uri="{9D8B030D-6E8A-4147-A177-3AD203B41FA5}">
                      <a16:colId xmlns:a16="http://schemas.microsoft.com/office/drawing/2014/main" val="1720117046"/>
                    </a:ext>
                  </a:extLst>
                </a:gridCol>
                <a:gridCol w="571355">
                  <a:extLst>
                    <a:ext uri="{9D8B030D-6E8A-4147-A177-3AD203B41FA5}">
                      <a16:colId xmlns:a16="http://schemas.microsoft.com/office/drawing/2014/main" val="2087775448"/>
                    </a:ext>
                  </a:extLst>
                </a:gridCol>
                <a:gridCol w="571355">
                  <a:extLst>
                    <a:ext uri="{9D8B030D-6E8A-4147-A177-3AD203B41FA5}">
                      <a16:colId xmlns:a16="http://schemas.microsoft.com/office/drawing/2014/main" val="3827886313"/>
                    </a:ext>
                  </a:extLst>
                </a:gridCol>
                <a:gridCol w="571355">
                  <a:extLst>
                    <a:ext uri="{9D8B030D-6E8A-4147-A177-3AD203B41FA5}">
                      <a16:colId xmlns:a16="http://schemas.microsoft.com/office/drawing/2014/main" val="2636843360"/>
                    </a:ext>
                  </a:extLst>
                </a:gridCol>
                <a:gridCol w="571355">
                  <a:extLst>
                    <a:ext uri="{9D8B030D-6E8A-4147-A177-3AD203B41FA5}">
                      <a16:colId xmlns:a16="http://schemas.microsoft.com/office/drawing/2014/main" val="3130007979"/>
                    </a:ext>
                  </a:extLst>
                </a:gridCol>
                <a:gridCol w="571355">
                  <a:extLst>
                    <a:ext uri="{9D8B030D-6E8A-4147-A177-3AD203B41FA5}">
                      <a16:colId xmlns:a16="http://schemas.microsoft.com/office/drawing/2014/main" val="3124254990"/>
                    </a:ext>
                  </a:extLst>
                </a:gridCol>
                <a:gridCol w="571355">
                  <a:extLst>
                    <a:ext uri="{9D8B030D-6E8A-4147-A177-3AD203B41FA5}">
                      <a16:colId xmlns:a16="http://schemas.microsoft.com/office/drawing/2014/main" val="2169013987"/>
                    </a:ext>
                  </a:extLst>
                </a:gridCol>
                <a:gridCol w="571355">
                  <a:extLst>
                    <a:ext uri="{9D8B030D-6E8A-4147-A177-3AD203B41FA5}">
                      <a16:colId xmlns:a16="http://schemas.microsoft.com/office/drawing/2014/main" val="3763807535"/>
                    </a:ext>
                  </a:extLst>
                </a:gridCol>
                <a:gridCol w="571355">
                  <a:extLst>
                    <a:ext uri="{9D8B030D-6E8A-4147-A177-3AD203B41FA5}">
                      <a16:colId xmlns:a16="http://schemas.microsoft.com/office/drawing/2014/main" val="2837061220"/>
                    </a:ext>
                  </a:extLst>
                </a:gridCol>
                <a:gridCol w="571355">
                  <a:extLst>
                    <a:ext uri="{9D8B030D-6E8A-4147-A177-3AD203B41FA5}">
                      <a16:colId xmlns:a16="http://schemas.microsoft.com/office/drawing/2014/main" val="1865546498"/>
                    </a:ext>
                  </a:extLst>
                </a:gridCol>
                <a:gridCol w="571355">
                  <a:extLst>
                    <a:ext uri="{9D8B030D-6E8A-4147-A177-3AD203B41FA5}">
                      <a16:colId xmlns:a16="http://schemas.microsoft.com/office/drawing/2014/main" val="475161674"/>
                    </a:ext>
                  </a:extLst>
                </a:gridCol>
              </a:tblGrid>
              <a:tr h="331868">
                <a:tc>
                  <a:txBody>
                    <a:bodyPr/>
                    <a:lstStyle/>
                    <a:p>
                      <a:r>
                        <a:rPr lang="en-GB" sz="500" spc="130" baseline="0" dirty="0">
                          <a:solidFill>
                            <a:srgbClr val="FFFFFF"/>
                          </a:solidFill>
                        </a:rPr>
                        <a:t>NAME</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500" spc="130" baseline="0" dirty="0">
                          <a:solidFill>
                            <a:srgbClr val="FFFFFF"/>
                          </a:solidFill>
                        </a:rPr>
                        <a:t>MONTH</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92355409"/>
                  </a:ext>
                </a:extLst>
              </a:tr>
              <a:tr h="148590">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500" spc="130" baseline="0" dirty="0">
                        <a:solidFill>
                          <a:srgbClr val="FFFFFF"/>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5054194"/>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30039837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51128600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577812999"/>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65527367"/>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3160115140"/>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245716373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578124800"/>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593549563"/>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1339685569"/>
                  </a:ext>
                </a:extLst>
              </a:tr>
              <a:tr h="2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b="0" i="0" u="none" strike="noStrike" kern="1200" baseline="0" dirty="0">
                          <a:solidFill>
                            <a:schemeClr val="tx1"/>
                          </a:solidFill>
                          <a:latin typeface="+mn-lt"/>
                          <a:ea typeface="+mn-ea"/>
                          <a:cs typeface="+mn-cs"/>
                        </a:rPr>
                        <a:t>Add item</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tc>
                  <a:txBody>
                    <a:bodyPr/>
                    <a:lstStyle/>
                    <a:p>
                      <a:endParaRPr lang="en-GB" sz="900" dirty="0">
                        <a:solidFill>
                          <a:schemeClr val="tx1"/>
                        </a:solidFill>
                      </a:endParaRPr>
                    </a:p>
                  </a:txBody>
                  <a:tcPr marL="68580" marR="68580" marT="8100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4B7C8"/>
                    </a:solidFill>
                  </a:tcPr>
                </a:tc>
                <a:extLst>
                  <a:ext uri="{0D108BD9-81ED-4DB2-BD59-A6C34878D82A}">
                    <a16:rowId xmlns:a16="http://schemas.microsoft.com/office/drawing/2014/main" val="2010182045"/>
                  </a:ext>
                </a:extLst>
              </a:tr>
            </a:tbl>
          </a:graphicData>
        </a:graphic>
      </p:graphicFrame>
      <p:sp>
        <p:nvSpPr>
          <p:cNvPr id="5" name="Arrow: Pentagon 21">
            <a:extLst>
              <a:ext uri="{FF2B5EF4-FFF2-40B4-BE49-F238E27FC236}">
                <a16:creationId xmlns:a16="http://schemas.microsoft.com/office/drawing/2014/main" id="{34B61B92-EB81-434F-B872-F9CC5A7DBAEE}"/>
              </a:ext>
            </a:extLst>
          </p:cNvPr>
          <p:cNvSpPr/>
          <p:nvPr userDrawn="1"/>
        </p:nvSpPr>
        <p:spPr>
          <a:xfrm>
            <a:off x="1365041" y="1846365"/>
            <a:ext cx="1375997" cy="18573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D69F5B90-6DF3-874A-A235-BFC9EBF2D2BC}"/>
              </a:ext>
            </a:extLst>
          </p:cNvPr>
          <p:cNvSpPr txBox="1"/>
          <p:nvPr userDrawn="1"/>
        </p:nvSpPr>
        <p:spPr>
          <a:xfrm>
            <a:off x="2825357" y="1857864"/>
            <a:ext cx="578524" cy="152616"/>
          </a:xfrm>
          <a:prstGeom prst="rect">
            <a:avLst/>
          </a:prstGeom>
          <a:noFill/>
        </p:spPr>
        <p:txBody>
          <a:bodyPr wrap="none" lIns="0" rtlCol="0">
            <a:noAutofit/>
          </a:bodyPr>
          <a:lstStyle/>
          <a:p>
            <a:pPr algn="l"/>
            <a:r>
              <a:rPr lang="en-GB" sz="600" b="0" dirty="0"/>
              <a:t>Add detail</a:t>
            </a:r>
          </a:p>
        </p:txBody>
      </p:sp>
      <p:sp>
        <p:nvSpPr>
          <p:cNvPr id="7" name="Arrow: Pentagon 23">
            <a:extLst>
              <a:ext uri="{FF2B5EF4-FFF2-40B4-BE49-F238E27FC236}">
                <a16:creationId xmlns:a16="http://schemas.microsoft.com/office/drawing/2014/main" id="{C1D83623-BB5D-F048-94B4-E2C148322C10}"/>
              </a:ext>
            </a:extLst>
          </p:cNvPr>
          <p:cNvSpPr/>
          <p:nvPr userDrawn="1"/>
        </p:nvSpPr>
        <p:spPr>
          <a:xfrm>
            <a:off x="1365041" y="2132115"/>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a:extLst>
              <a:ext uri="{FF2B5EF4-FFF2-40B4-BE49-F238E27FC236}">
                <a16:creationId xmlns:a16="http://schemas.microsoft.com/office/drawing/2014/main" id="{AF66E102-CACF-F447-832D-A3293A861883}"/>
              </a:ext>
            </a:extLst>
          </p:cNvPr>
          <p:cNvSpPr txBox="1"/>
          <p:nvPr userDrawn="1"/>
        </p:nvSpPr>
        <p:spPr>
          <a:xfrm>
            <a:off x="2825357" y="2149394"/>
            <a:ext cx="578524" cy="152616"/>
          </a:xfrm>
          <a:prstGeom prst="rect">
            <a:avLst/>
          </a:prstGeom>
          <a:noFill/>
        </p:spPr>
        <p:txBody>
          <a:bodyPr wrap="none" lIns="0" rtlCol="0">
            <a:noAutofit/>
          </a:bodyPr>
          <a:lstStyle/>
          <a:p>
            <a:pPr algn="l"/>
            <a:r>
              <a:rPr lang="en-GB" sz="600" b="0" dirty="0"/>
              <a:t>Add detail</a:t>
            </a:r>
          </a:p>
        </p:txBody>
      </p:sp>
      <p:sp>
        <p:nvSpPr>
          <p:cNvPr id="10" name="Arrow: Pentagon 25">
            <a:extLst>
              <a:ext uri="{FF2B5EF4-FFF2-40B4-BE49-F238E27FC236}">
                <a16:creationId xmlns:a16="http://schemas.microsoft.com/office/drawing/2014/main" id="{C44FC89A-66EC-C44D-AF34-4311410CA51D}"/>
              </a:ext>
            </a:extLst>
          </p:cNvPr>
          <p:cNvSpPr/>
          <p:nvPr userDrawn="1"/>
        </p:nvSpPr>
        <p:spPr>
          <a:xfrm>
            <a:off x="1365041" y="2418866"/>
            <a:ext cx="537622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TextBox 10">
            <a:extLst>
              <a:ext uri="{FF2B5EF4-FFF2-40B4-BE49-F238E27FC236}">
                <a16:creationId xmlns:a16="http://schemas.microsoft.com/office/drawing/2014/main" id="{E745C07F-F629-8E4E-858F-D4CB28F6B2F4}"/>
              </a:ext>
            </a:extLst>
          </p:cNvPr>
          <p:cNvSpPr txBox="1"/>
          <p:nvPr userDrawn="1"/>
        </p:nvSpPr>
        <p:spPr>
          <a:xfrm>
            <a:off x="6813030" y="2435987"/>
            <a:ext cx="681075" cy="152616"/>
          </a:xfrm>
          <a:prstGeom prst="rect">
            <a:avLst/>
          </a:prstGeom>
          <a:noFill/>
        </p:spPr>
        <p:txBody>
          <a:bodyPr wrap="none" lIns="0" rtlCol="0">
            <a:noAutofit/>
          </a:bodyPr>
          <a:lstStyle/>
          <a:p>
            <a:pPr algn="l"/>
            <a:r>
              <a:rPr lang="en-GB" sz="600" b="0" dirty="0">
                <a:solidFill>
                  <a:schemeClr val="tx1"/>
                </a:solidFill>
              </a:rPr>
              <a:t>Add detail</a:t>
            </a:r>
          </a:p>
        </p:txBody>
      </p:sp>
      <p:sp>
        <p:nvSpPr>
          <p:cNvPr id="12" name="Arrow: Pentagon 27">
            <a:extLst>
              <a:ext uri="{FF2B5EF4-FFF2-40B4-BE49-F238E27FC236}">
                <a16:creationId xmlns:a16="http://schemas.microsoft.com/office/drawing/2014/main" id="{942B3D0F-FB51-D24A-A973-8D8525E11A75}"/>
              </a:ext>
            </a:extLst>
          </p:cNvPr>
          <p:cNvSpPr/>
          <p:nvPr userDrawn="1"/>
        </p:nvSpPr>
        <p:spPr>
          <a:xfrm>
            <a:off x="1365041" y="2701542"/>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TextBox 12">
            <a:extLst>
              <a:ext uri="{FF2B5EF4-FFF2-40B4-BE49-F238E27FC236}">
                <a16:creationId xmlns:a16="http://schemas.microsoft.com/office/drawing/2014/main" id="{7749D212-8CA1-6C40-9073-D23DA2AEE12C}"/>
              </a:ext>
            </a:extLst>
          </p:cNvPr>
          <p:cNvSpPr txBox="1"/>
          <p:nvPr userDrawn="1"/>
        </p:nvSpPr>
        <p:spPr>
          <a:xfrm>
            <a:off x="2825357" y="2713041"/>
            <a:ext cx="578524" cy="152616"/>
          </a:xfrm>
          <a:prstGeom prst="rect">
            <a:avLst/>
          </a:prstGeom>
          <a:noFill/>
        </p:spPr>
        <p:txBody>
          <a:bodyPr wrap="none" lIns="0" rtlCol="0">
            <a:noAutofit/>
          </a:bodyPr>
          <a:lstStyle/>
          <a:p>
            <a:pPr algn="l"/>
            <a:r>
              <a:rPr lang="en-GB" sz="600" b="0" dirty="0"/>
              <a:t>Add detail</a:t>
            </a:r>
          </a:p>
        </p:txBody>
      </p:sp>
      <p:sp>
        <p:nvSpPr>
          <p:cNvPr id="14" name="Arrow: Pentagon 29">
            <a:extLst>
              <a:ext uri="{FF2B5EF4-FFF2-40B4-BE49-F238E27FC236}">
                <a16:creationId xmlns:a16="http://schemas.microsoft.com/office/drawing/2014/main" id="{79E82077-D2CF-DD43-B7EC-E08AD7C6C418}"/>
              </a:ext>
            </a:extLst>
          </p:cNvPr>
          <p:cNvSpPr/>
          <p:nvPr userDrawn="1"/>
        </p:nvSpPr>
        <p:spPr>
          <a:xfrm>
            <a:off x="1365041" y="2987934"/>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extBox 14">
            <a:extLst>
              <a:ext uri="{FF2B5EF4-FFF2-40B4-BE49-F238E27FC236}">
                <a16:creationId xmlns:a16="http://schemas.microsoft.com/office/drawing/2014/main" id="{5476FF97-CA2C-AB4A-86CE-EE470B0DA289}"/>
              </a:ext>
            </a:extLst>
          </p:cNvPr>
          <p:cNvSpPr txBox="1"/>
          <p:nvPr userDrawn="1"/>
        </p:nvSpPr>
        <p:spPr>
          <a:xfrm>
            <a:off x="2825357" y="2999434"/>
            <a:ext cx="578524" cy="152616"/>
          </a:xfrm>
          <a:prstGeom prst="rect">
            <a:avLst/>
          </a:prstGeom>
          <a:noFill/>
        </p:spPr>
        <p:txBody>
          <a:bodyPr wrap="none" lIns="0" rtlCol="0">
            <a:noAutofit/>
          </a:bodyPr>
          <a:lstStyle/>
          <a:p>
            <a:pPr algn="l"/>
            <a:r>
              <a:rPr lang="en-GB" sz="600" b="0" dirty="0"/>
              <a:t>Add detail</a:t>
            </a:r>
          </a:p>
        </p:txBody>
      </p:sp>
      <p:sp>
        <p:nvSpPr>
          <p:cNvPr id="16" name="Arrow: Pentagon 31">
            <a:extLst>
              <a:ext uri="{FF2B5EF4-FFF2-40B4-BE49-F238E27FC236}">
                <a16:creationId xmlns:a16="http://schemas.microsoft.com/office/drawing/2014/main" id="{A0DF5A59-1871-AD4A-8D28-35982C88C829}"/>
              </a:ext>
            </a:extLst>
          </p:cNvPr>
          <p:cNvSpPr/>
          <p:nvPr userDrawn="1"/>
        </p:nvSpPr>
        <p:spPr>
          <a:xfrm>
            <a:off x="1365041" y="3275115"/>
            <a:ext cx="5376229"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TextBox 16">
            <a:extLst>
              <a:ext uri="{FF2B5EF4-FFF2-40B4-BE49-F238E27FC236}">
                <a16:creationId xmlns:a16="http://schemas.microsoft.com/office/drawing/2014/main" id="{A094A046-C420-6946-9FE8-8C2E6F97DE36}"/>
              </a:ext>
            </a:extLst>
          </p:cNvPr>
          <p:cNvSpPr txBox="1"/>
          <p:nvPr userDrawn="1"/>
        </p:nvSpPr>
        <p:spPr>
          <a:xfrm>
            <a:off x="6813030" y="3286560"/>
            <a:ext cx="578524" cy="152616"/>
          </a:xfrm>
          <a:prstGeom prst="rect">
            <a:avLst/>
          </a:prstGeom>
          <a:noFill/>
        </p:spPr>
        <p:txBody>
          <a:bodyPr wrap="none" lIns="0" rtlCol="0">
            <a:noAutofit/>
          </a:bodyPr>
          <a:lstStyle/>
          <a:p>
            <a:pPr algn="l"/>
            <a:r>
              <a:rPr lang="en-GB" sz="600" b="0" dirty="0"/>
              <a:t>Add detail</a:t>
            </a:r>
          </a:p>
        </p:txBody>
      </p:sp>
      <p:sp>
        <p:nvSpPr>
          <p:cNvPr id="18" name="Arrow: Pentagon 33">
            <a:extLst>
              <a:ext uri="{FF2B5EF4-FFF2-40B4-BE49-F238E27FC236}">
                <a16:creationId xmlns:a16="http://schemas.microsoft.com/office/drawing/2014/main" id="{C0E92489-8F80-9D48-9420-8F9E399422AE}"/>
              </a:ext>
            </a:extLst>
          </p:cNvPr>
          <p:cNvSpPr/>
          <p:nvPr userDrawn="1"/>
        </p:nvSpPr>
        <p:spPr>
          <a:xfrm>
            <a:off x="1365041" y="3559421"/>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TextBox 18">
            <a:extLst>
              <a:ext uri="{FF2B5EF4-FFF2-40B4-BE49-F238E27FC236}">
                <a16:creationId xmlns:a16="http://schemas.microsoft.com/office/drawing/2014/main" id="{41C39E01-2BB3-5F4D-8185-78CFD869074D}"/>
              </a:ext>
            </a:extLst>
          </p:cNvPr>
          <p:cNvSpPr txBox="1"/>
          <p:nvPr userDrawn="1"/>
        </p:nvSpPr>
        <p:spPr>
          <a:xfrm>
            <a:off x="2825357" y="3570920"/>
            <a:ext cx="578524" cy="152616"/>
          </a:xfrm>
          <a:prstGeom prst="rect">
            <a:avLst/>
          </a:prstGeom>
          <a:noFill/>
        </p:spPr>
        <p:txBody>
          <a:bodyPr wrap="none" lIns="0" rtlCol="0">
            <a:noAutofit/>
          </a:bodyPr>
          <a:lstStyle/>
          <a:p>
            <a:pPr algn="l"/>
            <a:r>
              <a:rPr lang="en-GB" sz="600" b="0" dirty="0"/>
              <a:t>Add detail</a:t>
            </a:r>
          </a:p>
        </p:txBody>
      </p:sp>
      <p:sp>
        <p:nvSpPr>
          <p:cNvPr id="20" name="Arrow: Pentagon 35">
            <a:extLst>
              <a:ext uri="{FF2B5EF4-FFF2-40B4-BE49-F238E27FC236}">
                <a16:creationId xmlns:a16="http://schemas.microsoft.com/office/drawing/2014/main" id="{B32EB224-F788-1A41-BB69-CB37D7A92043}"/>
              </a:ext>
            </a:extLst>
          </p:cNvPr>
          <p:cNvSpPr/>
          <p:nvPr userDrawn="1"/>
        </p:nvSpPr>
        <p:spPr>
          <a:xfrm>
            <a:off x="1365041" y="3845654"/>
            <a:ext cx="537622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Box 20">
            <a:extLst>
              <a:ext uri="{FF2B5EF4-FFF2-40B4-BE49-F238E27FC236}">
                <a16:creationId xmlns:a16="http://schemas.microsoft.com/office/drawing/2014/main" id="{336AE454-7B94-854A-92D9-24CB97D71EAD}"/>
              </a:ext>
            </a:extLst>
          </p:cNvPr>
          <p:cNvSpPr txBox="1"/>
          <p:nvPr userDrawn="1"/>
        </p:nvSpPr>
        <p:spPr>
          <a:xfrm>
            <a:off x="6813030" y="3857153"/>
            <a:ext cx="578524" cy="152616"/>
          </a:xfrm>
          <a:prstGeom prst="rect">
            <a:avLst/>
          </a:prstGeom>
          <a:noFill/>
        </p:spPr>
        <p:txBody>
          <a:bodyPr wrap="none" lIns="0" rtlCol="0">
            <a:noAutofit/>
          </a:bodyPr>
          <a:lstStyle/>
          <a:p>
            <a:pPr algn="l"/>
            <a:r>
              <a:rPr lang="en-GB" sz="600" b="0" dirty="0"/>
              <a:t>Add detail</a:t>
            </a:r>
          </a:p>
        </p:txBody>
      </p:sp>
      <p:sp>
        <p:nvSpPr>
          <p:cNvPr id="23" name="Arrow: Pentagon 37">
            <a:extLst>
              <a:ext uri="{FF2B5EF4-FFF2-40B4-BE49-F238E27FC236}">
                <a16:creationId xmlns:a16="http://schemas.microsoft.com/office/drawing/2014/main" id="{0566362F-21D8-2345-A8F3-E32B0375655B}"/>
              </a:ext>
            </a:extLst>
          </p:cNvPr>
          <p:cNvSpPr/>
          <p:nvPr userDrawn="1"/>
        </p:nvSpPr>
        <p:spPr>
          <a:xfrm>
            <a:off x="1365041" y="4132051"/>
            <a:ext cx="1375997"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TextBox 23">
            <a:extLst>
              <a:ext uri="{FF2B5EF4-FFF2-40B4-BE49-F238E27FC236}">
                <a16:creationId xmlns:a16="http://schemas.microsoft.com/office/drawing/2014/main" id="{C1FFF8A2-6A16-8A4C-BA6D-72794DEBA37F}"/>
              </a:ext>
            </a:extLst>
          </p:cNvPr>
          <p:cNvSpPr txBox="1"/>
          <p:nvPr userDrawn="1"/>
        </p:nvSpPr>
        <p:spPr>
          <a:xfrm>
            <a:off x="2825357" y="4143551"/>
            <a:ext cx="578524" cy="152616"/>
          </a:xfrm>
          <a:prstGeom prst="rect">
            <a:avLst/>
          </a:prstGeom>
          <a:noFill/>
        </p:spPr>
        <p:txBody>
          <a:bodyPr wrap="none" lIns="0" rtlCol="0">
            <a:noAutofit/>
          </a:bodyPr>
          <a:lstStyle/>
          <a:p>
            <a:pPr algn="l"/>
            <a:r>
              <a:rPr lang="en-GB" sz="600" b="0" dirty="0"/>
              <a:t>Add detail</a:t>
            </a:r>
          </a:p>
        </p:txBody>
      </p:sp>
      <p:sp>
        <p:nvSpPr>
          <p:cNvPr id="25" name="Arrow: Pentagon 39">
            <a:extLst>
              <a:ext uri="{FF2B5EF4-FFF2-40B4-BE49-F238E27FC236}">
                <a16:creationId xmlns:a16="http://schemas.microsoft.com/office/drawing/2014/main" id="{EB7D0FF0-1516-F24F-8231-075E215E880D}"/>
              </a:ext>
            </a:extLst>
          </p:cNvPr>
          <p:cNvSpPr/>
          <p:nvPr userDrawn="1"/>
        </p:nvSpPr>
        <p:spPr>
          <a:xfrm>
            <a:off x="1365041" y="4420385"/>
            <a:ext cx="5376226" cy="185738"/>
          </a:xfrm>
          <a:prstGeom prst="homePlat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a:extLst>
              <a:ext uri="{FF2B5EF4-FFF2-40B4-BE49-F238E27FC236}">
                <a16:creationId xmlns:a16="http://schemas.microsoft.com/office/drawing/2014/main" id="{4117F70F-C8F7-C345-9F20-F8A8883629E7}"/>
              </a:ext>
            </a:extLst>
          </p:cNvPr>
          <p:cNvSpPr txBox="1"/>
          <p:nvPr userDrawn="1"/>
        </p:nvSpPr>
        <p:spPr>
          <a:xfrm>
            <a:off x="6813030" y="4431884"/>
            <a:ext cx="578524" cy="152616"/>
          </a:xfrm>
          <a:prstGeom prst="rect">
            <a:avLst/>
          </a:prstGeom>
          <a:noFill/>
        </p:spPr>
        <p:txBody>
          <a:bodyPr wrap="none" lIns="0" rtlCol="0">
            <a:noAutofit/>
          </a:bodyPr>
          <a:lstStyle/>
          <a:p>
            <a:pPr algn="l"/>
            <a:r>
              <a:rPr lang="en-GB" sz="600" b="0" dirty="0"/>
              <a:t>Add detail</a:t>
            </a:r>
          </a:p>
        </p:txBody>
      </p:sp>
    </p:spTree>
    <p:extLst>
      <p:ext uri="{BB962C8B-B14F-4D97-AF65-F5344CB8AC3E}">
        <p14:creationId xmlns:p14="http://schemas.microsoft.com/office/powerpoint/2010/main" val="1384511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 global presence">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A global presence</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479074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Offering a wide range of Corporate Services</a:t>
            </a:r>
          </a:p>
        </p:txBody>
      </p:sp>
      <p:sp>
        <p:nvSpPr>
          <p:cNvPr id="40" name="Text Placeholder 38">
            <a:extLst>
              <a:ext uri="{FF2B5EF4-FFF2-40B4-BE49-F238E27FC236}">
                <a16:creationId xmlns:a16="http://schemas.microsoft.com/office/drawing/2014/main" id="{19D2E4F4-2A1C-AD48-A644-D6B6B4EF77C2}"/>
              </a:ext>
            </a:extLst>
          </p:cNvPr>
          <p:cNvSpPr>
            <a:spLocks noGrp="1"/>
          </p:cNvSpPr>
          <p:nvPr>
            <p:ph type="body" sz="quarter" idx="31" hasCustomPrompt="1"/>
          </p:nvPr>
        </p:nvSpPr>
        <p:spPr>
          <a:xfrm>
            <a:off x="407194"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2" name="Text Placeholder 38">
            <a:extLst>
              <a:ext uri="{FF2B5EF4-FFF2-40B4-BE49-F238E27FC236}">
                <a16:creationId xmlns:a16="http://schemas.microsoft.com/office/drawing/2014/main" id="{45D49475-FC6B-0B4C-895E-2ECB22682901}"/>
              </a:ext>
            </a:extLst>
          </p:cNvPr>
          <p:cNvSpPr>
            <a:spLocks noGrp="1"/>
          </p:cNvSpPr>
          <p:nvPr>
            <p:ph type="body" sz="quarter" idx="32" hasCustomPrompt="1"/>
          </p:nvPr>
        </p:nvSpPr>
        <p:spPr>
          <a:xfrm>
            <a:off x="2382557"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4" name="Text Placeholder 38">
            <a:extLst>
              <a:ext uri="{FF2B5EF4-FFF2-40B4-BE49-F238E27FC236}">
                <a16:creationId xmlns:a16="http://schemas.microsoft.com/office/drawing/2014/main" id="{2BE69D3B-3A83-034B-886C-12880417C3BE}"/>
              </a:ext>
            </a:extLst>
          </p:cNvPr>
          <p:cNvSpPr>
            <a:spLocks noGrp="1"/>
          </p:cNvSpPr>
          <p:nvPr>
            <p:ph type="body" sz="quarter" idx="33" hasCustomPrompt="1"/>
          </p:nvPr>
        </p:nvSpPr>
        <p:spPr>
          <a:xfrm>
            <a:off x="407194" y="2193204"/>
            <a:ext cx="2475065" cy="237382"/>
          </a:xfrm>
          <a:solidFill>
            <a:srgbClr val="D65D72"/>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5" name="Text Placeholder 38">
            <a:extLst>
              <a:ext uri="{FF2B5EF4-FFF2-40B4-BE49-F238E27FC236}">
                <a16:creationId xmlns:a16="http://schemas.microsoft.com/office/drawing/2014/main" id="{8D1AA5EF-9AC2-234A-B65A-1501C8E12703}"/>
              </a:ext>
            </a:extLst>
          </p:cNvPr>
          <p:cNvSpPr>
            <a:spLocks noGrp="1"/>
          </p:cNvSpPr>
          <p:nvPr>
            <p:ph type="body" sz="quarter" idx="34" hasCustomPrompt="1"/>
          </p:nvPr>
        </p:nvSpPr>
        <p:spPr>
          <a:xfrm>
            <a:off x="3048469" y="2192178"/>
            <a:ext cx="2475065" cy="237382"/>
          </a:xfrm>
          <a:solidFill>
            <a:srgbClr val="D65D72"/>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6" name="Text Placeholder 38">
            <a:extLst>
              <a:ext uri="{FF2B5EF4-FFF2-40B4-BE49-F238E27FC236}">
                <a16:creationId xmlns:a16="http://schemas.microsoft.com/office/drawing/2014/main" id="{B9CB83E3-9B3F-0E40-B6C9-06CD6642F6CA}"/>
              </a:ext>
            </a:extLst>
          </p:cNvPr>
          <p:cNvSpPr>
            <a:spLocks noGrp="1"/>
          </p:cNvSpPr>
          <p:nvPr>
            <p:ph type="body" sz="quarter" idx="35" hasCustomPrompt="1"/>
          </p:nvPr>
        </p:nvSpPr>
        <p:spPr>
          <a:xfrm>
            <a:off x="5689561" y="2193204"/>
            <a:ext cx="2475065" cy="237382"/>
          </a:xfrm>
          <a:solidFill>
            <a:srgbClr val="D65D72"/>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49" name="Text Placeholder 38">
            <a:extLst>
              <a:ext uri="{FF2B5EF4-FFF2-40B4-BE49-F238E27FC236}">
                <a16:creationId xmlns:a16="http://schemas.microsoft.com/office/drawing/2014/main" id="{18A07CB1-CE8A-D84B-B716-03C424A30B66}"/>
              </a:ext>
            </a:extLst>
          </p:cNvPr>
          <p:cNvSpPr>
            <a:spLocks noGrp="1"/>
          </p:cNvSpPr>
          <p:nvPr>
            <p:ph type="body" sz="quarter" idx="37" hasCustomPrompt="1"/>
          </p:nvPr>
        </p:nvSpPr>
        <p:spPr>
          <a:xfrm>
            <a:off x="407193" y="2542267"/>
            <a:ext cx="2475065" cy="237382"/>
          </a:xfrm>
          <a:noFill/>
        </p:spPr>
        <p:txBody>
          <a:bodyPr lIns="0" anchor="ctr" anchorCtr="0"/>
          <a:lstStyle>
            <a:lvl1pPr algn="l">
              <a:defRPr sz="525" b="1" spc="98" baseline="0">
                <a:solidFill>
                  <a:schemeClr val="accent1"/>
                </a:solidFill>
              </a:defRPr>
            </a:lvl1pPr>
          </a:lstStyle>
          <a:p>
            <a:pPr lvl="0"/>
            <a:r>
              <a:rPr lang="en-US" dirty="0"/>
              <a:t>WHAT?</a:t>
            </a:r>
          </a:p>
        </p:txBody>
      </p:sp>
      <p:sp>
        <p:nvSpPr>
          <p:cNvPr id="51" name="Text Placeholder 14">
            <a:extLst>
              <a:ext uri="{FF2B5EF4-FFF2-40B4-BE49-F238E27FC236}">
                <a16:creationId xmlns:a16="http://schemas.microsoft.com/office/drawing/2014/main" id="{A7ED52FF-94AA-F84A-A034-735F0DEE61CC}"/>
              </a:ext>
            </a:extLst>
          </p:cNvPr>
          <p:cNvSpPr>
            <a:spLocks noGrp="1"/>
          </p:cNvSpPr>
          <p:nvPr>
            <p:ph type="body" sz="quarter" idx="38" hasCustomPrompt="1"/>
          </p:nvPr>
        </p:nvSpPr>
        <p:spPr>
          <a:xfrm>
            <a:off x="407193" y="2770969"/>
            <a:ext cx="2475065" cy="1896860"/>
          </a:xfrm>
          <a:noFill/>
        </p:spPr>
        <p:txBody>
          <a:bodyPr lIns="0" bIns="0" anchor="t" anchorCtr="0">
            <a:noAutofit/>
          </a:bodyPr>
          <a:lstStyle>
            <a:lvl1pPr marL="128588" marR="0" indent="-128588" algn="l" defTabSz="685800" rtl="0" eaLnBrk="1" fontAlgn="auto" latinLnBrk="0" hangingPunct="1">
              <a:lnSpc>
                <a:spcPct val="100000"/>
              </a:lnSpc>
              <a:spcBef>
                <a:spcPts val="0"/>
              </a:spcBef>
              <a:spcAft>
                <a:spcPts val="300"/>
              </a:spcAft>
              <a:buClr>
                <a:schemeClr val="accent1"/>
              </a:buClr>
              <a:buSzTx/>
              <a:buFont typeface="System Font Regular"/>
              <a:buChar char="—"/>
              <a:tabLst/>
              <a:defRPr lang="en-GB" sz="90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lvl="0"/>
            <a:r>
              <a:rPr lang="en-US" dirty="0"/>
              <a:t>Lorem ipsum</a:t>
            </a:r>
          </a:p>
          <a:p>
            <a:pPr lvl="0"/>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endParaRPr lang="en-US" dirty="0"/>
          </a:p>
        </p:txBody>
      </p:sp>
      <p:sp>
        <p:nvSpPr>
          <p:cNvPr id="54" name="Text Placeholder 38">
            <a:extLst>
              <a:ext uri="{FF2B5EF4-FFF2-40B4-BE49-F238E27FC236}">
                <a16:creationId xmlns:a16="http://schemas.microsoft.com/office/drawing/2014/main" id="{02C89399-5222-9648-9EAF-D6940FBF6B5F}"/>
              </a:ext>
            </a:extLst>
          </p:cNvPr>
          <p:cNvSpPr>
            <a:spLocks noGrp="1"/>
          </p:cNvSpPr>
          <p:nvPr>
            <p:ph type="body" sz="quarter" idx="39" hasCustomPrompt="1"/>
          </p:nvPr>
        </p:nvSpPr>
        <p:spPr>
          <a:xfrm>
            <a:off x="3048469" y="2542267"/>
            <a:ext cx="2475065" cy="237382"/>
          </a:xfrm>
          <a:noFill/>
        </p:spPr>
        <p:txBody>
          <a:bodyPr lIns="0" anchor="ctr" anchorCtr="0"/>
          <a:lstStyle>
            <a:lvl1pPr algn="l">
              <a:defRPr sz="525" b="1" spc="98" baseline="0">
                <a:solidFill>
                  <a:schemeClr val="accent1"/>
                </a:solidFill>
              </a:defRPr>
            </a:lvl1pPr>
          </a:lstStyle>
          <a:p>
            <a:pPr lvl="0"/>
            <a:r>
              <a:rPr lang="en-US" dirty="0"/>
              <a:t>WHAT?</a:t>
            </a:r>
          </a:p>
        </p:txBody>
      </p:sp>
      <p:sp>
        <p:nvSpPr>
          <p:cNvPr id="56" name="Text Placeholder 38">
            <a:extLst>
              <a:ext uri="{FF2B5EF4-FFF2-40B4-BE49-F238E27FC236}">
                <a16:creationId xmlns:a16="http://schemas.microsoft.com/office/drawing/2014/main" id="{FF3BE7BC-B9F0-814A-B557-4240E73C8D28}"/>
              </a:ext>
            </a:extLst>
          </p:cNvPr>
          <p:cNvSpPr>
            <a:spLocks noGrp="1"/>
          </p:cNvSpPr>
          <p:nvPr>
            <p:ph type="body" sz="quarter" idx="41" hasCustomPrompt="1"/>
          </p:nvPr>
        </p:nvSpPr>
        <p:spPr>
          <a:xfrm>
            <a:off x="5689561" y="2542267"/>
            <a:ext cx="2475065" cy="237382"/>
          </a:xfrm>
          <a:noFill/>
        </p:spPr>
        <p:txBody>
          <a:bodyPr lIns="0" anchor="ctr" anchorCtr="0"/>
          <a:lstStyle>
            <a:lvl1pPr algn="l">
              <a:defRPr sz="525" b="1" spc="98" baseline="0">
                <a:solidFill>
                  <a:schemeClr val="accent1"/>
                </a:solidFill>
              </a:defRPr>
            </a:lvl1pPr>
          </a:lstStyle>
          <a:p>
            <a:pPr lvl="0"/>
            <a:r>
              <a:rPr lang="en-US" dirty="0"/>
              <a:t>WHAT?</a:t>
            </a:r>
          </a:p>
        </p:txBody>
      </p:sp>
      <p:sp>
        <p:nvSpPr>
          <p:cNvPr id="18" name="Text Placeholder 38">
            <a:extLst>
              <a:ext uri="{FF2B5EF4-FFF2-40B4-BE49-F238E27FC236}">
                <a16:creationId xmlns:a16="http://schemas.microsoft.com/office/drawing/2014/main" id="{558224FC-9BDE-5449-9201-0C6DB3F7F39C}"/>
              </a:ext>
            </a:extLst>
          </p:cNvPr>
          <p:cNvSpPr>
            <a:spLocks noGrp="1"/>
          </p:cNvSpPr>
          <p:nvPr>
            <p:ph type="body" sz="quarter" idx="43" hasCustomPrompt="1"/>
          </p:nvPr>
        </p:nvSpPr>
        <p:spPr>
          <a:xfrm>
            <a:off x="4357614"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21" name="Text Placeholder 38">
            <a:extLst>
              <a:ext uri="{FF2B5EF4-FFF2-40B4-BE49-F238E27FC236}">
                <a16:creationId xmlns:a16="http://schemas.microsoft.com/office/drawing/2014/main" id="{73802C86-7BE3-D646-BB49-8AE17E71311D}"/>
              </a:ext>
            </a:extLst>
          </p:cNvPr>
          <p:cNvSpPr>
            <a:spLocks noGrp="1"/>
          </p:cNvSpPr>
          <p:nvPr>
            <p:ph type="body" sz="quarter" idx="44" hasCustomPrompt="1"/>
          </p:nvPr>
        </p:nvSpPr>
        <p:spPr>
          <a:xfrm>
            <a:off x="6349061" y="1543050"/>
            <a:ext cx="1809750" cy="482204"/>
          </a:xfrm>
          <a:solidFill>
            <a:schemeClr val="accent1"/>
          </a:solidFill>
        </p:spPr>
        <p:txBody>
          <a:bodyPr anchor="ctr" anchorCtr="0"/>
          <a:lstStyle>
            <a:lvl1pPr algn="ctr">
              <a:defRPr sz="525" b="1" spc="98" baseline="0">
                <a:solidFill>
                  <a:srgbClr val="FFFFFF"/>
                </a:solidFill>
              </a:defRPr>
            </a:lvl1pPr>
          </a:lstStyle>
          <a:p>
            <a:pPr lvl="0"/>
            <a:r>
              <a:rPr lang="en-GB" dirty="0"/>
              <a:t>TITLE</a:t>
            </a:r>
            <a:endParaRPr lang="en-US" dirty="0"/>
          </a:p>
        </p:txBody>
      </p:sp>
      <p:sp>
        <p:nvSpPr>
          <p:cNvPr id="17" name="Text Placeholder 14">
            <a:extLst>
              <a:ext uri="{FF2B5EF4-FFF2-40B4-BE49-F238E27FC236}">
                <a16:creationId xmlns:a16="http://schemas.microsoft.com/office/drawing/2014/main" id="{D63EA05B-260E-2212-7700-CE27707C8D14}"/>
              </a:ext>
            </a:extLst>
          </p:cNvPr>
          <p:cNvSpPr>
            <a:spLocks noGrp="1"/>
          </p:cNvSpPr>
          <p:nvPr>
            <p:ph type="body" sz="quarter" idx="45" hasCustomPrompt="1"/>
          </p:nvPr>
        </p:nvSpPr>
        <p:spPr>
          <a:xfrm>
            <a:off x="3048286" y="2779648"/>
            <a:ext cx="2475065" cy="1896860"/>
          </a:xfrm>
          <a:noFill/>
        </p:spPr>
        <p:txBody>
          <a:bodyPr lIns="0" bIns="0" anchor="t" anchorCtr="0">
            <a:noAutofit/>
          </a:bodyPr>
          <a:lstStyle>
            <a:lvl1pPr marL="128588" marR="0" indent="-128588" algn="l" defTabSz="685800" rtl="0" eaLnBrk="1" fontAlgn="auto" latinLnBrk="0" hangingPunct="1">
              <a:lnSpc>
                <a:spcPct val="100000"/>
              </a:lnSpc>
              <a:spcBef>
                <a:spcPts val="0"/>
              </a:spcBef>
              <a:spcAft>
                <a:spcPts val="300"/>
              </a:spcAft>
              <a:buClr>
                <a:schemeClr val="accent1"/>
              </a:buClr>
              <a:buSzTx/>
              <a:buFont typeface="System Font Regular"/>
              <a:buChar char="—"/>
              <a:tabLst/>
              <a:defRPr lang="en-GB" sz="90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lvl="0"/>
            <a:r>
              <a:rPr lang="en-US" dirty="0"/>
              <a:t>Lorem ipsum</a:t>
            </a:r>
          </a:p>
          <a:p>
            <a:pPr lvl="0"/>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endParaRPr lang="en-US" dirty="0"/>
          </a:p>
        </p:txBody>
      </p:sp>
      <p:sp>
        <p:nvSpPr>
          <p:cNvPr id="19" name="Text Placeholder 14">
            <a:extLst>
              <a:ext uri="{FF2B5EF4-FFF2-40B4-BE49-F238E27FC236}">
                <a16:creationId xmlns:a16="http://schemas.microsoft.com/office/drawing/2014/main" id="{A1DB2E9A-D86B-EB53-6219-7FCAAF6F3F82}"/>
              </a:ext>
            </a:extLst>
          </p:cNvPr>
          <p:cNvSpPr>
            <a:spLocks noGrp="1"/>
          </p:cNvSpPr>
          <p:nvPr>
            <p:ph type="body" sz="quarter" idx="46" hasCustomPrompt="1"/>
          </p:nvPr>
        </p:nvSpPr>
        <p:spPr>
          <a:xfrm>
            <a:off x="5689561" y="2779998"/>
            <a:ext cx="2475065" cy="1896860"/>
          </a:xfrm>
          <a:noFill/>
        </p:spPr>
        <p:txBody>
          <a:bodyPr lIns="0" bIns="0" anchor="t" anchorCtr="0">
            <a:noAutofit/>
          </a:bodyPr>
          <a:lstStyle>
            <a:lvl1pPr marL="128588" marR="0" indent="-128588" algn="l" defTabSz="685800" rtl="0" eaLnBrk="1" fontAlgn="auto" latinLnBrk="0" hangingPunct="1">
              <a:lnSpc>
                <a:spcPct val="100000"/>
              </a:lnSpc>
              <a:spcBef>
                <a:spcPts val="0"/>
              </a:spcBef>
              <a:spcAft>
                <a:spcPts val="300"/>
              </a:spcAft>
              <a:buClr>
                <a:schemeClr val="accent1"/>
              </a:buClr>
              <a:buSzTx/>
              <a:buFont typeface="System Font Regular"/>
              <a:buChar char="—"/>
              <a:tabLst/>
              <a:defRPr lang="en-GB" sz="900">
                <a:solidFill>
                  <a:schemeClr val="accent1"/>
                </a:solidFill>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Lorem ipsum</a:t>
            </a:r>
          </a:p>
          <a:p>
            <a:pPr lvl="0"/>
            <a:r>
              <a:rPr lang="en-US" dirty="0"/>
              <a:t>Lorem ipsum</a:t>
            </a:r>
          </a:p>
          <a:p>
            <a:pPr lvl="0"/>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marL="128588" marR="0" lvl="0" indent="-128588" algn="l" defTabSz="685800" rtl="0" eaLnBrk="1" fontAlgn="auto" latinLnBrk="0" hangingPunct="1">
              <a:lnSpc>
                <a:spcPct val="100000"/>
              </a:lnSpc>
              <a:spcBef>
                <a:spcPts val="0"/>
              </a:spcBef>
              <a:spcAft>
                <a:spcPts val="750"/>
              </a:spcAft>
              <a:buClr>
                <a:schemeClr val="accent2"/>
              </a:buClr>
              <a:buSzTx/>
              <a:buFont typeface="System Font Regular"/>
              <a:buChar char="—"/>
              <a:tabLst/>
              <a:defRPr/>
            </a:pPr>
            <a:endParaRPr lang="en-US" dirty="0"/>
          </a:p>
          <a:p>
            <a:pPr lvl="0"/>
            <a:endParaRPr lang="en-US" dirty="0"/>
          </a:p>
          <a:p>
            <a:pPr marL="128588" marR="0" lvl="0" indent="-128588" algn="l" defTabSz="685800" rtl="0" eaLnBrk="1" fontAlgn="auto" latinLnBrk="0" hangingPunct="1">
              <a:lnSpc>
                <a:spcPct val="100000"/>
              </a:lnSpc>
              <a:spcBef>
                <a:spcPts val="0"/>
              </a:spcBef>
              <a:spcAft>
                <a:spcPts val="750"/>
              </a:spcAft>
              <a:buClr>
                <a:schemeClr val="tx1"/>
              </a:buClr>
              <a:buSzTx/>
              <a:buFont typeface="System Font Regular"/>
              <a:buChar char="—"/>
              <a:tabLst/>
              <a:defRPr/>
            </a:pPr>
            <a:endParaRPr lang="en-US" dirty="0"/>
          </a:p>
        </p:txBody>
      </p:sp>
    </p:spTree>
    <p:extLst>
      <p:ext uri="{BB962C8B-B14F-4D97-AF65-F5344CB8AC3E}">
        <p14:creationId xmlns:p14="http://schemas.microsoft.com/office/powerpoint/2010/main" val="518169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stra values">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234975-B210-C444-8D58-4EBA700A3A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06456" y="535201"/>
            <a:ext cx="4000780" cy="4000780"/>
          </a:xfrm>
          <a:prstGeom prst="rect">
            <a:avLst/>
          </a:prstGeom>
        </p:spPr>
      </p:pic>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6413007"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err="1"/>
              <a:t>Vistra</a:t>
            </a:r>
            <a:r>
              <a:rPr lang="en-US" dirty="0"/>
              <a:t> values</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2" y="1261380"/>
            <a:ext cx="3639582" cy="3588205"/>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8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Each one of us brings something different to </a:t>
            </a:r>
            <a:r>
              <a:rPr lang="en-US" dirty="0" err="1"/>
              <a:t>Vistra</a:t>
            </a:r>
            <a:r>
              <a:rPr lang="en-US" dirty="0"/>
              <a:t>, working as one team to deliver the right solution. That’s why our clients choose to work with us – the power of our combined skills makes us unstoppable.</a:t>
            </a:r>
          </a:p>
          <a:p>
            <a:pPr lvl="0"/>
            <a:r>
              <a:rPr lang="en-US" dirty="0"/>
              <a:t>More information can be found in </a:t>
            </a:r>
            <a:r>
              <a:rPr lang="en-US" dirty="0" err="1"/>
              <a:t>VConnect</a:t>
            </a:r>
            <a:r>
              <a:rPr lang="en-US" dirty="0"/>
              <a:t>, where you will see our Values at the heart of everything we do.</a:t>
            </a:r>
          </a:p>
        </p:txBody>
      </p:sp>
    </p:spTree>
    <p:extLst>
      <p:ext uri="{BB962C8B-B14F-4D97-AF65-F5344CB8AC3E}">
        <p14:creationId xmlns:p14="http://schemas.microsoft.com/office/powerpoint/2010/main" val="298946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stra values and behaviours">
    <p:bg>
      <p:bgPr>
        <a:solidFill>
          <a:srgbClr val="FFFFFF"/>
        </a:solidFill>
        <a:effectLst/>
      </p:bgPr>
    </p:bg>
    <p:spTree>
      <p:nvGrpSpPr>
        <p:cNvPr id="1" name=""/>
        <p:cNvGrpSpPr/>
        <p:nvPr/>
      </p:nvGrpSpPr>
      <p:grpSpPr>
        <a:xfrm>
          <a:off x="0" y="0"/>
          <a:ext cx="0" cy="0"/>
          <a:chOff x="0" y="0"/>
          <a:chExt cx="0" cy="0"/>
        </a:xfrm>
      </p:grpSpPr>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332370"/>
            <a:ext cx="7282299" cy="488141"/>
          </a:xfrm>
        </p:spPr>
        <p:txBody>
          <a:bodyPr bIns="0" anchor="t" anchorCtr="0">
            <a:norm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2700"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err="1"/>
              <a:t>Vistra</a:t>
            </a:r>
            <a:r>
              <a:rPr lang="en-US" dirty="0"/>
              <a:t> values and </a:t>
            </a:r>
            <a:r>
              <a:rPr lang="en-US" dirty="0" err="1"/>
              <a:t>behaviours</a:t>
            </a:r>
            <a:endParaRPr lang="en-US" dirty="0"/>
          </a:p>
        </p:txBody>
      </p:sp>
      <p:pic>
        <p:nvPicPr>
          <p:cNvPr id="4" name="Picture 3">
            <a:extLst>
              <a:ext uri="{FF2B5EF4-FFF2-40B4-BE49-F238E27FC236}">
                <a16:creationId xmlns:a16="http://schemas.microsoft.com/office/drawing/2014/main" id="{274DFAFA-88F8-27A8-1B0C-494EB4F047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4001" y="946235"/>
            <a:ext cx="6674768" cy="3706020"/>
          </a:xfrm>
          <a:prstGeom prst="rect">
            <a:avLst/>
          </a:prstGeom>
        </p:spPr>
      </p:pic>
    </p:spTree>
    <p:extLst>
      <p:ext uri="{BB962C8B-B14F-4D97-AF65-F5344CB8AC3E}">
        <p14:creationId xmlns:p14="http://schemas.microsoft.com/office/powerpoint/2010/main" val="2891182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page - blank">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9AB4269-14E4-4820-81DF-AB602DE0A0C2}"/>
              </a:ext>
            </a:extLst>
          </p:cNvPr>
          <p:cNvSpPr>
            <a:spLocks noGrp="1"/>
          </p:cNvSpPr>
          <p:nvPr>
            <p:ph type="body" sz="quarter" idx="26" hasCustomPrompt="1"/>
          </p:nvPr>
        </p:nvSpPr>
        <p:spPr>
          <a:xfrm>
            <a:off x="328261" y="332370"/>
            <a:ext cx="7901339" cy="576714"/>
          </a:xfrm>
        </p:spPr>
        <p:txBody>
          <a:bodyPr anchor="t" anchorCtr="0">
            <a:normAutofit/>
          </a:bodyPr>
          <a:lstStyle>
            <a:lvl1pPr>
              <a:lnSpc>
                <a:spcPct val="100000"/>
              </a:lnSpc>
              <a:spcBef>
                <a:spcPts val="0"/>
              </a:spcBef>
              <a:defRPr sz="2700" b="0" spc="-75" baseline="0">
                <a:solidFill>
                  <a:schemeClr val="tx1"/>
                </a:solidFill>
              </a:defRPr>
            </a:lvl1pPr>
            <a:lvl2pPr marL="0" indent="0">
              <a:buNone/>
              <a:defRPr/>
            </a:lvl2pPr>
          </a:lstStyle>
          <a:p>
            <a:pPr lvl="0"/>
            <a:r>
              <a:rPr lang="en-US" dirty="0"/>
              <a:t>Title</a:t>
            </a:r>
          </a:p>
        </p:txBody>
      </p:sp>
      <p:sp>
        <p:nvSpPr>
          <p:cNvPr id="22" name="Text Placeholder 14">
            <a:extLst>
              <a:ext uri="{FF2B5EF4-FFF2-40B4-BE49-F238E27FC236}">
                <a16:creationId xmlns:a16="http://schemas.microsoft.com/office/drawing/2014/main" id="{C3887B3A-6046-5847-B8DD-A60FC81B5A7B}"/>
              </a:ext>
            </a:extLst>
          </p:cNvPr>
          <p:cNvSpPr>
            <a:spLocks noGrp="1"/>
          </p:cNvSpPr>
          <p:nvPr>
            <p:ph type="body" sz="quarter" idx="30" hasCustomPrompt="1"/>
          </p:nvPr>
        </p:nvSpPr>
        <p:spPr>
          <a:xfrm>
            <a:off x="328261" y="805327"/>
            <a:ext cx="3404967" cy="384869"/>
          </a:xfrm>
        </p:spPr>
        <p:txBody>
          <a:bodyPr bIns="0" anchor="t" anchorCtr="0">
            <a:noAutofit/>
          </a:bodyPr>
          <a:lstStyle>
            <a:lvl1pPr marL="0" marR="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lang="en-GB" sz="1575" smtClean="0">
                <a:effectLst/>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 heading</a:t>
            </a:r>
          </a:p>
        </p:txBody>
      </p:sp>
    </p:spTree>
    <p:extLst>
      <p:ext uri="{BB962C8B-B14F-4D97-AF65-F5344CB8AC3E}">
        <p14:creationId xmlns:p14="http://schemas.microsoft.com/office/powerpoint/2010/main" val="2188545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tter">
    <p:bg>
      <p:bgPr>
        <a:solidFill>
          <a:srgbClr val="FFFF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25B1415-B8AF-8D4D-877A-06384FFDCA89}"/>
              </a:ext>
            </a:extLst>
          </p:cNvPr>
          <p:cNvGrpSpPr/>
          <p:nvPr userDrawn="1"/>
        </p:nvGrpSpPr>
        <p:grpSpPr>
          <a:xfrm>
            <a:off x="414112" y="400050"/>
            <a:ext cx="6400800" cy="4328357"/>
            <a:chOff x="552150" y="533400"/>
            <a:chExt cx="8534400" cy="5771142"/>
          </a:xfrm>
        </p:grpSpPr>
        <p:sp>
          <p:nvSpPr>
            <p:cNvPr id="6" name="Rectangle 5">
              <a:extLst>
                <a:ext uri="{FF2B5EF4-FFF2-40B4-BE49-F238E27FC236}">
                  <a16:creationId xmlns:a16="http://schemas.microsoft.com/office/drawing/2014/main" id="{9926DC81-BA69-2049-8E02-DBCE63C1A48D}"/>
                </a:ext>
              </a:extLst>
            </p:cNvPr>
            <p:cNvSpPr/>
            <p:nvPr userDrawn="1"/>
          </p:nvSpPr>
          <p:spPr>
            <a:xfrm>
              <a:off x="552150" y="533400"/>
              <a:ext cx="8534400" cy="5771142"/>
            </a:xfrm>
            <a:custGeom>
              <a:avLst/>
              <a:gdLst>
                <a:gd name="connsiteX0" fmla="*/ 0 w 8534400"/>
                <a:gd name="connsiteY0" fmla="*/ 0 h 5769555"/>
                <a:gd name="connsiteX1" fmla="*/ 8534400 w 8534400"/>
                <a:gd name="connsiteY1" fmla="*/ 0 h 5769555"/>
                <a:gd name="connsiteX2" fmla="*/ 8534400 w 8534400"/>
                <a:gd name="connsiteY2" fmla="*/ 5769555 h 5769555"/>
                <a:gd name="connsiteX3" fmla="*/ 0 w 8534400"/>
                <a:gd name="connsiteY3" fmla="*/ 5769555 h 5769555"/>
                <a:gd name="connsiteX4" fmla="*/ 0 w 8534400"/>
                <a:gd name="connsiteY4" fmla="*/ 0 h 5769555"/>
                <a:gd name="connsiteX0" fmla="*/ 0 w 8534400"/>
                <a:gd name="connsiteY0" fmla="*/ 0 h 5769555"/>
                <a:gd name="connsiteX1" fmla="*/ 8534400 w 8534400"/>
                <a:gd name="connsiteY1" fmla="*/ 0 h 5769555"/>
                <a:gd name="connsiteX2" fmla="*/ 8531525 w 8534400"/>
                <a:gd name="connsiteY2" fmla="*/ 1144588 h 5769555"/>
                <a:gd name="connsiteX3" fmla="*/ 8534400 w 8534400"/>
                <a:gd name="connsiteY3" fmla="*/ 5769555 h 5769555"/>
                <a:gd name="connsiteX4" fmla="*/ 0 w 8534400"/>
                <a:gd name="connsiteY4" fmla="*/ 5769555 h 5769555"/>
                <a:gd name="connsiteX5" fmla="*/ 0 w 8534400"/>
                <a:gd name="connsiteY5" fmla="*/ 0 h 5769555"/>
                <a:gd name="connsiteX0" fmla="*/ 0 w 8534400"/>
                <a:gd name="connsiteY0" fmla="*/ 1587 h 5771142"/>
                <a:gd name="connsiteX1" fmla="*/ 7680625 w 8534400"/>
                <a:gd name="connsiteY1" fmla="*/ 0 h 5771142"/>
                <a:gd name="connsiteX2" fmla="*/ 8534400 w 8534400"/>
                <a:gd name="connsiteY2" fmla="*/ 1587 h 5771142"/>
                <a:gd name="connsiteX3" fmla="*/ 8531525 w 8534400"/>
                <a:gd name="connsiteY3" fmla="*/ 1146175 h 5771142"/>
                <a:gd name="connsiteX4" fmla="*/ 8534400 w 8534400"/>
                <a:gd name="connsiteY4" fmla="*/ 5771142 h 5771142"/>
                <a:gd name="connsiteX5" fmla="*/ 0 w 8534400"/>
                <a:gd name="connsiteY5" fmla="*/ 5771142 h 5771142"/>
                <a:gd name="connsiteX6" fmla="*/ 0 w 8534400"/>
                <a:gd name="connsiteY6" fmla="*/ 1587 h 5771142"/>
                <a:gd name="connsiteX0" fmla="*/ 0 w 8534400"/>
                <a:gd name="connsiteY0" fmla="*/ 1587 h 5771142"/>
                <a:gd name="connsiteX1" fmla="*/ 7680625 w 8534400"/>
                <a:gd name="connsiteY1" fmla="*/ 0 h 5771142"/>
                <a:gd name="connsiteX2" fmla="*/ 8531525 w 8534400"/>
                <a:gd name="connsiteY2" fmla="*/ 1146175 h 5771142"/>
                <a:gd name="connsiteX3" fmla="*/ 8534400 w 8534400"/>
                <a:gd name="connsiteY3" fmla="*/ 5771142 h 5771142"/>
                <a:gd name="connsiteX4" fmla="*/ 0 w 8534400"/>
                <a:gd name="connsiteY4" fmla="*/ 5771142 h 5771142"/>
                <a:gd name="connsiteX5" fmla="*/ 0 w 8534400"/>
                <a:gd name="connsiteY5" fmla="*/ 1587 h 577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400" h="5771142">
                  <a:moveTo>
                    <a:pt x="0" y="1587"/>
                  </a:moveTo>
                  <a:lnTo>
                    <a:pt x="7680625" y="0"/>
                  </a:lnTo>
                  <a:lnTo>
                    <a:pt x="8531525" y="1146175"/>
                  </a:lnTo>
                  <a:cubicBezTo>
                    <a:pt x="8532483" y="2687831"/>
                    <a:pt x="8533442" y="4229486"/>
                    <a:pt x="8534400" y="5771142"/>
                  </a:cubicBezTo>
                  <a:lnTo>
                    <a:pt x="0" y="5771142"/>
                  </a:lnTo>
                  <a:lnTo>
                    <a:pt x="0" y="1587"/>
                  </a:lnTo>
                  <a:close/>
                </a:path>
              </a:pathLst>
            </a:custGeom>
            <a:solidFill>
              <a:srgbClr val="F4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riangle 4">
              <a:extLst>
                <a:ext uri="{FF2B5EF4-FFF2-40B4-BE49-F238E27FC236}">
                  <a16:creationId xmlns:a16="http://schemas.microsoft.com/office/drawing/2014/main" id="{D064BD6D-40FD-8B44-BF71-0BA2247B844D}"/>
                </a:ext>
              </a:extLst>
            </p:cNvPr>
            <p:cNvSpPr/>
            <p:nvPr userDrawn="1"/>
          </p:nvSpPr>
          <p:spPr>
            <a:xfrm rot="13999591">
              <a:off x="7548683" y="910817"/>
              <a:ext cx="1433384" cy="980303"/>
            </a:xfrm>
            <a:prstGeom prst="triangle">
              <a:avLst/>
            </a:prstGeom>
            <a:solidFill>
              <a:srgbClr val="D6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ext Placeholder 2">
            <a:extLst>
              <a:ext uri="{FF2B5EF4-FFF2-40B4-BE49-F238E27FC236}">
                <a16:creationId xmlns:a16="http://schemas.microsoft.com/office/drawing/2014/main" id="{921249DC-E8AC-464A-A1C7-B3FBE272497C}"/>
              </a:ext>
            </a:extLst>
          </p:cNvPr>
          <p:cNvSpPr>
            <a:spLocks noGrp="1"/>
          </p:cNvSpPr>
          <p:nvPr>
            <p:ph type="body" sz="quarter" idx="10" hasCustomPrompt="1"/>
          </p:nvPr>
        </p:nvSpPr>
        <p:spPr>
          <a:xfrm>
            <a:off x="420291" y="401241"/>
            <a:ext cx="5276174" cy="1130366"/>
          </a:xfrm>
          <a:noFill/>
        </p:spPr>
        <p:txBody>
          <a:bodyPr lIns="720000" tIns="540000"/>
          <a:lstStyle>
            <a:lvl1pPr>
              <a:lnSpc>
                <a:spcPct val="100000"/>
              </a:lnSpc>
              <a:spcBef>
                <a:spcPts val="0"/>
              </a:spcBef>
              <a:defRPr sz="600">
                <a:solidFill>
                  <a:schemeClr val="tx1"/>
                </a:solidFill>
              </a:defRPr>
            </a:lvl1pPr>
          </a:lstStyle>
          <a:p>
            <a:pPr lvl="0"/>
            <a:r>
              <a:rPr lang="en-GB" dirty="0"/>
              <a:t>Private and confidential</a:t>
            </a:r>
            <a:endParaRPr lang="en-US" dirty="0"/>
          </a:p>
        </p:txBody>
      </p:sp>
      <p:sp>
        <p:nvSpPr>
          <p:cNvPr id="7" name="Text Placeholder 2">
            <a:extLst>
              <a:ext uri="{FF2B5EF4-FFF2-40B4-BE49-F238E27FC236}">
                <a16:creationId xmlns:a16="http://schemas.microsoft.com/office/drawing/2014/main" id="{57948F92-DF09-E54D-9106-79B5AA414697}"/>
              </a:ext>
            </a:extLst>
          </p:cNvPr>
          <p:cNvSpPr>
            <a:spLocks noGrp="1"/>
          </p:cNvSpPr>
          <p:nvPr>
            <p:ph type="body" sz="quarter" idx="11" hasCustomPrompt="1"/>
          </p:nvPr>
        </p:nvSpPr>
        <p:spPr>
          <a:xfrm>
            <a:off x="420291" y="1624914"/>
            <a:ext cx="5276174" cy="2428103"/>
          </a:xfrm>
        </p:spPr>
        <p:txBody>
          <a:bodyPr lIns="720000" tIns="0"/>
          <a:lstStyle>
            <a:lvl1pPr>
              <a:lnSpc>
                <a:spcPct val="100000"/>
              </a:lnSpc>
              <a:spcBef>
                <a:spcPts val="0"/>
              </a:spcBef>
              <a:spcAft>
                <a:spcPts val="450"/>
              </a:spcAft>
              <a:defRPr sz="825">
                <a:solidFill>
                  <a:schemeClr val="tx1"/>
                </a:solidFill>
              </a:defRPr>
            </a:lvl1pPr>
          </a:lstStyle>
          <a:p>
            <a:pPr lvl="0"/>
            <a:r>
              <a:rPr lang="en-GB" dirty="0"/>
              <a:t>Dear […],</a:t>
            </a:r>
          </a:p>
          <a:p>
            <a:pPr lvl="0"/>
            <a:endParaRPr lang="en-US" dirty="0"/>
          </a:p>
        </p:txBody>
      </p:sp>
      <p:sp>
        <p:nvSpPr>
          <p:cNvPr id="8" name="Text Placeholder 14">
            <a:extLst>
              <a:ext uri="{FF2B5EF4-FFF2-40B4-BE49-F238E27FC236}">
                <a16:creationId xmlns:a16="http://schemas.microsoft.com/office/drawing/2014/main" id="{EAA20402-39DE-FA4D-B624-BA7E77A1853D}"/>
              </a:ext>
            </a:extLst>
          </p:cNvPr>
          <p:cNvSpPr>
            <a:spLocks noGrp="1"/>
          </p:cNvSpPr>
          <p:nvPr>
            <p:ph type="body" sz="quarter" idx="37" hasCustomPrompt="1"/>
          </p:nvPr>
        </p:nvSpPr>
        <p:spPr>
          <a:xfrm>
            <a:off x="420292" y="4146323"/>
            <a:ext cx="3663617" cy="168542"/>
          </a:xfrm>
        </p:spPr>
        <p:txBody>
          <a:bodyPr lIns="720000" bIns="0" anchor="t" anchorCtr="0">
            <a:noAutofit/>
          </a:bodyPr>
          <a:lstStyle>
            <a:lvl1pPr marL="0" indent="0">
              <a:lnSpc>
                <a:spcPct val="100000"/>
              </a:lnSpc>
              <a:spcBef>
                <a:spcPts val="0"/>
              </a:spcBef>
              <a:buNone/>
              <a:defRPr sz="525" b="1" spc="98" baseline="0">
                <a:solidFill>
                  <a:schemeClr val="tx1"/>
                </a:solidFill>
              </a:defRPr>
            </a:lvl1pPr>
            <a:lvl2pPr marL="3429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NAME AND TITLE HERE (CAPITALS)</a:t>
            </a:r>
          </a:p>
        </p:txBody>
      </p:sp>
      <p:sp>
        <p:nvSpPr>
          <p:cNvPr id="10" name="Text Placeholder 2">
            <a:extLst>
              <a:ext uri="{FF2B5EF4-FFF2-40B4-BE49-F238E27FC236}">
                <a16:creationId xmlns:a16="http://schemas.microsoft.com/office/drawing/2014/main" id="{3317A183-7E30-ED44-849E-678597AC786B}"/>
              </a:ext>
            </a:extLst>
          </p:cNvPr>
          <p:cNvSpPr>
            <a:spLocks noGrp="1"/>
          </p:cNvSpPr>
          <p:nvPr>
            <p:ph type="body" sz="quarter" idx="38" hasCustomPrompt="1"/>
          </p:nvPr>
        </p:nvSpPr>
        <p:spPr>
          <a:xfrm>
            <a:off x="414112" y="4277794"/>
            <a:ext cx="5276174" cy="324365"/>
          </a:xfrm>
        </p:spPr>
        <p:txBody>
          <a:bodyPr lIns="720000" tIns="0"/>
          <a:lstStyle>
            <a:lvl1pPr>
              <a:spcBef>
                <a:spcPts val="0"/>
              </a:spcBef>
              <a:defRPr sz="600">
                <a:solidFill>
                  <a:schemeClr val="tx1"/>
                </a:solidFill>
              </a:defRPr>
            </a:lvl1pPr>
          </a:lstStyle>
          <a:p>
            <a:pPr lvl="0"/>
            <a:r>
              <a:rPr lang="en-GB" dirty="0"/>
              <a:t>On behalf of </a:t>
            </a:r>
            <a:r>
              <a:rPr lang="en-GB" dirty="0" err="1"/>
              <a:t>Vistra</a:t>
            </a:r>
            <a:r>
              <a:rPr lang="en-GB" dirty="0"/>
              <a:t> Malta</a:t>
            </a:r>
          </a:p>
        </p:txBody>
      </p:sp>
    </p:spTree>
    <p:extLst>
      <p:ext uri="{BB962C8B-B14F-4D97-AF65-F5344CB8AC3E}">
        <p14:creationId xmlns:p14="http://schemas.microsoft.com/office/powerpoint/2010/main" val="764443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19">
          <p15:clr>
            <a:srgbClr val="FBAE40"/>
          </p15:clr>
        </p15:guide>
        <p15:guide id="4" pos="7559">
          <p15:clr>
            <a:srgbClr val="FBAE40"/>
          </p15:clr>
        </p15:guide>
        <p15:guide id="5" pos="7331">
          <p15:clr>
            <a:srgbClr val="FBAE40"/>
          </p15:clr>
        </p15:guide>
        <p15:guide id="6" pos="742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ack cover (UK)">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17F42A9-5334-DA43-9330-A4AB5DD9775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3DB1C0EE-79F6-D347-A395-0FDF34F8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800" y="408143"/>
            <a:ext cx="1263715" cy="294866"/>
          </a:xfrm>
          <a:prstGeom prst="rect">
            <a:avLst/>
          </a:prstGeom>
        </p:spPr>
      </p:pic>
      <p:sp>
        <p:nvSpPr>
          <p:cNvPr id="7" name="TextBox 6">
            <a:extLst>
              <a:ext uri="{FF2B5EF4-FFF2-40B4-BE49-F238E27FC236}">
                <a16:creationId xmlns:a16="http://schemas.microsoft.com/office/drawing/2014/main" id="{A911A5FE-0297-1741-AB37-B11B0BF1B61C}"/>
              </a:ext>
            </a:extLst>
          </p:cNvPr>
          <p:cNvSpPr txBox="1"/>
          <p:nvPr userDrawn="1"/>
        </p:nvSpPr>
        <p:spPr>
          <a:xfrm>
            <a:off x="326569" y="4528915"/>
            <a:ext cx="2839964" cy="265457"/>
          </a:xfrm>
          <a:prstGeom prst="rect">
            <a:avLst/>
          </a:prstGeom>
          <a:noFill/>
        </p:spPr>
        <p:txBody>
          <a:bodyPr wrap="square" rtlCol="0" anchor="b" anchorCtr="0">
            <a:noAutofit/>
          </a:bodyPr>
          <a:lstStyle/>
          <a:p>
            <a:r>
              <a:rPr lang="en-US" sz="638" dirty="0">
                <a:solidFill>
                  <a:srgbClr val="FFFFFF"/>
                </a:solidFill>
              </a:rPr>
              <a:t>© </a:t>
            </a:r>
            <a:r>
              <a:rPr lang="en-US" sz="638" dirty="0" err="1">
                <a:solidFill>
                  <a:srgbClr val="FFFFFF"/>
                </a:solidFill>
              </a:rPr>
              <a:t>Vistra</a:t>
            </a:r>
            <a:r>
              <a:rPr lang="en-US" sz="638" dirty="0">
                <a:solidFill>
                  <a:srgbClr val="FFFFFF"/>
                </a:solidFill>
              </a:rPr>
              <a:t> Group Holdings SA. This information must be read in conjunction with our legal and Regulatory notice at www.vistra.com/notices</a:t>
            </a:r>
          </a:p>
        </p:txBody>
      </p:sp>
      <p:sp>
        <p:nvSpPr>
          <p:cNvPr id="10" name="Text Placeholder 2">
            <a:extLst>
              <a:ext uri="{FF2B5EF4-FFF2-40B4-BE49-F238E27FC236}">
                <a16:creationId xmlns:a16="http://schemas.microsoft.com/office/drawing/2014/main" id="{20633986-A57A-4744-9BE4-1D4B27208929}"/>
              </a:ext>
            </a:extLst>
          </p:cNvPr>
          <p:cNvSpPr>
            <a:spLocks noGrp="1"/>
          </p:cNvSpPr>
          <p:nvPr>
            <p:ph type="body" sz="quarter" idx="35" hasCustomPrompt="1"/>
          </p:nvPr>
        </p:nvSpPr>
        <p:spPr>
          <a:xfrm>
            <a:off x="401800" y="3457100"/>
            <a:ext cx="1708892" cy="707770"/>
          </a:xfrm>
        </p:spPr>
        <p:txBody>
          <a:bodyPr lIns="0">
            <a:normAutofit/>
          </a:bodyPr>
          <a:lstStyle>
            <a:lvl1pPr>
              <a:defRPr sz="900">
                <a:solidFill>
                  <a:srgbClr val="FFFFFF"/>
                </a:solidFill>
              </a:defRPr>
            </a:lvl1pPr>
          </a:lstStyle>
          <a:p>
            <a:r>
              <a:rPr lang="en-US" dirty="0"/>
              <a:t>Address line 1</a:t>
            </a:r>
          </a:p>
        </p:txBody>
      </p:sp>
      <p:sp>
        <p:nvSpPr>
          <p:cNvPr id="11" name="TextBox 10">
            <a:extLst>
              <a:ext uri="{FF2B5EF4-FFF2-40B4-BE49-F238E27FC236}">
                <a16:creationId xmlns:a16="http://schemas.microsoft.com/office/drawing/2014/main" id="{74629243-07ED-BAAD-4361-BEEF01FC90E3}"/>
              </a:ext>
            </a:extLst>
          </p:cNvPr>
          <p:cNvSpPr txBox="1"/>
          <p:nvPr userDrawn="1"/>
        </p:nvSpPr>
        <p:spPr>
          <a:xfrm>
            <a:off x="8027095" y="4323997"/>
            <a:ext cx="607273"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a:t>
            </a:r>
          </a:p>
        </p:txBody>
      </p:sp>
      <p:sp>
        <p:nvSpPr>
          <p:cNvPr id="12" name="TextBox 11">
            <a:extLst>
              <a:ext uri="{FF2B5EF4-FFF2-40B4-BE49-F238E27FC236}">
                <a16:creationId xmlns:a16="http://schemas.microsoft.com/office/drawing/2014/main" id="{3759663A-4DAD-0130-C2D6-5667A143E71F}"/>
              </a:ext>
            </a:extLst>
          </p:cNvPr>
          <p:cNvSpPr txBox="1"/>
          <p:nvPr userDrawn="1"/>
        </p:nvSpPr>
        <p:spPr>
          <a:xfrm>
            <a:off x="7138889" y="4431190"/>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@VISTRAGROUP</a:t>
            </a:r>
          </a:p>
        </p:txBody>
      </p:sp>
      <p:sp>
        <p:nvSpPr>
          <p:cNvPr id="13" name="TextBox 12">
            <a:extLst>
              <a:ext uri="{FF2B5EF4-FFF2-40B4-BE49-F238E27FC236}">
                <a16:creationId xmlns:a16="http://schemas.microsoft.com/office/drawing/2014/main" id="{0FBA826E-F460-0051-942A-07B43813A319}"/>
              </a:ext>
            </a:extLst>
          </p:cNvPr>
          <p:cNvSpPr txBox="1"/>
          <p:nvPr userDrawn="1"/>
        </p:nvSpPr>
        <p:spPr>
          <a:xfrm>
            <a:off x="7231808" y="4640535"/>
            <a:ext cx="1495479" cy="150041"/>
          </a:xfrm>
          <a:prstGeom prst="rect">
            <a:avLst/>
          </a:prstGeom>
          <a:noFill/>
        </p:spPr>
        <p:txBody>
          <a:bodyPr wrap="square" lIns="0" rIns="0" rtlCol="0" anchor="b" anchorCtr="0">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525" b="1" spc="98" baseline="0" dirty="0">
                <a:solidFill>
                  <a:srgbClr val="FFFFFF"/>
                </a:solidFill>
              </a:rPr>
              <a:t>VISTRA.COM</a:t>
            </a:r>
          </a:p>
        </p:txBody>
      </p:sp>
      <p:pic>
        <p:nvPicPr>
          <p:cNvPr id="14" name="Graphic 13">
            <a:extLst>
              <a:ext uri="{FF2B5EF4-FFF2-40B4-BE49-F238E27FC236}">
                <a16:creationId xmlns:a16="http://schemas.microsoft.com/office/drawing/2014/main" id="{EA920D39-8CD1-D862-923C-215AAA28829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50000" r="-1"/>
          <a:stretch/>
        </p:blipFill>
        <p:spPr>
          <a:xfrm>
            <a:off x="8632927" y="4344150"/>
            <a:ext cx="125311" cy="112173"/>
          </a:xfrm>
          <a:prstGeom prst="rect">
            <a:avLst/>
          </a:prstGeom>
        </p:spPr>
      </p:pic>
      <p:pic>
        <p:nvPicPr>
          <p:cNvPr id="15" name="Graphic 14">
            <a:extLst>
              <a:ext uri="{FF2B5EF4-FFF2-40B4-BE49-F238E27FC236}">
                <a16:creationId xmlns:a16="http://schemas.microsoft.com/office/drawing/2014/main" id="{53028227-B3E2-AC19-F5DB-64EFAC3E0F6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t="1" r="-1" b="50000"/>
          <a:stretch/>
        </p:blipFill>
        <p:spPr>
          <a:xfrm>
            <a:off x="8632927" y="4442980"/>
            <a:ext cx="125311" cy="112173"/>
          </a:xfrm>
          <a:prstGeom prst="rect">
            <a:avLst/>
          </a:prstGeom>
        </p:spPr>
      </p:pic>
    </p:spTree>
    <p:extLst>
      <p:ext uri="{BB962C8B-B14F-4D97-AF65-F5344CB8AC3E}">
        <p14:creationId xmlns:p14="http://schemas.microsoft.com/office/powerpoint/2010/main" val="363568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_Standorte Karte">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3" name="Datumsplatzhalter 2"/>
          <p:cNvSpPr>
            <a:spLocks noGrp="1"/>
          </p:cNvSpPr>
          <p:nvPr>
            <p:ph type="dt" sz="half" idx="10"/>
          </p:nvPr>
        </p:nvSpPr>
        <p:spPr/>
        <p:txBody>
          <a:bodyPr/>
          <a:lstStyle/>
          <a:p>
            <a:fld id="{972FFE63-FFF0-4787-96EA-85570FDD596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9" name="Textfeld 8"/>
          <p:cNvSpPr txBox="1"/>
          <p:nvPr userDrawn="1"/>
        </p:nvSpPr>
        <p:spPr bwMode="white">
          <a:xfrm>
            <a:off x="352946" y="1215799"/>
            <a:ext cx="8420462" cy="734663"/>
          </a:xfrm>
          <a:prstGeom prst="rect">
            <a:avLst/>
          </a:prstGeom>
          <a:noFill/>
        </p:spPr>
        <p:txBody>
          <a:bodyPr wrap="square" lIns="0" tIns="0" rIns="0" bIns="24489" rtlCol="0" anchor="b" anchorCtr="0">
            <a:noAutofit/>
          </a:bodyPr>
          <a:lstStyle/>
          <a:p>
            <a:pPr marL="0" lvl="0" indent="0">
              <a:lnSpc>
                <a:spcPts val="2313"/>
              </a:lnSpc>
              <a:spcAft>
                <a:spcPts val="272"/>
              </a:spcAft>
              <a:buFont typeface="+mj-lt"/>
              <a:buNone/>
            </a:pPr>
            <a:r>
              <a:rPr lang="de-DE" sz="1905" b="1" dirty="0" err="1">
                <a:solidFill>
                  <a:schemeClr val="bg1"/>
                </a:solidFill>
              </a:rPr>
              <a:t>Our</a:t>
            </a:r>
            <a:r>
              <a:rPr lang="de-DE" sz="1905" b="1" baseline="0" dirty="0">
                <a:solidFill>
                  <a:schemeClr val="bg1"/>
                </a:solidFill>
              </a:rPr>
              <a:t> </a:t>
            </a:r>
            <a:r>
              <a:rPr lang="de-DE" sz="1905" b="1" baseline="0" dirty="0" err="1">
                <a:solidFill>
                  <a:schemeClr val="bg1"/>
                </a:solidFill>
              </a:rPr>
              <a:t>locations</a:t>
            </a:r>
            <a:endParaRPr lang="de-DE" sz="1905" b="1" dirty="0">
              <a:solidFill>
                <a:schemeClr val="bg1"/>
              </a:solidFill>
            </a:endParaRP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2651" y="970911"/>
            <a:ext cx="3858012" cy="3795759"/>
          </a:xfrm>
          <a:prstGeom prst="rect">
            <a:avLst/>
          </a:prstGeom>
        </p:spPr>
      </p:pic>
    </p:spTree>
    <p:extLst>
      <p:ext uri="{BB962C8B-B14F-4D97-AF65-F5344CB8AC3E}">
        <p14:creationId xmlns:p14="http://schemas.microsoft.com/office/powerpoint/2010/main" val="37156999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5500" y="445500"/>
            <a:ext cx="8251200" cy="675000"/>
          </a:xfrm>
        </p:spPr>
        <p:txBody>
          <a:bodyPr anchor="t">
            <a:normAutofit/>
          </a:bodyPr>
          <a:lstStyle>
            <a:lvl1pPr>
              <a:defRPr sz="2400" b="0"/>
            </a:lvl1pPr>
          </a:lstStyle>
          <a:p>
            <a:r>
              <a:rPr lang="en-US" dirty="0"/>
              <a:t>Click to edit Master title style</a:t>
            </a:r>
          </a:p>
        </p:txBody>
      </p:sp>
      <p:sp>
        <p:nvSpPr>
          <p:cNvPr id="3" name="Content Placeholder 2"/>
          <p:cNvSpPr>
            <a:spLocks noGrp="1"/>
          </p:cNvSpPr>
          <p:nvPr>
            <p:ph idx="1"/>
          </p:nvPr>
        </p:nvSpPr>
        <p:spPr>
          <a:xfrm>
            <a:off x="445499" y="1350000"/>
            <a:ext cx="8251200" cy="3348000"/>
          </a:xfrm>
          <a:prstGeom prst="rect">
            <a:avLst/>
          </a:prstGeom>
        </p:spPr>
        <p:txBody>
          <a:bodyPr lIns="0" tIns="0" rIns="0" bIns="0"/>
          <a:lstStyle>
            <a:lvl1pPr>
              <a:defRPr sz="1800">
                <a:solidFill>
                  <a:schemeClr val="tx1"/>
                </a:solidFill>
              </a:defRPr>
            </a:lvl1pPr>
            <a:lvl2pPr>
              <a:defRPr sz="1650">
                <a:solidFill>
                  <a:schemeClr val="tx1"/>
                </a:solidFill>
              </a:defRPr>
            </a:lvl2pPr>
            <a:lvl3pPr marL="671513" indent="-200025" algn="l">
              <a:defRPr sz="1500">
                <a:solidFill>
                  <a:schemeClr val="tx1"/>
                </a:solidFill>
              </a:defRPr>
            </a:lvl3pPr>
            <a:lvl4pPr marL="871538" indent="-200025" algn="l">
              <a:defRPr sz="1350">
                <a:solidFill>
                  <a:schemeClr val="tx1"/>
                </a:solidFill>
              </a:defRPr>
            </a:lvl4pPr>
            <a:lvl5pPr marL="1078706" indent="-207169" algn="l">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b="0"/>
            </a:lvl1pPr>
          </a:lstStyle>
          <a:p>
            <a:fld id="{586824BF-3B93-454D-8CFC-2835FAC2A0AB}" type="slidenum">
              <a:rPr lang="de-DE" smtClean="0"/>
              <a:pPr/>
              <a:t>‹#›</a:t>
            </a:fld>
            <a:endParaRPr lang="de-DE" dirty="0"/>
          </a:p>
        </p:txBody>
      </p:sp>
      <p:sp>
        <p:nvSpPr>
          <p:cNvPr id="5" name="Footer Placeholder 4">
            <a:extLst>
              <a:ext uri="{FF2B5EF4-FFF2-40B4-BE49-F238E27FC236}">
                <a16:creationId xmlns:a16="http://schemas.microsoft.com/office/drawing/2014/main" id="{F0042752-C698-496E-BE6B-28114D3C90B7}"/>
              </a:ext>
            </a:extLst>
          </p:cNvPr>
          <p:cNvSpPr>
            <a:spLocks noGrp="1"/>
          </p:cNvSpPr>
          <p:nvPr>
            <p:ph type="ftr" sz="quarter" idx="11"/>
          </p:nvPr>
        </p:nvSpPr>
        <p:spPr>
          <a:xfrm>
            <a:off x="661501" y="4698000"/>
            <a:ext cx="2970000" cy="445500"/>
          </a:xfrm>
        </p:spPr>
        <p:txBody>
          <a:bodyPr/>
          <a:lstStyle>
            <a:lvl1pPr>
              <a:defRPr b="0"/>
            </a:lvl1pPr>
          </a:lstStyle>
          <a:p>
            <a:r>
              <a:rPr lang="fr-FR" dirty="0"/>
              <a:t>Groupe de travail "fiscalité xx" | Date</a:t>
            </a:r>
            <a:endParaRPr lang="de-DE" dirty="0"/>
          </a:p>
        </p:txBody>
      </p:sp>
      <p:sp>
        <p:nvSpPr>
          <p:cNvPr id="7" name="Date Placeholder 2">
            <a:extLst>
              <a:ext uri="{FF2B5EF4-FFF2-40B4-BE49-F238E27FC236}">
                <a16:creationId xmlns:a16="http://schemas.microsoft.com/office/drawing/2014/main" id="{5F91C2C1-DECD-47CF-8847-2F937A562467}"/>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b="0">
                <a:solidFill>
                  <a:schemeClr val="tx1"/>
                </a:solidFill>
              </a:defRPr>
            </a:lvl1pPr>
          </a:lstStyle>
          <a:p>
            <a:endParaRPr lang="en-GB" dirty="0"/>
          </a:p>
        </p:txBody>
      </p:sp>
    </p:spTree>
    <p:extLst>
      <p:ext uri="{BB962C8B-B14F-4D97-AF65-F5344CB8AC3E}">
        <p14:creationId xmlns:p14="http://schemas.microsoft.com/office/powerpoint/2010/main" val="1194623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_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445500" y="1350000"/>
            <a:ext cx="3915000" cy="3348000"/>
          </a:xfrm>
          <a:prstGeom prst="rect">
            <a:avLst/>
          </a:prstGeom>
        </p:spPr>
        <p:txBody>
          <a:bodyPr/>
          <a:lstStyle>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9000" y="1350000"/>
            <a:ext cx="3915000" cy="3348000"/>
          </a:xfrm>
          <a:prstGeom prst="rect">
            <a:avLst/>
          </a:prstGeom>
        </p:spPr>
        <p:txBody>
          <a:bodyPr/>
          <a:lstStyle>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61500" y="4698000"/>
            <a:ext cx="2970000" cy="445500"/>
          </a:xfrm>
        </p:spPr>
        <p:txBody>
          <a:bodyPr/>
          <a:lstStyle/>
          <a:p>
            <a:r>
              <a:rPr lang="fr-FR" dirty="0"/>
              <a:t>Groupe de travail "fiscalité xx" | Date</a:t>
            </a:r>
            <a:endParaRPr lang="de-DE" dirty="0"/>
          </a:p>
        </p:txBody>
      </p:sp>
      <p:sp>
        <p:nvSpPr>
          <p:cNvPr id="7" name="Slide Number Placeholder 6"/>
          <p:cNvSpPr>
            <a:spLocks noGrp="1"/>
          </p:cNvSpPr>
          <p:nvPr>
            <p:ph type="sldNum" sz="quarter" idx="12"/>
          </p:nvPr>
        </p:nvSpPr>
        <p:spPr/>
        <p:txBody>
          <a:bodyPr/>
          <a:lstStyle/>
          <a:p>
            <a:fld id="{586824BF-3B93-454D-8CFC-2835FAC2A0AB}" type="slidenum">
              <a:rPr lang="de-DE" smtClean="0"/>
              <a:t>‹#›</a:t>
            </a:fld>
            <a:endParaRPr lang="de-DE" dirty="0"/>
          </a:p>
        </p:txBody>
      </p:sp>
      <p:sp>
        <p:nvSpPr>
          <p:cNvPr id="8" name="Date Placeholder 2">
            <a:extLst>
              <a:ext uri="{FF2B5EF4-FFF2-40B4-BE49-F238E27FC236}">
                <a16:creationId xmlns:a16="http://schemas.microsoft.com/office/drawing/2014/main" id="{D0DE7890-64EC-4B4B-9EBD-CCFB4D0495D4}"/>
              </a:ext>
            </a:extLst>
          </p:cNvPr>
          <p:cNvSpPr>
            <a:spLocks noGrp="1"/>
          </p:cNvSpPr>
          <p:nvPr>
            <p:ph type="dt" sz="half" idx="13"/>
          </p:nvPr>
        </p:nvSpPr>
        <p:spPr>
          <a:xfrm>
            <a:off x="6272846" y="4697016"/>
            <a:ext cx="2430000" cy="445500"/>
          </a:xfrm>
          <a:prstGeom prst="rect">
            <a:avLst/>
          </a:prstGeom>
        </p:spPr>
        <p:txBody>
          <a:bodyPr vert="horz" lIns="0" tIns="0" rIns="0" bIns="0" rtlCol="0" anchor="ctr"/>
          <a:lstStyle>
            <a:lvl1pPr algn="r">
              <a:defRPr sz="750">
                <a:solidFill>
                  <a:schemeClr val="tx1"/>
                </a:solidFill>
              </a:defRPr>
            </a:lvl1pPr>
          </a:lstStyle>
          <a:p>
            <a:endParaRPr lang="en-GB" dirty="0"/>
          </a:p>
        </p:txBody>
      </p:sp>
    </p:spTree>
    <p:extLst>
      <p:ext uri="{BB962C8B-B14F-4D97-AF65-F5344CB8AC3E}">
        <p14:creationId xmlns:p14="http://schemas.microsoft.com/office/powerpoint/2010/main" val="1262835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3_Title and content pattern">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99D16C8-6379-420D-A807-65C3CA85BE16}"/>
              </a:ext>
            </a:extLst>
          </p:cNvPr>
          <p:cNvSpPr>
            <a:spLocks noEditPoints="1"/>
          </p:cNvSpPr>
          <p:nvPr userDrawn="1"/>
        </p:nvSpPr>
        <p:spPr bwMode="auto">
          <a:xfrm>
            <a:off x="6129339" y="0"/>
            <a:ext cx="3014663" cy="5143500"/>
          </a:xfrm>
          <a:custGeom>
            <a:avLst/>
            <a:gdLst>
              <a:gd name="T0" fmla="*/ 2311 w 2531"/>
              <a:gd name="T1" fmla="*/ 99 h 4320"/>
              <a:gd name="T2" fmla="*/ 2123 w 2531"/>
              <a:gd name="T3" fmla="*/ 36 h 4320"/>
              <a:gd name="T4" fmla="*/ 999 w 2531"/>
              <a:gd name="T5" fmla="*/ 161 h 4320"/>
              <a:gd name="T6" fmla="*/ 1312 w 2531"/>
              <a:gd name="T7" fmla="*/ 349 h 4320"/>
              <a:gd name="T8" fmla="*/ 1936 w 2531"/>
              <a:gd name="T9" fmla="*/ 474 h 4320"/>
              <a:gd name="T10" fmla="*/ 1499 w 2531"/>
              <a:gd name="T11" fmla="*/ 661 h 4320"/>
              <a:gd name="T12" fmla="*/ 2061 w 2531"/>
              <a:gd name="T13" fmla="*/ 848 h 4320"/>
              <a:gd name="T14" fmla="*/ 1686 w 2531"/>
              <a:gd name="T15" fmla="*/ 973 h 4320"/>
              <a:gd name="T16" fmla="*/ 750 w 2531"/>
              <a:gd name="T17" fmla="*/ 1161 h 4320"/>
              <a:gd name="T18" fmla="*/ 1811 w 2531"/>
              <a:gd name="T19" fmla="*/ 1348 h 4320"/>
              <a:gd name="T20" fmla="*/ 1561 w 2531"/>
              <a:gd name="T21" fmla="*/ 1473 h 4320"/>
              <a:gd name="T22" fmla="*/ 750 w 2531"/>
              <a:gd name="T23" fmla="*/ 1660 h 4320"/>
              <a:gd name="T24" fmla="*/ 1936 w 2531"/>
              <a:gd name="T25" fmla="*/ 1848 h 4320"/>
              <a:gd name="T26" fmla="*/ 1561 w 2531"/>
              <a:gd name="T27" fmla="*/ 1973 h 4320"/>
              <a:gd name="T28" fmla="*/ 874 w 2531"/>
              <a:gd name="T29" fmla="*/ 2035 h 4320"/>
              <a:gd name="T30" fmla="*/ 1062 w 2531"/>
              <a:gd name="T31" fmla="*/ 1848 h 4320"/>
              <a:gd name="T32" fmla="*/ 562 w 2531"/>
              <a:gd name="T33" fmla="*/ 1973 h 4320"/>
              <a:gd name="T34" fmla="*/ 375 w 2531"/>
              <a:gd name="T35" fmla="*/ 2160 h 4320"/>
              <a:gd name="T36" fmla="*/ 750 w 2531"/>
              <a:gd name="T37" fmla="*/ 2285 h 4320"/>
              <a:gd name="T38" fmla="*/ 63 w 2531"/>
              <a:gd name="T39" fmla="*/ 2472 h 4320"/>
              <a:gd name="T40" fmla="*/ 937 w 2531"/>
              <a:gd name="T41" fmla="*/ 2347 h 4320"/>
              <a:gd name="T42" fmla="*/ 1998 w 2531"/>
              <a:gd name="T43" fmla="*/ 2285 h 4320"/>
              <a:gd name="T44" fmla="*/ 1561 w 2531"/>
              <a:gd name="T45" fmla="*/ 2472 h 4320"/>
              <a:gd name="T46" fmla="*/ 937 w 2531"/>
              <a:gd name="T47" fmla="*/ 2597 h 4320"/>
              <a:gd name="T48" fmla="*/ 2123 w 2531"/>
              <a:gd name="T49" fmla="*/ 2785 h 4320"/>
              <a:gd name="T50" fmla="*/ 999 w 2531"/>
              <a:gd name="T51" fmla="*/ 2910 h 4320"/>
              <a:gd name="T52" fmla="*/ 1312 w 2531"/>
              <a:gd name="T53" fmla="*/ 3097 h 4320"/>
              <a:gd name="T54" fmla="*/ 1936 w 2531"/>
              <a:gd name="T55" fmla="*/ 3222 h 4320"/>
              <a:gd name="T56" fmla="*/ 1499 w 2531"/>
              <a:gd name="T57" fmla="*/ 3409 h 4320"/>
              <a:gd name="T58" fmla="*/ 2061 w 2531"/>
              <a:gd name="T59" fmla="*/ 3597 h 4320"/>
              <a:gd name="T60" fmla="*/ 1686 w 2531"/>
              <a:gd name="T61" fmla="*/ 3722 h 4320"/>
              <a:gd name="T62" fmla="*/ 750 w 2531"/>
              <a:gd name="T63" fmla="*/ 3909 h 4320"/>
              <a:gd name="T64" fmla="*/ 1811 w 2531"/>
              <a:gd name="T65" fmla="*/ 4096 h 4320"/>
              <a:gd name="T66" fmla="*/ 1561 w 2531"/>
              <a:gd name="T67" fmla="*/ 4221 h 4320"/>
              <a:gd name="T68" fmla="*/ 1759 w 2531"/>
              <a:gd name="T69" fmla="*/ 4319 h 4320"/>
              <a:gd name="T70" fmla="*/ 2123 w 2531"/>
              <a:gd name="T71" fmla="*/ 4284 h 4320"/>
              <a:gd name="T72" fmla="*/ 2486 w 2531"/>
              <a:gd name="T73" fmla="*/ 0 h 4320"/>
              <a:gd name="T74" fmla="*/ 2248 w 2531"/>
              <a:gd name="T75" fmla="*/ 2285 h 4320"/>
              <a:gd name="T76" fmla="*/ 1686 w 2531"/>
              <a:gd name="T77" fmla="*/ 224 h 4320"/>
              <a:gd name="T78" fmla="*/ 1686 w 2531"/>
              <a:gd name="T79" fmla="*/ 349 h 4320"/>
              <a:gd name="T80" fmla="*/ 2186 w 2531"/>
              <a:gd name="T81" fmla="*/ 1348 h 4320"/>
              <a:gd name="T82" fmla="*/ 1874 w 2531"/>
              <a:gd name="T83" fmla="*/ 1036 h 4320"/>
              <a:gd name="T84" fmla="*/ 1874 w 2531"/>
              <a:gd name="T85" fmla="*/ 1036 h 4320"/>
              <a:gd name="T86" fmla="*/ 2061 w 2531"/>
              <a:gd name="T87" fmla="*/ 1473 h 4320"/>
              <a:gd name="T88" fmla="*/ 1811 w 2531"/>
              <a:gd name="T89" fmla="*/ 2098 h 4320"/>
              <a:gd name="T90" fmla="*/ 2248 w 2531"/>
              <a:gd name="T91" fmla="*/ 2035 h 4320"/>
              <a:gd name="T92" fmla="*/ 1874 w 2531"/>
              <a:gd name="T93" fmla="*/ 2535 h 4320"/>
              <a:gd name="T94" fmla="*/ 2186 w 2531"/>
              <a:gd name="T95" fmla="*/ 2597 h 4320"/>
              <a:gd name="T96" fmla="*/ 1936 w 2531"/>
              <a:gd name="T97" fmla="*/ 3722 h 4320"/>
              <a:gd name="T98" fmla="*/ 2061 w 2531"/>
              <a:gd name="T99" fmla="*/ 4096 h 4320"/>
              <a:gd name="T100" fmla="*/ 2248 w 2531"/>
              <a:gd name="T101" fmla="*/ 4034 h 4320"/>
              <a:gd name="T102" fmla="*/ 1624 w 2531"/>
              <a:gd name="T103" fmla="*/ 3035 h 4320"/>
              <a:gd name="T104" fmla="*/ 2186 w 2531"/>
              <a:gd name="T105" fmla="*/ 3097 h 4320"/>
              <a:gd name="T106" fmla="*/ 2311 w 2531"/>
              <a:gd name="T107" fmla="*/ 272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1" h="4320">
                <a:moveTo>
                  <a:pt x="2486" y="0"/>
                </a:moveTo>
                <a:cubicBezTo>
                  <a:pt x="2494" y="10"/>
                  <a:pt x="2498" y="23"/>
                  <a:pt x="2498" y="36"/>
                </a:cubicBezTo>
                <a:cubicBezTo>
                  <a:pt x="2498" y="71"/>
                  <a:pt x="2470" y="99"/>
                  <a:pt x="2436" y="99"/>
                </a:cubicBezTo>
                <a:cubicBezTo>
                  <a:pt x="2311" y="99"/>
                  <a:pt x="2311" y="99"/>
                  <a:pt x="2311" y="99"/>
                </a:cubicBezTo>
                <a:cubicBezTo>
                  <a:pt x="2276" y="99"/>
                  <a:pt x="2248" y="71"/>
                  <a:pt x="2248" y="36"/>
                </a:cubicBezTo>
                <a:cubicBezTo>
                  <a:pt x="2248" y="23"/>
                  <a:pt x="2253" y="10"/>
                  <a:pt x="2260" y="0"/>
                </a:cubicBezTo>
                <a:cubicBezTo>
                  <a:pt x="2112" y="0"/>
                  <a:pt x="2112" y="0"/>
                  <a:pt x="2112" y="0"/>
                </a:cubicBezTo>
                <a:cubicBezTo>
                  <a:pt x="2119" y="10"/>
                  <a:pt x="2123" y="23"/>
                  <a:pt x="2123" y="36"/>
                </a:cubicBezTo>
                <a:cubicBezTo>
                  <a:pt x="2123" y="71"/>
                  <a:pt x="2095" y="99"/>
                  <a:pt x="2061" y="99"/>
                </a:cubicBezTo>
                <a:cubicBezTo>
                  <a:pt x="1062" y="99"/>
                  <a:pt x="1062" y="99"/>
                  <a:pt x="1062" y="99"/>
                </a:cubicBezTo>
                <a:cubicBezTo>
                  <a:pt x="1027" y="99"/>
                  <a:pt x="999" y="127"/>
                  <a:pt x="999" y="161"/>
                </a:cubicBezTo>
                <a:cubicBezTo>
                  <a:pt x="999" y="161"/>
                  <a:pt x="999" y="161"/>
                  <a:pt x="999" y="161"/>
                </a:cubicBezTo>
                <a:cubicBezTo>
                  <a:pt x="999" y="196"/>
                  <a:pt x="1027" y="224"/>
                  <a:pt x="1062" y="224"/>
                </a:cubicBezTo>
                <a:cubicBezTo>
                  <a:pt x="1312" y="224"/>
                  <a:pt x="1312" y="224"/>
                  <a:pt x="1312" y="224"/>
                </a:cubicBezTo>
                <a:cubicBezTo>
                  <a:pt x="1346" y="224"/>
                  <a:pt x="1374" y="252"/>
                  <a:pt x="1374" y="286"/>
                </a:cubicBezTo>
                <a:cubicBezTo>
                  <a:pt x="1374" y="321"/>
                  <a:pt x="1346" y="349"/>
                  <a:pt x="1312" y="349"/>
                </a:cubicBezTo>
                <a:cubicBezTo>
                  <a:pt x="812" y="349"/>
                  <a:pt x="812" y="349"/>
                  <a:pt x="812" y="349"/>
                </a:cubicBezTo>
                <a:cubicBezTo>
                  <a:pt x="778" y="349"/>
                  <a:pt x="750" y="377"/>
                  <a:pt x="750" y="411"/>
                </a:cubicBezTo>
                <a:cubicBezTo>
                  <a:pt x="750" y="446"/>
                  <a:pt x="778" y="474"/>
                  <a:pt x="812" y="474"/>
                </a:cubicBezTo>
                <a:cubicBezTo>
                  <a:pt x="1936" y="474"/>
                  <a:pt x="1936" y="474"/>
                  <a:pt x="1936" y="474"/>
                </a:cubicBezTo>
                <a:cubicBezTo>
                  <a:pt x="1970" y="474"/>
                  <a:pt x="1998" y="502"/>
                  <a:pt x="1998" y="536"/>
                </a:cubicBezTo>
                <a:cubicBezTo>
                  <a:pt x="1998" y="570"/>
                  <a:pt x="1970" y="599"/>
                  <a:pt x="1936" y="599"/>
                </a:cubicBezTo>
                <a:cubicBezTo>
                  <a:pt x="1561" y="599"/>
                  <a:pt x="1561" y="599"/>
                  <a:pt x="1561" y="599"/>
                </a:cubicBezTo>
                <a:cubicBezTo>
                  <a:pt x="1527" y="599"/>
                  <a:pt x="1499" y="627"/>
                  <a:pt x="1499" y="661"/>
                </a:cubicBezTo>
                <a:cubicBezTo>
                  <a:pt x="1499" y="695"/>
                  <a:pt x="1527" y="723"/>
                  <a:pt x="1561" y="723"/>
                </a:cubicBezTo>
                <a:cubicBezTo>
                  <a:pt x="2061" y="723"/>
                  <a:pt x="2061" y="723"/>
                  <a:pt x="2061" y="723"/>
                </a:cubicBezTo>
                <a:cubicBezTo>
                  <a:pt x="2095" y="723"/>
                  <a:pt x="2123" y="752"/>
                  <a:pt x="2123" y="786"/>
                </a:cubicBezTo>
                <a:cubicBezTo>
                  <a:pt x="2123" y="820"/>
                  <a:pt x="2095" y="848"/>
                  <a:pt x="2061" y="848"/>
                </a:cubicBezTo>
                <a:cubicBezTo>
                  <a:pt x="1062" y="848"/>
                  <a:pt x="1062" y="848"/>
                  <a:pt x="1062" y="848"/>
                </a:cubicBezTo>
                <a:cubicBezTo>
                  <a:pt x="1027" y="848"/>
                  <a:pt x="999" y="877"/>
                  <a:pt x="999" y="911"/>
                </a:cubicBezTo>
                <a:cubicBezTo>
                  <a:pt x="999" y="945"/>
                  <a:pt x="1027" y="973"/>
                  <a:pt x="1062" y="973"/>
                </a:cubicBezTo>
                <a:cubicBezTo>
                  <a:pt x="1686" y="973"/>
                  <a:pt x="1686" y="973"/>
                  <a:pt x="1686" y="973"/>
                </a:cubicBezTo>
                <a:cubicBezTo>
                  <a:pt x="1721" y="973"/>
                  <a:pt x="1749" y="1001"/>
                  <a:pt x="1749" y="1036"/>
                </a:cubicBezTo>
                <a:cubicBezTo>
                  <a:pt x="1749" y="1070"/>
                  <a:pt x="1721" y="1098"/>
                  <a:pt x="1686" y="1098"/>
                </a:cubicBezTo>
                <a:cubicBezTo>
                  <a:pt x="812" y="1098"/>
                  <a:pt x="812" y="1098"/>
                  <a:pt x="812" y="1098"/>
                </a:cubicBezTo>
                <a:cubicBezTo>
                  <a:pt x="778" y="1098"/>
                  <a:pt x="750" y="1126"/>
                  <a:pt x="750" y="1161"/>
                </a:cubicBezTo>
                <a:cubicBezTo>
                  <a:pt x="750" y="1195"/>
                  <a:pt x="778" y="1223"/>
                  <a:pt x="812" y="1223"/>
                </a:cubicBezTo>
                <a:cubicBezTo>
                  <a:pt x="1811" y="1223"/>
                  <a:pt x="1811" y="1223"/>
                  <a:pt x="1811" y="1223"/>
                </a:cubicBezTo>
                <a:cubicBezTo>
                  <a:pt x="1845" y="1223"/>
                  <a:pt x="1874" y="1251"/>
                  <a:pt x="1874" y="1286"/>
                </a:cubicBezTo>
                <a:cubicBezTo>
                  <a:pt x="1874" y="1320"/>
                  <a:pt x="1845" y="1348"/>
                  <a:pt x="1811" y="1348"/>
                </a:cubicBezTo>
                <a:cubicBezTo>
                  <a:pt x="1312" y="1348"/>
                  <a:pt x="1312" y="1348"/>
                  <a:pt x="1312" y="1348"/>
                </a:cubicBezTo>
                <a:cubicBezTo>
                  <a:pt x="1277" y="1348"/>
                  <a:pt x="1249" y="1376"/>
                  <a:pt x="1249" y="1411"/>
                </a:cubicBezTo>
                <a:cubicBezTo>
                  <a:pt x="1249" y="1445"/>
                  <a:pt x="1277" y="1473"/>
                  <a:pt x="1312" y="1473"/>
                </a:cubicBezTo>
                <a:cubicBezTo>
                  <a:pt x="1561" y="1473"/>
                  <a:pt x="1561" y="1473"/>
                  <a:pt x="1561" y="1473"/>
                </a:cubicBezTo>
                <a:cubicBezTo>
                  <a:pt x="1596" y="1473"/>
                  <a:pt x="1624" y="1501"/>
                  <a:pt x="1624" y="1535"/>
                </a:cubicBezTo>
                <a:cubicBezTo>
                  <a:pt x="1624" y="1570"/>
                  <a:pt x="1596" y="1598"/>
                  <a:pt x="1561" y="1598"/>
                </a:cubicBezTo>
                <a:cubicBezTo>
                  <a:pt x="812" y="1598"/>
                  <a:pt x="812" y="1598"/>
                  <a:pt x="812" y="1598"/>
                </a:cubicBezTo>
                <a:cubicBezTo>
                  <a:pt x="778" y="1598"/>
                  <a:pt x="750" y="1626"/>
                  <a:pt x="750" y="1660"/>
                </a:cubicBezTo>
                <a:cubicBezTo>
                  <a:pt x="750" y="1695"/>
                  <a:pt x="778" y="1723"/>
                  <a:pt x="812" y="1723"/>
                </a:cubicBezTo>
                <a:cubicBezTo>
                  <a:pt x="1936" y="1723"/>
                  <a:pt x="1936" y="1723"/>
                  <a:pt x="1936" y="1723"/>
                </a:cubicBezTo>
                <a:cubicBezTo>
                  <a:pt x="1970" y="1723"/>
                  <a:pt x="1998" y="1751"/>
                  <a:pt x="1998" y="1785"/>
                </a:cubicBezTo>
                <a:cubicBezTo>
                  <a:pt x="1998" y="1820"/>
                  <a:pt x="1970" y="1848"/>
                  <a:pt x="1936" y="1848"/>
                </a:cubicBezTo>
                <a:cubicBezTo>
                  <a:pt x="1436" y="1848"/>
                  <a:pt x="1436" y="1848"/>
                  <a:pt x="1436" y="1848"/>
                </a:cubicBezTo>
                <a:cubicBezTo>
                  <a:pt x="1402" y="1848"/>
                  <a:pt x="1374" y="1876"/>
                  <a:pt x="1374" y="1910"/>
                </a:cubicBezTo>
                <a:cubicBezTo>
                  <a:pt x="1374" y="1945"/>
                  <a:pt x="1402" y="1973"/>
                  <a:pt x="1436" y="1973"/>
                </a:cubicBezTo>
                <a:cubicBezTo>
                  <a:pt x="1561" y="1973"/>
                  <a:pt x="1561" y="1973"/>
                  <a:pt x="1561" y="1973"/>
                </a:cubicBezTo>
                <a:cubicBezTo>
                  <a:pt x="1596" y="1973"/>
                  <a:pt x="1624" y="2001"/>
                  <a:pt x="1624" y="2035"/>
                </a:cubicBezTo>
                <a:cubicBezTo>
                  <a:pt x="1624" y="2069"/>
                  <a:pt x="1596" y="2098"/>
                  <a:pt x="1561" y="2098"/>
                </a:cubicBezTo>
                <a:cubicBezTo>
                  <a:pt x="937" y="2098"/>
                  <a:pt x="937" y="2098"/>
                  <a:pt x="937" y="2098"/>
                </a:cubicBezTo>
                <a:cubicBezTo>
                  <a:pt x="903" y="2098"/>
                  <a:pt x="874" y="2069"/>
                  <a:pt x="874" y="2035"/>
                </a:cubicBezTo>
                <a:cubicBezTo>
                  <a:pt x="874" y="2001"/>
                  <a:pt x="903" y="1973"/>
                  <a:pt x="937" y="1973"/>
                </a:cubicBezTo>
                <a:cubicBezTo>
                  <a:pt x="1062" y="1973"/>
                  <a:pt x="1062" y="1973"/>
                  <a:pt x="1062" y="1973"/>
                </a:cubicBezTo>
                <a:cubicBezTo>
                  <a:pt x="1096" y="1973"/>
                  <a:pt x="1124" y="1945"/>
                  <a:pt x="1124" y="1910"/>
                </a:cubicBezTo>
                <a:cubicBezTo>
                  <a:pt x="1124" y="1876"/>
                  <a:pt x="1096" y="1848"/>
                  <a:pt x="1062" y="1848"/>
                </a:cubicBezTo>
                <a:cubicBezTo>
                  <a:pt x="63" y="1848"/>
                  <a:pt x="63" y="1848"/>
                  <a:pt x="63" y="1848"/>
                </a:cubicBezTo>
                <a:cubicBezTo>
                  <a:pt x="28" y="1848"/>
                  <a:pt x="0" y="1876"/>
                  <a:pt x="0" y="1910"/>
                </a:cubicBezTo>
                <a:cubicBezTo>
                  <a:pt x="0" y="1945"/>
                  <a:pt x="28" y="1973"/>
                  <a:pt x="63" y="1973"/>
                </a:cubicBezTo>
                <a:cubicBezTo>
                  <a:pt x="562" y="1973"/>
                  <a:pt x="562" y="1973"/>
                  <a:pt x="562" y="1973"/>
                </a:cubicBezTo>
                <a:cubicBezTo>
                  <a:pt x="597" y="1973"/>
                  <a:pt x="625" y="2001"/>
                  <a:pt x="625" y="2035"/>
                </a:cubicBezTo>
                <a:cubicBezTo>
                  <a:pt x="625" y="2069"/>
                  <a:pt x="597" y="2098"/>
                  <a:pt x="562" y="2098"/>
                </a:cubicBezTo>
                <a:cubicBezTo>
                  <a:pt x="437" y="2098"/>
                  <a:pt x="437" y="2098"/>
                  <a:pt x="437" y="2098"/>
                </a:cubicBezTo>
                <a:cubicBezTo>
                  <a:pt x="403" y="2098"/>
                  <a:pt x="375" y="2126"/>
                  <a:pt x="375" y="2160"/>
                </a:cubicBezTo>
                <a:cubicBezTo>
                  <a:pt x="375" y="2160"/>
                  <a:pt x="375" y="2160"/>
                  <a:pt x="375" y="2160"/>
                </a:cubicBezTo>
                <a:cubicBezTo>
                  <a:pt x="375" y="2194"/>
                  <a:pt x="403" y="2223"/>
                  <a:pt x="437" y="2223"/>
                </a:cubicBezTo>
                <a:cubicBezTo>
                  <a:pt x="687" y="2223"/>
                  <a:pt x="687" y="2223"/>
                  <a:pt x="687" y="2223"/>
                </a:cubicBezTo>
                <a:cubicBezTo>
                  <a:pt x="721" y="2223"/>
                  <a:pt x="750" y="2251"/>
                  <a:pt x="750" y="2285"/>
                </a:cubicBezTo>
                <a:cubicBezTo>
                  <a:pt x="750" y="2319"/>
                  <a:pt x="721" y="2347"/>
                  <a:pt x="687" y="2347"/>
                </a:cubicBezTo>
                <a:cubicBezTo>
                  <a:pt x="63" y="2347"/>
                  <a:pt x="63" y="2347"/>
                  <a:pt x="63" y="2347"/>
                </a:cubicBezTo>
                <a:cubicBezTo>
                  <a:pt x="28" y="2347"/>
                  <a:pt x="0" y="2376"/>
                  <a:pt x="0" y="2410"/>
                </a:cubicBezTo>
                <a:cubicBezTo>
                  <a:pt x="0" y="2444"/>
                  <a:pt x="28" y="2472"/>
                  <a:pt x="63" y="2472"/>
                </a:cubicBezTo>
                <a:cubicBezTo>
                  <a:pt x="1187" y="2472"/>
                  <a:pt x="1187" y="2472"/>
                  <a:pt x="1187" y="2472"/>
                </a:cubicBezTo>
                <a:cubicBezTo>
                  <a:pt x="1221" y="2472"/>
                  <a:pt x="1249" y="2444"/>
                  <a:pt x="1249" y="2410"/>
                </a:cubicBezTo>
                <a:cubicBezTo>
                  <a:pt x="1249" y="2376"/>
                  <a:pt x="1221" y="2347"/>
                  <a:pt x="1187" y="2347"/>
                </a:cubicBezTo>
                <a:cubicBezTo>
                  <a:pt x="937" y="2347"/>
                  <a:pt x="937" y="2347"/>
                  <a:pt x="937" y="2347"/>
                </a:cubicBezTo>
                <a:cubicBezTo>
                  <a:pt x="903" y="2347"/>
                  <a:pt x="874" y="2319"/>
                  <a:pt x="874" y="2285"/>
                </a:cubicBezTo>
                <a:cubicBezTo>
                  <a:pt x="874" y="2251"/>
                  <a:pt x="903" y="2223"/>
                  <a:pt x="937" y="2223"/>
                </a:cubicBezTo>
                <a:cubicBezTo>
                  <a:pt x="1936" y="2223"/>
                  <a:pt x="1936" y="2223"/>
                  <a:pt x="1936" y="2223"/>
                </a:cubicBezTo>
                <a:cubicBezTo>
                  <a:pt x="1970" y="2223"/>
                  <a:pt x="1998" y="2251"/>
                  <a:pt x="1998" y="2285"/>
                </a:cubicBezTo>
                <a:cubicBezTo>
                  <a:pt x="1998" y="2319"/>
                  <a:pt x="1970" y="2347"/>
                  <a:pt x="1936" y="2347"/>
                </a:cubicBezTo>
                <a:cubicBezTo>
                  <a:pt x="1561" y="2347"/>
                  <a:pt x="1561" y="2347"/>
                  <a:pt x="1561" y="2347"/>
                </a:cubicBezTo>
                <a:cubicBezTo>
                  <a:pt x="1527" y="2347"/>
                  <a:pt x="1499" y="2376"/>
                  <a:pt x="1499" y="2410"/>
                </a:cubicBezTo>
                <a:cubicBezTo>
                  <a:pt x="1499" y="2444"/>
                  <a:pt x="1527" y="2472"/>
                  <a:pt x="1561" y="2472"/>
                </a:cubicBezTo>
                <a:cubicBezTo>
                  <a:pt x="1686" y="2472"/>
                  <a:pt x="1686" y="2472"/>
                  <a:pt x="1686" y="2472"/>
                </a:cubicBezTo>
                <a:cubicBezTo>
                  <a:pt x="1721" y="2472"/>
                  <a:pt x="1749" y="2500"/>
                  <a:pt x="1749" y="2535"/>
                </a:cubicBezTo>
                <a:cubicBezTo>
                  <a:pt x="1749" y="2569"/>
                  <a:pt x="1721" y="2597"/>
                  <a:pt x="1686" y="2597"/>
                </a:cubicBezTo>
                <a:cubicBezTo>
                  <a:pt x="937" y="2597"/>
                  <a:pt x="937" y="2597"/>
                  <a:pt x="937" y="2597"/>
                </a:cubicBezTo>
                <a:cubicBezTo>
                  <a:pt x="903" y="2597"/>
                  <a:pt x="874" y="2625"/>
                  <a:pt x="874" y="2660"/>
                </a:cubicBezTo>
                <a:cubicBezTo>
                  <a:pt x="874" y="2694"/>
                  <a:pt x="903" y="2722"/>
                  <a:pt x="937" y="2722"/>
                </a:cubicBezTo>
                <a:cubicBezTo>
                  <a:pt x="2061" y="2722"/>
                  <a:pt x="2061" y="2722"/>
                  <a:pt x="2061" y="2722"/>
                </a:cubicBezTo>
                <a:cubicBezTo>
                  <a:pt x="2095" y="2722"/>
                  <a:pt x="2123" y="2750"/>
                  <a:pt x="2123" y="2785"/>
                </a:cubicBezTo>
                <a:cubicBezTo>
                  <a:pt x="2123" y="2819"/>
                  <a:pt x="2095" y="2847"/>
                  <a:pt x="2061" y="2847"/>
                </a:cubicBezTo>
                <a:cubicBezTo>
                  <a:pt x="1062" y="2847"/>
                  <a:pt x="1062" y="2847"/>
                  <a:pt x="1062" y="2847"/>
                </a:cubicBezTo>
                <a:cubicBezTo>
                  <a:pt x="1027" y="2847"/>
                  <a:pt x="999" y="2875"/>
                  <a:pt x="999" y="2910"/>
                </a:cubicBezTo>
                <a:cubicBezTo>
                  <a:pt x="999" y="2910"/>
                  <a:pt x="999" y="2910"/>
                  <a:pt x="999" y="2910"/>
                </a:cubicBezTo>
                <a:cubicBezTo>
                  <a:pt x="999" y="2944"/>
                  <a:pt x="1027" y="2972"/>
                  <a:pt x="1062" y="2972"/>
                </a:cubicBezTo>
                <a:cubicBezTo>
                  <a:pt x="1312" y="2972"/>
                  <a:pt x="1312" y="2972"/>
                  <a:pt x="1312" y="2972"/>
                </a:cubicBezTo>
                <a:cubicBezTo>
                  <a:pt x="1346" y="2972"/>
                  <a:pt x="1374" y="3000"/>
                  <a:pt x="1374" y="3035"/>
                </a:cubicBezTo>
                <a:cubicBezTo>
                  <a:pt x="1374" y="3069"/>
                  <a:pt x="1346" y="3097"/>
                  <a:pt x="1312" y="3097"/>
                </a:cubicBezTo>
                <a:cubicBezTo>
                  <a:pt x="812" y="3097"/>
                  <a:pt x="812" y="3097"/>
                  <a:pt x="812" y="3097"/>
                </a:cubicBezTo>
                <a:cubicBezTo>
                  <a:pt x="778" y="3097"/>
                  <a:pt x="750" y="3125"/>
                  <a:pt x="750" y="3159"/>
                </a:cubicBezTo>
                <a:cubicBezTo>
                  <a:pt x="750" y="3194"/>
                  <a:pt x="778" y="3222"/>
                  <a:pt x="812" y="3222"/>
                </a:cubicBezTo>
                <a:cubicBezTo>
                  <a:pt x="1936" y="3222"/>
                  <a:pt x="1936" y="3222"/>
                  <a:pt x="1936" y="3222"/>
                </a:cubicBezTo>
                <a:cubicBezTo>
                  <a:pt x="1970" y="3222"/>
                  <a:pt x="1998" y="3250"/>
                  <a:pt x="1998" y="3284"/>
                </a:cubicBezTo>
                <a:cubicBezTo>
                  <a:pt x="1998" y="3319"/>
                  <a:pt x="1970" y="3347"/>
                  <a:pt x="1936" y="3347"/>
                </a:cubicBezTo>
                <a:cubicBezTo>
                  <a:pt x="1561" y="3347"/>
                  <a:pt x="1561" y="3347"/>
                  <a:pt x="1561" y="3347"/>
                </a:cubicBezTo>
                <a:cubicBezTo>
                  <a:pt x="1527" y="3347"/>
                  <a:pt x="1499" y="3375"/>
                  <a:pt x="1499" y="3409"/>
                </a:cubicBezTo>
                <a:cubicBezTo>
                  <a:pt x="1499" y="3444"/>
                  <a:pt x="1527" y="3472"/>
                  <a:pt x="1561" y="3472"/>
                </a:cubicBezTo>
                <a:cubicBezTo>
                  <a:pt x="2061" y="3472"/>
                  <a:pt x="2061" y="3472"/>
                  <a:pt x="2061" y="3472"/>
                </a:cubicBezTo>
                <a:cubicBezTo>
                  <a:pt x="2095" y="3472"/>
                  <a:pt x="2123" y="3500"/>
                  <a:pt x="2123" y="3534"/>
                </a:cubicBezTo>
                <a:cubicBezTo>
                  <a:pt x="2123" y="3569"/>
                  <a:pt x="2095" y="3597"/>
                  <a:pt x="2061" y="3597"/>
                </a:cubicBezTo>
                <a:cubicBezTo>
                  <a:pt x="1062" y="3597"/>
                  <a:pt x="1062" y="3597"/>
                  <a:pt x="1062" y="3597"/>
                </a:cubicBezTo>
                <a:cubicBezTo>
                  <a:pt x="1027" y="3597"/>
                  <a:pt x="999" y="3625"/>
                  <a:pt x="999" y="3659"/>
                </a:cubicBezTo>
                <a:cubicBezTo>
                  <a:pt x="999" y="3693"/>
                  <a:pt x="1027" y="3722"/>
                  <a:pt x="1062" y="3722"/>
                </a:cubicBezTo>
                <a:cubicBezTo>
                  <a:pt x="1686" y="3722"/>
                  <a:pt x="1686" y="3722"/>
                  <a:pt x="1686" y="3722"/>
                </a:cubicBezTo>
                <a:cubicBezTo>
                  <a:pt x="1721" y="3722"/>
                  <a:pt x="1749" y="3750"/>
                  <a:pt x="1749" y="3784"/>
                </a:cubicBezTo>
                <a:cubicBezTo>
                  <a:pt x="1749" y="3818"/>
                  <a:pt x="1721" y="3846"/>
                  <a:pt x="1686" y="3846"/>
                </a:cubicBezTo>
                <a:cubicBezTo>
                  <a:pt x="812" y="3846"/>
                  <a:pt x="812" y="3846"/>
                  <a:pt x="812" y="3846"/>
                </a:cubicBezTo>
                <a:cubicBezTo>
                  <a:pt x="778" y="3846"/>
                  <a:pt x="750" y="3875"/>
                  <a:pt x="750" y="3909"/>
                </a:cubicBezTo>
                <a:cubicBezTo>
                  <a:pt x="750" y="3943"/>
                  <a:pt x="778" y="3971"/>
                  <a:pt x="812" y="3971"/>
                </a:cubicBezTo>
                <a:cubicBezTo>
                  <a:pt x="1811" y="3971"/>
                  <a:pt x="1811" y="3971"/>
                  <a:pt x="1811" y="3971"/>
                </a:cubicBezTo>
                <a:cubicBezTo>
                  <a:pt x="1845" y="3971"/>
                  <a:pt x="1874" y="4000"/>
                  <a:pt x="1874" y="4034"/>
                </a:cubicBezTo>
                <a:cubicBezTo>
                  <a:pt x="1874" y="4068"/>
                  <a:pt x="1845" y="4096"/>
                  <a:pt x="1811" y="4096"/>
                </a:cubicBezTo>
                <a:cubicBezTo>
                  <a:pt x="1312" y="4096"/>
                  <a:pt x="1312" y="4096"/>
                  <a:pt x="1312" y="4096"/>
                </a:cubicBezTo>
                <a:cubicBezTo>
                  <a:pt x="1277" y="4096"/>
                  <a:pt x="1249" y="4124"/>
                  <a:pt x="1249" y="4159"/>
                </a:cubicBezTo>
                <a:cubicBezTo>
                  <a:pt x="1249" y="4193"/>
                  <a:pt x="1277" y="4221"/>
                  <a:pt x="1312" y="4221"/>
                </a:cubicBezTo>
                <a:cubicBezTo>
                  <a:pt x="1561" y="4221"/>
                  <a:pt x="1561" y="4221"/>
                  <a:pt x="1561" y="4221"/>
                </a:cubicBezTo>
                <a:cubicBezTo>
                  <a:pt x="1596" y="4221"/>
                  <a:pt x="1624" y="4249"/>
                  <a:pt x="1624" y="4284"/>
                </a:cubicBezTo>
                <a:cubicBezTo>
                  <a:pt x="1624" y="4297"/>
                  <a:pt x="1619" y="4310"/>
                  <a:pt x="1612" y="4320"/>
                </a:cubicBezTo>
                <a:cubicBezTo>
                  <a:pt x="2110" y="4320"/>
                  <a:pt x="2110" y="4320"/>
                  <a:pt x="2110" y="4320"/>
                </a:cubicBezTo>
                <a:cubicBezTo>
                  <a:pt x="1759" y="4319"/>
                  <a:pt x="1759" y="4319"/>
                  <a:pt x="1759" y="4319"/>
                </a:cubicBezTo>
                <a:cubicBezTo>
                  <a:pt x="1753" y="4309"/>
                  <a:pt x="1749" y="4297"/>
                  <a:pt x="1749" y="4284"/>
                </a:cubicBezTo>
                <a:cubicBezTo>
                  <a:pt x="1749" y="4249"/>
                  <a:pt x="1777" y="4221"/>
                  <a:pt x="1811" y="4221"/>
                </a:cubicBezTo>
                <a:cubicBezTo>
                  <a:pt x="2061" y="4221"/>
                  <a:pt x="2061" y="4221"/>
                  <a:pt x="2061" y="4221"/>
                </a:cubicBezTo>
                <a:cubicBezTo>
                  <a:pt x="2095" y="4221"/>
                  <a:pt x="2123" y="4249"/>
                  <a:pt x="2123" y="4284"/>
                </a:cubicBezTo>
                <a:cubicBezTo>
                  <a:pt x="2123" y="4297"/>
                  <a:pt x="2119" y="4310"/>
                  <a:pt x="2112" y="4320"/>
                </a:cubicBezTo>
                <a:cubicBezTo>
                  <a:pt x="2531" y="4320"/>
                  <a:pt x="2531" y="4320"/>
                  <a:pt x="2531" y="4320"/>
                </a:cubicBezTo>
                <a:cubicBezTo>
                  <a:pt x="2531" y="0"/>
                  <a:pt x="2531" y="0"/>
                  <a:pt x="2531" y="0"/>
                </a:cubicBezTo>
                <a:lnTo>
                  <a:pt x="2486" y="0"/>
                </a:lnTo>
                <a:close/>
                <a:moveTo>
                  <a:pt x="2311" y="2223"/>
                </a:moveTo>
                <a:cubicBezTo>
                  <a:pt x="2345" y="2223"/>
                  <a:pt x="2373" y="2251"/>
                  <a:pt x="2373" y="2285"/>
                </a:cubicBezTo>
                <a:cubicBezTo>
                  <a:pt x="2373" y="2319"/>
                  <a:pt x="2345" y="2347"/>
                  <a:pt x="2311" y="2347"/>
                </a:cubicBezTo>
                <a:cubicBezTo>
                  <a:pt x="2276" y="2347"/>
                  <a:pt x="2248" y="2319"/>
                  <a:pt x="2248" y="2285"/>
                </a:cubicBezTo>
                <a:cubicBezTo>
                  <a:pt x="2248" y="2251"/>
                  <a:pt x="2276" y="2223"/>
                  <a:pt x="2311" y="2223"/>
                </a:cubicBezTo>
                <a:close/>
                <a:moveTo>
                  <a:pt x="1686" y="349"/>
                </a:moveTo>
                <a:cubicBezTo>
                  <a:pt x="1652" y="349"/>
                  <a:pt x="1624" y="321"/>
                  <a:pt x="1624" y="286"/>
                </a:cubicBezTo>
                <a:cubicBezTo>
                  <a:pt x="1624" y="252"/>
                  <a:pt x="1652" y="224"/>
                  <a:pt x="1686" y="224"/>
                </a:cubicBezTo>
                <a:cubicBezTo>
                  <a:pt x="2186" y="224"/>
                  <a:pt x="2186" y="224"/>
                  <a:pt x="2186" y="224"/>
                </a:cubicBezTo>
                <a:cubicBezTo>
                  <a:pt x="2220" y="224"/>
                  <a:pt x="2248" y="252"/>
                  <a:pt x="2248" y="286"/>
                </a:cubicBezTo>
                <a:cubicBezTo>
                  <a:pt x="2248" y="321"/>
                  <a:pt x="2220" y="349"/>
                  <a:pt x="2186" y="349"/>
                </a:cubicBezTo>
                <a:lnTo>
                  <a:pt x="1686" y="349"/>
                </a:lnTo>
                <a:close/>
                <a:moveTo>
                  <a:pt x="2061" y="1223"/>
                </a:moveTo>
                <a:cubicBezTo>
                  <a:pt x="2186" y="1223"/>
                  <a:pt x="2186" y="1223"/>
                  <a:pt x="2186" y="1223"/>
                </a:cubicBezTo>
                <a:cubicBezTo>
                  <a:pt x="2220" y="1223"/>
                  <a:pt x="2248" y="1251"/>
                  <a:pt x="2248" y="1286"/>
                </a:cubicBezTo>
                <a:cubicBezTo>
                  <a:pt x="2248" y="1320"/>
                  <a:pt x="2220" y="1348"/>
                  <a:pt x="2186" y="1348"/>
                </a:cubicBezTo>
                <a:cubicBezTo>
                  <a:pt x="2061" y="1348"/>
                  <a:pt x="2061" y="1348"/>
                  <a:pt x="2061" y="1348"/>
                </a:cubicBezTo>
                <a:cubicBezTo>
                  <a:pt x="2027" y="1348"/>
                  <a:pt x="1998" y="1320"/>
                  <a:pt x="1998" y="1286"/>
                </a:cubicBezTo>
                <a:cubicBezTo>
                  <a:pt x="1998" y="1251"/>
                  <a:pt x="2027" y="1223"/>
                  <a:pt x="2061" y="1223"/>
                </a:cubicBezTo>
                <a:close/>
                <a:moveTo>
                  <a:pt x="1874" y="1036"/>
                </a:moveTo>
                <a:cubicBezTo>
                  <a:pt x="1874" y="1001"/>
                  <a:pt x="1902" y="973"/>
                  <a:pt x="1936" y="973"/>
                </a:cubicBezTo>
                <a:cubicBezTo>
                  <a:pt x="1970" y="973"/>
                  <a:pt x="1998" y="1001"/>
                  <a:pt x="1998" y="1036"/>
                </a:cubicBezTo>
                <a:cubicBezTo>
                  <a:pt x="1998" y="1070"/>
                  <a:pt x="1970" y="1098"/>
                  <a:pt x="1936" y="1098"/>
                </a:cubicBezTo>
                <a:cubicBezTo>
                  <a:pt x="1902" y="1098"/>
                  <a:pt x="1874" y="1070"/>
                  <a:pt x="1874" y="1036"/>
                </a:cubicBezTo>
                <a:close/>
                <a:moveTo>
                  <a:pt x="1811" y="1598"/>
                </a:moveTo>
                <a:cubicBezTo>
                  <a:pt x="1777" y="1598"/>
                  <a:pt x="1749" y="1570"/>
                  <a:pt x="1749" y="1535"/>
                </a:cubicBezTo>
                <a:cubicBezTo>
                  <a:pt x="1749" y="1501"/>
                  <a:pt x="1777" y="1473"/>
                  <a:pt x="1811" y="1473"/>
                </a:cubicBezTo>
                <a:cubicBezTo>
                  <a:pt x="2061" y="1473"/>
                  <a:pt x="2061" y="1473"/>
                  <a:pt x="2061" y="1473"/>
                </a:cubicBezTo>
                <a:cubicBezTo>
                  <a:pt x="2095" y="1473"/>
                  <a:pt x="2123" y="1501"/>
                  <a:pt x="2123" y="1535"/>
                </a:cubicBezTo>
                <a:cubicBezTo>
                  <a:pt x="2123" y="1570"/>
                  <a:pt x="2095" y="1598"/>
                  <a:pt x="2061" y="1598"/>
                </a:cubicBezTo>
                <a:lnTo>
                  <a:pt x="1811" y="1598"/>
                </a:lnTo>
                <a:close/>
                <a:moveTo>
                  <a:pt x="1811" y="2098"/>
                </a:moveTo>
                <a:cubicBezTo>
                  <a:pt x="1777" y="2098"/>
                  <a:pt x="1749" y="2069"/>
                  <a:pt x="1749" y="2035"/>
                </a:cubicBezTo>
                <a:cubicBezTo>
                  <a:pt x="1749" y="2001"/>
                  <a:pt x="1777" y="1973"/>
                  <a:pt x="1811" y="1973"/>
                </a:cubicBezTo>
                <a:cubicBezTo>
                  <a:pt x="2186" y="1973"/>
                  <a:pt x="2186" y="1973"/>
                  <a:pt x="2186" y="1973"/>
                </a:cubicBezTo>
                <a:cubicBezTo>
                  <a:pt x="2220" y="1973"/>
                  <a:pt x="2248" y="2001"/>
                  <a:pt x="2248" y="2035"/>
                </a:cubicBezTo>
                <a:cubicBezTo>
                  <a:pt x="2248" y="2069"/>
                  <a:pt x="2220" y="2098"/>
                  <a:pt x="2186" y="2098"/>
                </a:cubicBezTo>
                <a:lnTo>
                  <a:pt x="1811" y="2098"/>
                </a:lnTo>
                <a:close/>
                <a:moveTo>
                  <a:pt x="1936" y="2597"/>
                </a:moveTo>
                <a:cubicBezTo>
                  <a:pt x="1902" y="2597"/>
                  <a:pt x="1874" y="2569"/>
                  <a:pt x="1874" y="2535"/>
                </a:cubicBezTo>
                <a:cubicBezTo>
                  <a:pt x="1874" y="2500"/>
                  <a:pt x="1902" y="2472"/>
                  <a:pt x="1936" y="2472"/>
                </a:cubicBezTo>
                <a:cubicBezTo>
                  <a:pt x="2186" y="2472"/>
                  <a:pt x="2186" y="2472"/>
                  <a:pt x="2186" y="2472"/>
                </a:cubicBezTo>
                <a:cubicBezTo>
                  <a:pt x="2220" y="2472"/>
                  <a:pt x="2248" y="2500"/>
                  <a:pt x="2248" y="2535"/>
                </a:cubicBezTo>
                <a:cubicBezTo>
                  <a:pt x="2248" y="2569"/>
                  <a:pt x="2220" y="2597"/>
                  <a:pt x="2186" y="2597"/>
                </a:cubicBezTo>
                <a:lnTo>
                  <a:pt x="1936" y="2597"/>
                </a:lnTo>
                <a:close/>
                <a:moveTo>
                  <a:pt x="1936" y="3846"/>
                </a:moveTo>
                <a:cubicBezTo>
                  <a:pt x="1902" y="3846"/>
                  <a:pt x="1874" y="3818"/>
                  <a:pt x="1874" y="3784"/>
                </a:cubicBezTo>
                <a:cubicBezTo>
                  <a:pt x="1874" y="3750"/>
                  <a:pt x="1902" y="3722"/>
                  <a:pt x="1936" y="3722"/>
                </a:cubicBezTo>
                <a:cubicBezTo>
                  <a:pt x="1970" y="3722"/>
                  <a:pt x="1998" y="3750"/>
                  <a:pt x="1998" y="3784"/>
                </a:cubicBezTo>
                <a:cubicBezTo>
                  <a:pt x="1998" y="3818"/>
                  <a:pt x="1970" y="3846"/>
                  <a:pt x="1936" y="3846"/>
                </a:cubicBezTo>
                <a:close/>
                <a:moveTo>
                  <a:pt x="2186" y="4096"/>
                </a:moveTo>
                <a:cubicBezTo>
                  <a:pt x="2061" y="4096"/>
                  <a:pt x="2061" y="4096"/>
                  <a:pt x="2061" y="4096"/>
                </a:cubicBezTo>
                <a:cubicBezTo>
                  <a:pt x="2027" y="4096"/>
                  <a:pt x="1998" y="4068"/>
                  <a:pt x="1998" y="4034"/>
                </a:cubicBezTo>
                <a:cubicBezTo>
                  <a:pt x="1998" y="4000"/>
                  <a:pt x="2027" y="3971"/>
                  <a:pt x="2061" y="3971"/>
                </a:cubicBezTo>
                <a:cubicBezTo>
                  <a:pt x="2186" y="3971"/>
                  <a:pt x="2186" y="3971"/>
                  <a:pt x="2186" y="3971"/>
                </a:cubicBezTo>
                <a:cubicBezTo>
                  <a:pt x="2220" y="3971"/>
                  <a:pt x="2248" y="4000"/>
                  <a:pt x="2248" y="4034"/>
                </a:cubicBezTo>
                <a:cubicBezTo>
                  <a:pt x="2248" y="4068"/>
                  <a:pt x="2220" y="4096"/>
                  <a:pt x="2186" y="4096"/>
                </a:cubicBezTo>
                <a:close/>
                <a:moveTo>
                  <a:pt x="2186" y="3097"/>
                </a:moveTo>
                <a:cubicBezTo>
                  <a:pt x="1686" y="3097"/>
                  <a:pt x="1686" y="3097"/>
                  <a:pt x="1686" y="3097"/>
                </a:cubicBezTo>
                <a:cubicBezTo>
                  <a:pt x="1652" y="3097"/>
                  <a:pt x="1624" y="3069"/>
                  <a:pt x="1624" y="3035"/>
                </a:cubicBezTo>
                <a:cubicBezTo>
                  <a:pt x="1624" y="3000"/>
                  <a:pt x="1652" y="2972"/>
                  <a:pt x="1686" y="2972"/>
                </a:cubicBezTo>
                <a:cubicBezTo>
                  <a:pt x="2186" y="2972"/>
                  <a:pt x="2186" y="2972"/>
                  <a:pt x="2186" y="2972"/>
                </a:cubicBezTo>
                <a:cubicBezTo>
                  <a:pt x="2220" y="2972"/>
                  <a:pt x="2248" y="3000"/>
                  <a:pt x="2248" y="3035"/>
                </a:cubicBezTo>
                <a:cubicBezTo>
                  <a:pt x="2248" y="3069"/>
                  <a:pt x="2220" y="3097"/>
                  <a:pt x="2186" y="3097"/>
                </a:cubicBezTo>
                <a:close/>
                <a:moveTo>
                  <a:pt x="2436" y="2847"/>
                </a:moveTo>
                <a:cubicBezTo>
                  <a:pt x="2311" y="2847"/>
                  <a:pt x="2311" y="2847"/>
                  <a:pt x="2311" y="2847"/>
                </a:cubicBezTo>
                <a:cubicBezTo>
                  <a:pt x="2276" y="2847"/>
                  <a:pt x="2248" y="2819"/>
                  <a:pt x="2248" y="2785"/>
                </a:cubicBezTo>
                <a:cubicBezTo>
                  <a:pt x="2248" y="2750"/>
                  <a:pt x="2276" y="2722"/>
                  <a:pt x="2311" y="2722"/>
                </a:cubicBezTo>
                <a:cubicBezTo>
                  <a:pt x="2436" y="2722"/>
                  <a:pt x="2436" y="2722"/>
                  <a:pt x="2436" y="2722"/>
                </a:cubicBezTo>
                <a:cubicBezTo>
                  <a:pt x="2470" y="2722"/>
                  <a:pt x="2498" y="2750"/>
                  <a:pt x="2498" y="2785"/>
                </a:cubicBezTo>
                <a:cubicBezTo>
                  <a:pt x="2498" y="2819"/>
                  <a:pt x="2470" y="2847"/>
                  <a:pt x="2436" y="2847"/>
                </a:cubicBezTo>
                <a:close/>
              </a:path>
            </a:pathLst>
          </a:custGeom>
          <a:solidFill>
            <a:schemeClr val="accent1">
              <a:alpha val="20000"/>
            </a:schemeClr>
          </a:solidFill>
          <a:ln>
            <a:noFill/>
          </a:ln>
        </p:spPr>
        <p:txBody>
          <a:bodyPr vert="horz" wrap="square" lIns="68580" tIns="34290" rIns="68580" bIns="34290" numCol="1" anchor="t" anchorCtr="0" compatLnSpc="1">
            <a:prstTxWarp prst="textNoShape">
              <a:avLst/>
            </a:prstTxWarp>
          </a:bodyPr>
          <a:lstStyle/>
          <a:p>
            <a:endParaRPr lang="de-DE" sz="1350" dirty="0"/>
          </a:p>
        </p:txBody>
      </p:sp>
      <p:sp>
        <p:nvSpPr>
          <p:cNvPr id="2" name="Title 1"/>
          <p:cNvSpPr>
            <a:spLocks noGrp="1"/>
          </p:cNvSpPr>
          <p:nvPr>
            <p:ph type="title"/>
          </p:nvPr>
        </p:nvSpPr>
        <p:spPr>
          <a:xfrm>
            <a:off x="445500" y="445500"/>
            <a:ext cx="5130000" cy="675000"/>
          </a:xfrm>
        </p:spPr>
        <p:txBody>
          <a:bodyPr anchor="t">
            <a:normAutofit/>
          </a:bodyPr>
          <a:lstStyle>
            <a:lvl1pPr>
              <a:defRPr sz="2400" b="0"/>
            </a:lvl1pPr>
          </a:lstStyle>
          <a:p>
            <a:r>
              <a:rPr lang="en-US" dirty="0"/>
              <a:t>Click to edit Master title style</a:t>
            </a:r>
          </a:p>
        </p:txBody>
      </p:sp>
      <p:sp>
        <p:nvSpPr>
          <p:cNvPr id="3" name="Content Placeholder 2"/>
          <p:cNvSpPr>
            <a:spLocks noGrp="1"/>
          </p:cNvSpPr>
          <p:nvPr>
            <p:ph idx="1"/>
          </p:nvPr>
        </p:nvSpPr>
        <p:spPr>
          <a:xfrm>
            <a:off x="445500" y="1350000"/>
            <a:ext cx="5130000" cy="334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61501" y="4698000"/>
            <a:ext cx="2970000" cy="445500"/>
          </a:xfrm>
        </p:spPr>
        <p:txBody>
          <a:bodyPr/>
          <a:lstStyle>
            <a:lvl1pPr>
              <a:defRPr>
                <a:latin typeface="+mj-lt"/>
              </a:defRPr>
            </a:lvl1pPr>
          </a:lstStyle>
          <a:p>
            <a:r>
              <a:rPr lang="fr-FR" dirty="0"/>
              <a:t>Groupe de travail "fiscalité xx" | Date</a:t>
            </a:r>
            <a:endParaRPr lang="de-DE" dirty="0"/>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7" name="Date Placeholder 2">
            <a:extLst>
              <a:ext uri="{FF2B5EF4-FFF2-40B4-BE49-F238E27FC236}">
                <a16:creationId xmlns:a16="http://schemas.microsoft.com/office/drawing/2014/main" id="{8840B129-A5E2-4AFE-B608-D4D4FB6A2F87}"/>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a:solidFill>
                  <a:schemeClr val="tx1"/>
                </a:solidFill>
              </a:defRPr>
            </a:lvl1pPr>
          </a:lstStyle>
          <a:p>
            <a:endParaRPr lang="en-GB" dirty="0"/>
          </a:p>
        </p:txBody>
      </p:sp>
    </p:spTree>
    <p:extLst>
      <p:ext uri="{BB962C8B-B14F-4D97-AF65-F5344CB8AC3E}">
        <p14:creationId xmlns:p14="http://schemas.microsoft.com/office/powerpoint/2010/main" val="3279168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and three conten pattern ba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7EC562E-4C23-4C03-A766-C825943BFDF8}"/>
              </a:ext>
            </a:extLst>
          </p:cNvPr>
          <p:cNvSpPr/>
          <p:nvPr userDrawn="1"/>
        </p:nvSpPr>
        <p:spPr>
          <a:xfrm>
            <a:off x="0" y="0"/>
            <a:ext cx="9144000"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 name="Title 1"/>
          <p:cNvSpPr>
            <a:spLocks noGrp="1"/>
          </p:cNvSpPr>
          <p:nvPr>
            <p:ph type="title"/>
          </p:nvPr>
        </p:nvSpPr>
        <p:spPr>
          <a:xfrm>
            <a:off x="445500" y="445500"/>
            <a:ext cx="5130000" cy="675000"/>
          </a:xfrm>
        </p:spPr>
        <p:txBody>
          <a:bodyPr anchor="t">
            <a:normAutofit/>
          </a:bodyPr>
          <a:lstStyle>
            <a:lvl1pPr>
              <a:defRPr sz="24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5500" y="1890000"/>
            <a:ext cx="2565000" cy="280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61501" y="4698000"/>
            <a:ext cx="2970000" cy="445500"/>
          </a:xfrm>
        </p:spPr>
        <p:txBody>
          <a:bodyPr/>
          <a:lstStyle>
            <a:lvl1pPr>
              <a:defRPr>
                <a:latin typeface="+mj-lt"/>
              </a:defRPr>
            </a:lvl1pPr>
          </a:lstStyle>
          <a:p>
            <a:r>
              <a:rPr lang="fr-FR" dirty="0"/>
              <a:t>Groupe de travail "fiscalité xx" | Date</a:t>
            </a:r>
            <a:endParaRPr lang="de-DE" dirty="0"/>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3289500" y="1889016"/>
            <a:ext cx="2565000" cy="280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6132515" y="1893966"/>
            <a:ext cx="2565000" cy="280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4">
            <a:extLst>
              <a:ext uri="{FF2B5EF4-FFF2-40B4-BE49-F238E27FC236}">
                <a16:creationId xmlns:a16="http://schemas.microsoft.com/office/drawing/2014/main" id="{061BA921-51AA-4AB1-8338-B422D0F508C1}"/>
              </a:ext>
            </a:extLst>
          </p:cNvPr>
          <p:cNvGrpSpPr>
            <a:grpSpLocks noChangeAspect="1"/>
          </p:cNvGrpSpPr>
          <p:nvPr userDrawn="1"/>
        </p:nvGrpSpPr>
        <p:grpSpPr bwMode="auto">
          <a:xfrm>
            <a:off x="4554589" y="1"/>
            <a:ext cx="4589411" cy="1582616"/>
            <a:chOff x="1203" y="1250"/>
            <a:chExt cx="5272" cy="1818"/>
          </a:xfrm>
          <a:solidFill>
            <a:schemeClr val="bg1">
              <a:alpha val="20000"/>
            </a:schemeClr>
          </a:solidFill>
        </p:grpSpPr>
        <p:sp>
          <p:nvSpPr>
            <p:cNvPr id="13" name="Freeform 5">
              <a:extLst>
                <a:ext uri="{FF2B5EF4-FFF2-40B4-BE49-F238E27FC236}">
                  <a16:creationId xmlns:a16="http://schemas.microsoft.com/office/drawing/2014/main" id="{ABF3DF9A-3253-48DB-B7E1-3903B5F5C901}"/>
                </a:ext>
              </a:extLst>
            </p:cNvPr>
            <p:cNvSpPr>
              <a:spLocks/>
            </p:cNvSpPr>
            <p:nvPr userDrawn="1"/>
          </p:nvSpPr>
          <p:spPr bwMode="auto">
            <a:xfrm>
              <a:off x="1381" y="2739"/>
              <a:ext cx="273" cy="91"/>
            </a:xfrm>
            <a:custGeom>
              <a:avLst/>
              <a:gdLst>
                <a:gd name="T0" fmla="*/ 0 w 115"/>
                <a:gd name="T1" fmla="*/ 19 h 38"/>
                <a:gd name="T2" fmla="*/ 19 w 115"/>
                <a:gd name="T3" fmla="*/ 38 h 38"/>
                <a:gd name="T4" fmla="*/ 96 w 115"/>
                <a:gd name="T5" fmla="*/ 38 h 38"/>
                <a:gd name="T6" fmla="*/ 115 w 115"/>
                <a:gd name="T7" fmla="*/ 19 h 38"/>
                <a:gd name="T8" fmla="*/ 96 w 115"/>
                <a:gd name="T9" fmla="*/ 0 h 38"/>
                <a:gd name="T10" fmla="*/ 19 w 115"/>
                <a:gd name="T11" fmla="*/ 0 h 38"/>
                <a:gd name="T12" fmla="*/ 0 w 115"/>
                <a:gd name="T13" fmla="*/ 19 h 38"/>
              </a:gdLst>
              <a:ahLst/>
              <a:cxnLst>
                <a:cxn ang="0">
                  <a:pos x="T0" y="T1"/>
                </a:cxn>
                <a:cxn ang="0">
                  <a:pos x="T2" y="T3"/>
                </a:cxn>
                <a:cxn ang="0">
                  <a:pos x="T4" y="T5"/>
                </a:cxn>
                <a:cxn ang="0">
                  <a:pos x="T6" y="T7"/>
                </a:cxn>
                <a:cxn ang="0">
                  <a:pos x="T8" y="T9"/>
                </a:cxn>
                <a:cxn ang="0">
                  <a:pos x="T10" y="T11"/>
                </a:cxn>
                <a:cxn ang="0">
                  <a:pos x="T12" y="T13"/>
                </a:cxn>
              </a:cxnLst>
              <a:rect l="0" t="0" r="r" b="b"/>
              <a:pathLst>
                <a:path w="115" h="38">
                  <a:moveTo>
                    <a:pt x="0" y="19"/>
                  </a:moveTo>
                  <a:cubicBezTo>
                    <a:pt x="0" y="29"/>
                    <a:pt x="9" y="38"/>
                    <a:pt x="19" y="38"/>
                  </a:cubicBezTo>
                  <a:cubicBezTo>
                    <a:pt x="96" y="38"/>
                    <a:pt x="96" y="38"/>
                    <a:pt x="96" y="38"/>
                  </a:cubicBezTo>
                  <a:cubicBezTo>
                    <a:pt x="106" y="38"/>
                    <a:pt x="115" y="29"/>
                    <a:pt x="115" y="19"/>
                  </a:cubicBezTo>
                  <a:cubicBezTo>
                    <a:pt x="115" y="9"/>
                    <a:pt x="106" y="0"/>
                    <a:pt x="96" y="0"/>
                  </a:cubicBezTo>
                  <a:cubicBezTo>
                    <a:pt x="19" y="0"/>
                    <a:pt x="19" y="0"/>
                    <a:pt x="19" y="0"/>
                  </a:cubicBezTo>
                  <a:cubicBezTo>
                    <a:pt x="9" y="0"/>
                    <a:pt x="0" y="9"/>
                    <a:pt x="0"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17" name="Freeform 6">
              <a:extLst>
                <a:ext uri="{FF2B5EF4-FFF2-40B4-BE49-F238E27FC236}">
                  <a16:creationId xmlns:a16="http://schemas.microsoft.com/office/drawing/2014/main" id="{5514053E-0B0C-4126-99B1-5D4B0065551A}"/>
                </a:ext>
              </a:extLst>
            </p:cNvPr>
            <p:cNvSpPr>
              <a:spLocks/>
            </p:cNvSpPr>
            <p:nvPr userDrawn="1"/>
          </p:nvSpPr>
          <p:spPr bwMode="auto">
            <a:xfrm>
              <a:off x="1203" y="2918"/>
              <a:ext cx="178" cy="97"/>
            </a:xfrm>
            <a:custGeom>
              <a:avLst/>
              <a:gdLst>
                <a:gd name="T0" fmla="*/ 57 w 75"/>
                <a:gd name="T1" fmla="*/ 0 h 41"/>
                <a:gd name="T2" fmla="*/ 19 w 75"/>
                <a:gd name="T3" fmla="*/ 0 h 41"/>
                <a:gd name="T4" fmla="*/ 0 w 75"/>
                <a:gd name="T5" fmla="*/ 20 h 41"/>
                <a:gd name="T6" fmla="*/ 19 w 75"/>
                <a:gd name="T7" fmla="*/ 41 h 41"/>
                <a:gd name="T8" fmla="*/ 57 w 75"/>
                <a:gd name="T9" fmla="*/ 41 h 41"/>
                <a:gd name="T10" fmla="*/ 75 w 75"/>
                <a:gd name="T11" fmla="*/ 20 h 41"/>
                <a:gd name="T12" fmla="*/ 57 w 7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75" h="41">
                  <a:moveTo>
                    <a:pt x="57" y="0"/>
                  </a:moveTo>
                  <a:cubicBezTo>
                    <a:pt x="19" y="0"/>
                    <a:pt x="19" y="0"/>
                    <a:pt x="19" y="0"/>
                  </a:cubicBezTo>
                  <a:cubicBezTo>
                    <a:pt x="9" y="0"/>
                    <a:pt x="0" y="9"/>
                    <a:pt x="0" y="20"/>
                  </a:cubicBezTo>
                  <a:cubicBezTo>
                    <a:pt x="0" y="31"/>
                    <a:pt x="9" y="41"/>
                    <a:pt x="19" y="41"/>
                  </a:cubicBezTo>
                  <a:cubicBezTo>
                    <a:pt x="57" y="41"/>
                    <a:pt x="57" y="41"/>
                    <a:pt x="57" y="41"/>
                  </a:cubicBezTo>
                  <a:cubicBezTo>
                    <a:pt x="67" y="41"/>
                    <a:pt x="75" y="31"/>
                    <a:pt x="75" y="20"/>
                  </a:cubicBezTo>
                  <a:cubicBezTo>
                    <a:pt x="75" y="9"/>
                    <a:pt x="67" y="0"/>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18" name="Oval 7">
              <a:extLst>
                <a:ext uri="{FF2B5EF4-FFF2-40B4-BE49-F238E27FC236}">
                  <a16:creationId xmlns:a16="http://schemas.microsoft.com/office/drawing/2014/main" id="{A7903047-B689-4E94-89E5-E7964C7779CC}"/>
                </a:ext>
              </a:extLst>
            </p:cNvPr>
            <p:cNvSpPr>
              <a:spLocks noChangeArrowheads="1"/>
            </p:cNvSpPr>
            <p:nvPr userDrawn="1"/>
          </p:nvSpPr>
          <p:spPr bwMode="auto">
            <a:xfrm>
              <a:off x="1293" y="2561"/>
              <a:ext cx="88" cy="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19" name="Freeform 8">
              <a:extLst>
                <a:ext uri="{FF2B5EF4-FFF2-40B4-BE49-F238E27FC236}">
                  <a16:creationId xmlns:a16="http://schemas.microsoft.com/office/drawing/2014/main" id="{DD2A04B3-3BCD-44D5-A6DE-AAF04B6601A8}"/>
                </a:ext>
              </a:extLst>
            </p:cNvPr>
            <p:cNvSpPr>
              <a:spLocks/>
            </p:cNvSpPr>
            <p:nvPr userDrawn="1"/>
          </p:nvSpPr>
          <p:spPr bwMode="auto">
            <a:xfrm>
              <a:off x="1471" y="2021"/>
              <a:ext cx="273" cy="88"/>
            </a:xfrm>
            <a:custGeom>
              <a:avLst/>
              <a:gdLst>
                <a:gd name="T0" fmla="*/ 115 w 115"/>
                <a:gd name="T1" fmla="*/ 18 h 37"/>
                <a:gd name="T2" fmla="*/ 96 w 115"/>
                <a:gd name="T3" fmla="*/ 0 h 37"/>
                <a:gd name="T4" fmla="*/ 19 w 115"/>
                <a:gd name="T5" fmla="*/ 0 h 37"/>
                <a:gd name="T6" fmla="*/ 0 w 115"/>
                <a:gd name="T7" fmla="*/ 18 h 37"/>
                <a:gd name="T8" fmla="*/ 19 w 115"/>
                <a:gd name="T9" fmla="*/ 37 h 37"/>
                <a:gd name="T10" fmla="*/ 96 w 115"/>
                <a:gd name="T11" fmla="*/ 37 h 37"/>
                <a:gd name="T12" fmla="*/ 115 w 115"/>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115" h="37">
                  <a:moveTo>
                    <a:pt x="115" y="18"/>
                  </a:moveTo>
                  <a:cubicBezTo>
                    <a:pt x="115" y="8"/>
                    <a:pt x="106" y="0"/>
                    <a:pt x="96" y="0"/>
                  </a:cubicBezTo>
                  <a:cubicBezTo>
                    <a:pt x="19" y="0"/>
                    <a:pt x="19" y="0"/>
                    <a:pt x="19" y="0"/>
                  </a:cubicBezTo>
                  <a:cubicBezTo>
                    <a:pt x="8" y="0"/>
                    <a:pt x="0" y="8"/>
                    <a:pt x="0" y="18"/>
                  </a:cubicBezTo>
                  <a:cubicBezTo>
                    <a:pt x="0" y="28"/>
                    <a:pt x="8" y="37"/>
                    <a:pt x="19" y="37"/>
                  </a:cubicBezTo>
                  <a:cubicBezTo>
                    <a:pt x="96" y="37"/>
                    <a:pt x="96" y="37"/>
                    <a:pt x="96" y="37"/>
                  </a:cubicBezTo>
                  <a:cubicBezTo>
                    <a:pt x="106" y="37"/>
                    <a:pt x="115" y="28"/>
                    <a:pt x="115"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20" name="Freeform 9">
              <a:extLst>
                <a:ext uri="{FF2B5EF4-FFF2-40B4-BE49-F238E27FC236}">
                  <a16:creationId xmlns:a16="http://schemas.microsoft.com/office/drawing/2014/main" id="{4D9B9394-DF1F-4404-99ED-28723EC412F2}"/>
                </a:ext>
              </a:extLst>
            </p:cNvPr>
            <p:cNvSpPr>
              <a:spLocks/>
            </p:cNvSpPr>
            <p:nvPr userDrawn="1"/>
          </p:nvSpPr>
          <p:spPr bwMode="auto">
            <a:xfrm>
              <a:off x="1381" y="2378"/>
              <a:ext cx="363" cy="95"/>
            </a:xfrm>
            <a:custGeom>
              <a:avLst/>
              <a:gdLst>
                <a:gd name="T0" fmla="*/ 153 w 153"/>
                <a:gd name="T1" fmla="*/ 20 h 40"/>
                <a:gd name="T2" fmla="*/ 134 w 153"/>
                <a:gd name="T3" fmla="*/ 0 h 40"/>
                <a:gd name="T4" fmla="*/ 19 w 153"/>
                <a:gd name="T5" fmla="*/ 0 h 40"/>
                <a:gd name="T6" fmla="*/ 0 w 153"/>
                <a:gd name="T7" fmla="*/ 20 h 40"/>
                <a:gd name="T8" fmla="*/ 19 w 153"/>
                <a:gd name="T9" fmla="*/ 40 h 40"/>
                <a:gd name="T10" fmla="*/ 134 w 153"/>
                <a:gd name="T11" fmla="*/ 40 h 40"/>
                <a:gd name="T12" fmla="*/ 153 w 153"/>
                <a:gd name="T13" fmla="*/ 20 h 40"/>
              </a:gdLst>
              <a:ahLst/>
              <a:cxnLst>
                <a:cxn ang="0">
                  <a:pos x="T0" y="T1"/>
                </a:cxn>
                <a:cxn ang="0">
                  <a:pos x="T2" y="T3"/>
                </a:cxn>
                <a:cxn ang="0">
                  <a:pos x="T4" y="T5"/>
                </a:cxn>
                <a:cxn ang="0">
                  <a:pos x="T6" y="T7"/>
                </a:cxn>
                <a:cxn ang="0">
                  <a:pos x="T8" y="T9"/>
                </a:cxn>
                <a:cxn ang="0">
                  <a:pos x="T10" y="T11"/>
                </a:cxn>
                <a:cxn ang="0">
                  <a:pos x="T12" y="T13"/>
                </a:cxn>
              </a:cxnLst>
              <a:rect l="0" t="0" r="r" b="b"/>
              <a:pathLst>
                <a:path w="153" h="40">
                  <a:moveTo>
                    <a:pt x="153" y="20"/>
                  </a:moveTo>
                  <a:cubicBezTo>
                    <a:pt x="153" y="8"/>
                    <a:pt x="144" y="0"/>
                    <a:pt x="134" y="0"/>
                  </a:cubicBezTo>
                  <a:cubicBezTo>
                    <a:pt x="19" y="0"/>
                    <a:pt x="19" y="0"/>
                    <a:pt x="19" y="0"/>
                  </a:cubicBezTo>
                  <a:cubicBezTo>
                    <a:pt x="9" y="0"/>
                    <a:pt x="0" y="8"/>
                    <a:pt x="0" y="20"/>
                  </a:cubicBezTo>
                  <a:cubicBezTo>
                    <a:pt x="0" y="31"/>
                    <a:pt x="9" y="40"/>
                    <a:pt x="19" y="40"/>
                  </a:cubicBezTo>
                  <a:cubicBezTo>
                    <a:pt x="134" y="40"/>
                    <a:pt x="134" y="40"/>
                    <a:pt x="134" y="40"/>
                  </a:cubicBezTo>
                  <a:cubicBezTo>
                    <a:pt x="144" y="40"/>
                    <a:pt x="153" y="31"/>
                    <a:pt x="153"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21" name="Oval 10">
              <a:extLst>
                <a:ext uri="{FF2B5EF4-FFF2-40B4-BE49-F238E27FC236}">
                  <a16:creationId xmlns:a16="http://schemas.microsoft.com/office/drawing/2014/main" id="{774D2D33-D07E-43B8-BB05-DD45A8397401}"/>
                </a:ext>
              </a:extLst>
            </p:cNvPr>
            <p:cNvSpPr>
              <a:spLocks noChangeArrowheads="1"/>
            </p:cNvSpPr>
            <p:nvPr userDrawn="1"/>
          </p:nvSpPr>
          <p:spPr bwMode="auto">
            <a:xfrm>
              <a:off x="1889" y="1657"/>
              <a:ext cx="90" cy="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22" name="Freeform 11">
              <a:extLst>
                <a:ext uri="{FF2B5EF4-FFF2-40B4-BE49-F238E27FC236}">
                  <a16:creationId xmlns:a16="http://schemas.microsoft.com/office/drawing/2014/main" id="{4F7873AA-0BA5-46D3-A79D-12B702B0B1F1}"/>
                </a:ext>
              </a:extLst>
            </p:cNvPr>
            <p:cNvSpPr>
              <a:spLocks/>
            </p:cNvSpPr>
            <p:nvPr userDrawn="1"/>
          </p:nvSpPr>
          <p:spPr bwMode="auto">
            <a:xfrm>
              <a:off x="1471" y="1250"/>
              <a:ext cx="5004" cy="1818"/>
            </a:xfrm>
            <a:custGeom>
              <a:avLst/>
              <a:gdLst>
                <a:gd name="T0" fmla="*/ 2108 w 2108"/>
                <a:gd name="T1" fmla="*/ 764 h 764"/>
                <a:gd name="T2" fmla="*/ 340 w 2108"/>
                <a:gd name="T3" fmla="*/ 764 h 764"/>
                <a:gd name="T4" fmla="*/ 18 w 2108"/>
                <a:gd name="T5" fmla="*/ 746 h 764"/>
                <a:gd name="T6" fmla="*/ 18 w 2108"/>
                <a:gd name="T7" fmla="*/ 708 h 764"/>
                <a:gd name="T8" fmla="*/ 378 w 2108"/>
                <a:gd name="T9" fmla="*/ 689 h 764"/>
                <a:gd name="T10" fmla="*/ 132 w 2108"/>
                <a:gd name="T11" fmla="*/ 670 h 764"/>
                <a:gd name="T12" fmla="*/ 132 w 2108"/>
                <a:gd name="T13" fmla="*/ 632 h 764"/>
                <a:gd name="T14" fmla="*/ 189 w 2108"/>
                <a:gd name="T15" fmla="*/ 613 h 764"/>
                <a:gd name="T16" fmla="*/ 56 w 2108"/>
                <a:gd name="T17" fmla="*/ 594 h 764"/>
                <a:gd name="T18" fmla="*/ 56 w 2108"/>
                <a:gd name="T19" fmla="*/ 556 h 764"/>
                <a:gd name="T20" fmla="*/ 378 w 2108"/>
                <a:gd name="T21" fmla="*/ 575 h 764"/>
                <a:gd name="T22" fmla="*/ 284 w 2108"/>
                <a:gd name="T23" fmla="*/ 594 h 764"/>
                <a:gd name="T24" fmla="*/ 284 w 2108"/>
                <a:gd name="T25" fmla="*/ 632 h 764"/>
                <a:gd name="T26" fmla="*/ 643 w 2108"/>
                <a:gd name="T27" fmla="*/ 613 h 764"/>
                <a:gd name="T28" fmla="*/ 435 w 2108"/>
                <a:gd name="T29" fmla="*/ 594 h 764"/>
                <a:gd name="T30" fmla="*/ 435 w 2108"/>
                <a:gd name="T31" fmla="*/ 556 h 764"/>
                <a:gd name="T32" fmla="*/ 530 w 2108"/>
                <a:gd name="T33" fmla="*/ 537 h 764"/>
                <a:gd name="T34" fmla="*/ 511 w 2108"/>
                <a:gd name="T35" fmla="*/ 518 h 764"/>
                <a:gd name="T36" fmla="*/ 454 w 2108"/>
                <a:gd name="T37" fmla="*/ 499 h 764"/>
                <a:gd name="T38" fmla="*/ 624 w 2108"/>
                <a:gd name="T39" fmla="*/ 481 h 764"/>
                <a:gd name="T40" fmla="*/ 624 w 2108"/>
                <a:gd name="T41" fmla="*/ 443 h 764"/>
                <a:gd name="T42" fmla="*/ 302 w 2108"/>
                <a:gd name="T43" fmla="*/ 461 h 764"/>
                <a:gd name="T44" fmla="*/ 360 w 2108"/>
                <a:gd name="T45" fmla="*/ 481 h 764"/>
                <a:gd name="T46" fmla="*/ 360 w 2108"/>
                <a:gd name="T47" fmla="*/ 518 h 764"/>
                <a:gd name="T48" fmla="*/ 151 w 2108"/>
                <a:gd name="T49" fmla="*/ 499 h 764"/>
                <a:gd name="T50" fmla="*/ 208 w 2108"/>
                <a:gd name="T51" fmla="*/ 481 h 764"/>
                <a:gd name="T52" fmla="*/ 208 w 2108"/>
                <a:gd name="T53" fmla="*/ 443 h 764"/>
                <a:gd name="T54" fmla="*/ 38 w 2108"/>
                <a:gd name="T55" fmla="*/ 423 h 764"/>
                <a:gd name="T56" fmla="*/ 397 w 2108"/>
                <a:gd name="T57" fmla="*/ 405 h 764"/>
                <a:gd name="T58" fmla="*/ 397 w 2108"/>
                <a:gd name="T59" fmla="*/ 367 h 764"/>
                <a:gd name="T60" fmla="*/ 151 w 2108"/>
                <a:gd name="T61" fmla="*/ 347 h 764"/>
                <a:gd name="T62" fmla="*/ 246 w 2108"/>
                <a:gd name="T63" fmla="*/ 329 h 764"/>
                <a:gd name="T64" fmla="*/ 246 w 2108"/>
                <a:gd name="T65" fmla="*/ 291 h 764"/>
                <a:gd name="T66" fmla="*/ 76 w 2108"/>
                <a:gd name="T67" fmla="*/ 271 h 764"/>
                <a:gd name="T68" fmla="*/ 342 w 2108"/>
                <a:gd name="T69" fmla="*/ 253 h 764"/>
                <a:gd name="T70" fmla="*/ 397 w 2108"/>
                <a:gd name="T71" fmla="*/ 253 h 764"/>
                <a:gd name="T72" fmla="*/ 397 w 2108"/>
                <a:gd name="T73" fmla="*/ 215 h 764"/>
                <a:gd name="T74" fmla="*/ 251 w 2108"/>
                <a:gd name="T75" fmla="*/ 195 h 764"/>
                <a:gd name="T76" fmla="*/ 322 w 2108"/>
                <a:gd name="T77" fmla="*/ 177 h 764"/>
                <a:gd name="T78" fmla="*/ 570 w 2108"/>
                <a:gd name="T79" fmla="*/ 176 h 764"/>
                <a:gd name="T80" fmla="*/ 741 w 2108"/>
                <a:gd name="T81" fmla="*/ 157 h 764"/>
                <a:gd name="T82" fmla="*/ 381 w 2108"/>
                <a:gd name="T83" fmla="*/ 138 h 764"/>
                <a:gd name="T84" fmla="*/ 381 w 2108"/>
                <a:gd name="T85" fmla="*/ 100 h 764"/>
                <a:gd name="T86" fmla="*/ 513 w 2108"/>
                <a:gd name="T87" fmla="*/ 82 h 764"/>
                <a:gd name="T88" fmla="*/ 425 w 2108"/>
                <a:gd name="T89" fmla="*/ 62 h 764"/>
                <a:gd name="T90" fmla="*/ 425 w 2108"/>
                <a:gd name="T91" fmla="*/ 24 h 764"/>
                <a:gd name="T92" fmla="*/ 665 w 2108"/>
                <a:gd name="T93" fmla="*/ 6 h 764"/>
                <a:gd name="T94" fmla="*/ 2108 w 2108"/>
                <a:gd name="T95"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08" h="764">
                  <a:moveTo>
                    <a:pt x="2108" y="0"/>
                  </a:moveTo>
                  <a:cubicBezTo>
                    <a:pt x="2108" y="764"/>
                    <a:pt x="2108" y="764"/>
                    <a:pt x="2108" y="764"/>
                  </a:cubicBezTo>
                  <a:cubicBezTo>
                    <a:pt x="2108" y="764"/>
                    <a:pt x="822" y="764"/>
                    <a:pt x="340" y="764"/>
                  </a:cubicBezTo>
                  <a:cubicBezTo>
                    <a:pt x="340" y="764"/>
                    <a:pt x="340" y="764"/>
                    <a:pt x="340" y="764"/>
                  </a:cubicBezTo>
                  <a:cubicBezTo>
                    <a:pt x="340" y="754"/>
                    <a:pt x="332" y="746"/>
                    <a:pt x="322" y="746"/>
                  </a:cubicBezTo>
                  <a:cubicBezTo>
                    <a:pt x="322" y="746"/>
                    <a:pt x="322" y="746"/>
                    <a:pt x="18" y="746"/>
                  </a:cubicBezTo>
                  <a:cubicBezTo>
                    <a:pt x="8" y="746"/>
                    <a:pt x="0" y="737"/>
                    <a:pt x="0" y="727"/>
                  </a:cubicBezTo>
                  <a:cubicBezTo>
                    <a:pt x="0" y="717"/>
                    <a:pt x="8" y="708"/>
                    <a:pt x="18" y="708"/>
                  </a:cubicBezTo>
                  <a:cubicBezTo>
                    <a:pt x="18" y="708"/>
                    <a:pt x="18" y="708"/>
                    <a:pt x="360" y="708"/>
                  </a:cubicBezTo>
                  <a:cubicBezTo>
                    <a:pt x="370" y="708"/>
                    <a:pt x="378" y="699"/>
                    <a:pt x="378" y="689"/>
                  </a:cubicBezTo>
                  <a:cubicBezTo>
                    <a:pt x="378" y="679"/>
                    <a:pt x="370" y="670"/>
                    <a:pt x="360" y="670"/>
                  </a:cubicBezTo>
                  <a:cubicBezTo>
                    <a:pt x="360" y="670"/>
                    <a:pt x="360" y="670"/>
                    <a:pt x="132" y="670"/>
                  </a:cubicBezTo>
                  <a:cubicBezTo>
                    <a:pt x="122" y="670"/>
                    <a:pt x="113" y="662"/>
                    <a:pt x="113" y="651"/>
                  </a:cubicBezTo>
                  <a:cubicBezTo>
                    <a:pt x="113" y="641"/>
                    <a:pt x="122" y="632"/>
                    <a:pt x="132" y="632"/>
                  </a:cubicBezTo>
                  <a:cubicBezTo>
                    <a:pt x="132" y="632"/>
                    <a:pt x="132" y="632"/>
                    <a:pt x="170" y="632"/>
                  </a:cubicBezTo>
                  <a:cubicBezTo>
                    <a:pt x="181" y="632"/>
                    <a:pt x="189" y="624"/>
                    <a:pt x="189" y="613"/>
                  </a:cubicBezTo>
                  <a:cubicBezTo>
                    <a:pt x="189" y="603"/>
                    <a:pt x="181" y="594"/>
                    <a:pt x="170" y="594"/>
                  </a:cubicBezTo>
                  <a:cubicBezTo>
                    <a:pt x="170" y="594"/>
                    <a:pt x="170" y="594"/>
                    <a:pt x="56" y="594"/>
                  </a:cubicBezTo>
                  <a:cubicBezTo>
                    <a:pt x="46" y="594"/>
                    <a:pt x="38" y="586"/>
                    <a:pt x="38" y="575"/>
                  </a:cubicBezTo>
                  <a:cubicBezTo>
                    <a:pt x="38" y="565"/>
                    <a:pt x="46" y="556"/>
                    <a:pt x="56" y="556"/>
                  </a:cubicBezTo>
                  <a:cubicBezTo>
                    <a:pt x="56" y="556"/>
                    <a:pt x="56" y="556"/>
                    <a:pt x="360" y="556"/>
                  </a:cubicBezTo>
                  <a:cubicBezTo>
                    <a:pt x="370" y="556"/>
                    <a:pt x="378" y="565"/>
                    <a:pt x="378" y="575"/>
                  </a:cubicBezTo>
                  <a:cubicBezTo>
                    <a:pt x="378" y="586"/>
                    <a:pt x="370" y="594"/>
                    <a:pt x="360" y="594"/>
                  </a:cubicBezTo>
                  <a:cubicBezTo>
                    <a:pt x="360" y="594"/>
                    <a:pt x="360" y="594"/>
                    <a:pt x="284" y="594"/>
                  </a:cubicBezTo>
                  <a:cubicBezTo>
                    <a:pt x="273" y="594"/>
                    <a:pt x="265" y="603"/>
                    <a:pt x="265" y="613"/>
                  </a:cubicBezTo>
                  <a:cubicBezTo>
                    <a:pt x="265" y="624"/>
                    <a:pt x="273" y="632"/>
                    <a:pt x="284" y="632"/>
                  </a:cubicBezTo>
                  <a:cubicBezTo>
                    <a:pt x="284" y="632"/>
                    <a:pt x="284" y="632"/>
                    <a:pt x="624" y="632"/>
                  </a:cubicBezTo>
                  <a:cubicBezTo>
                    <a:pt x="635" y="632"/>
                    <a:pt x="643" y="624"/>
                    <a:pt x="643" y="613"/>
                  </a:cubicBezTo>
                  <a:cubicBezTo>
                    <a:pt x="643" y="603"/>
                    <a:pt x="635" y="594"/>
                    <a:pt x="624" y="594"/>
                  </a:cubicBezTo>
                  <a:cubicBezTo>
                    <a:pt x="624" y="594"/>
                    <a:pt x="624" y="594"/>
                    <a:pt x="435" y="594"/>
                  </a:cubicBezTo>
                  <a:cubicBezTo>
                    <a:pt x="425" y="594"/>
                    <a:pt x="416" y="586"/>
                    <a:pt x="416" y="575"/>
                  </a:cubicBezTo>
                  <a:cubicBezTo>
                    <a:pt x="416" y="565"/>
                    <a:pt x="425" y="556"/>
                    <a:pt x="435" y="556"/>
                  </a:cubicBezTo>
                  <a:cubicBezTo>
                    <a:pt x="435" y="556"/>
                    <a:pt x="435" y="556"/>
                    <a:pt x="511" y="556"/>
                  </a:cubicBezTo>
                  <a:cubicBezTo>
                    <a:pt x="521" y="556"/>
                    <a:pt x="530" y="548"/>
                    <a:pt x="530" y="537"/>
                  </a:cubicBezTo>
                  <a:cubicBezTo>
                    <a:pt x="530" y="537"/>
                    <a:pt x="530" y="537"/>
                    <a:pt x="530" y="537"/>
                  </a:cubicBezTo>
                  <a:cubicBezTo>
                    <a:pt x="530" y="527"/>
                    <a:pt x="521" y="518"/>
                    <a:pt x="511" y="518"/>
                  </a:cubicBezTo>
                  <a:cubicBezTo>
                    <a:pt x="511" y="518"/>
                    <a:pt x="511" y="518"/>
                    <a:pt x="473" y="518"/>
                  </a:cubicBezTo>
                  <a:cubicBezTo>
                    <a:pt x="462" y="518"/>
                    <a:pt x="454" y="510"/>
                    <a:pt x="454" y="499"/>
                  </a:cubicBezTo>
                  <a:cubicBezTo>
                    <a:pt x="454" y="489"/>
                    <a:pt x="462" y="481"/>
                    <a:pt x="473" y="481"/>
                  </a:cubicBezTo>
                  <a:cubicBezTo>
                    <a:pt x="473" y="481"/>
                    <a:pt x="473" y="481"/>
                    <a:pt x="624" y="481"/>
                  </a:cubicBezTo>
                  <a:cubicBezTo>
                    <a:pt x="635" y="481"/>
                    <a:pt x="643" y="472"/>
                    <a:pt x="643" y="461"/>
                  </a:cubicBezTo>
                  <a:cubicBezTo>
                    <a:pt x="643" y="451"/>
                    <a:pt x="635" y="443"/>
                    <a:pt x="624" y="443"/>
                  </a:cubicBezTo>
                  <a:cubicBezTo>
                    <a:pt x="624" y="443"/>
                    <a:pt x="624" y="443"/>
                    <a:pt x="322" y="443"/>
                  </a:cubicBezTo>
                  <a:cubicBezTo>
                    <a:pt x="311" y="443"/>
                    <a:pt x="302" y="451"/>
                    <a:pt x="302" y="461"/>
                  </a:cubicBezTo>
                  <a:cubicBezTo>
                    <a:pt x="302" y="472"/>
                    <a:pt x="311" y="481"/>
                    <a:pt x="322" y="481"/>
                  </a:cubicBezTo>
                  <a:cubicBezTo>
                    <a:pt x="322" y="481"/>
                    <a:pt x="322" y="481"/>
                    <a:pt x="360" y="481"/>
                  </a:cubicBezTo>
                  <a:cubicBezTo>
                    <a:pt x="370" y="481"/>
                    <a:pt x="378" y="489"/>
                    <a:pt x="378" y="499"/>
                  </a:cubicBezTo>
                  <a:cubicBezTo>
                    <a:pt x="378" y="510"/>
                    <a:pt x="370" y="518"/>
                    <a:pt x="360" y="518"/>
                  </a:cubicBezTo>
                  <a:cubicBezTo>
                    <a:pt x="360" y="518"/>
                    <a:pt x="360" y="518"/>
                    <a:pt x="170" y="518"/>
                  </a:cubicBezTo>
                  <a:cubicBezTo>
                    <a:pt x="160" y="518"/>
                    <a:pt x="151" y="510"/>
                    <a:pt x="151" y="499"/>
                  </a:cubicBezTo>
                  <a:cubicBezTo>
                    <a:pt x="151" y="489"/>
                    <a:pt x="160" y="481"/>
                    <a:pt x="170" y="481"/>
                  </a:cubicBezTo>
                  <a:cubicBezTo>
                    <a:pt x="170" y="481"/>
                    <a:pt x="170" y="481"/>
                    <a:pt x="208" y="481"/>
                  </a:cubicBezTo>
                  <a:cubicBezTo>
                    <a:pt x="218" y="481"/>
                    <a:pt x="227" y="472"/>
                    <a:pt x="227" y="461"/>
                  </a:cubicBezTo>
                  <a:cubicBezTo>
                    <a:pt x="227" y="451"/>
                    <a:pt x="218" y="443"/>
                    <a:pt x="208" y="443"/>
                  </a:cubicBezTo>
                  <a:cubicBezTo>
                    <a:pt x="208" y="443"/>
                    <a:pt x="208" y="443"/>
                    <a:pt x="56" y="443"/>
                  </a:cubicBezTo>
                  <a:cubicBezTo>
                    <a:pt x="46" y="443"/>
                    <a:pt x="38" y="434"/>
                    <a:pt x="38" y="423"/>
                  </a:cubicBezTo>
                  <a:cubicBezTo>
                    <a:pt x="38" y="413"/>
                    <a:pt x="46" y="405"/>
                    <a:pt x="56" y="405"/>
                  </a:cubicBezTo>
                  <a:cubicBezTo>
                    <a:pt x="56" y="405"/>
                    <a:pt x="56" y="405"/>
                    <a:pt x="397" y="405"/>
                  </a:cubicBezTo>
                  <a:cubicBezTo>
                    <a:pt x="407" y="405"/>
                    <a:pt x="416" y="396"/>
                    <a:pt x="416" y="385"/>
                  </a:cubicBezTo>
                  <a:cubicBezTo>
                    <a:pt x="416" y="375"/>
                    <a:pt x="407" y="367"/>
                    <a:pt x="397" y="367"/>
                  </a:cubicBezTo>
                  <a:cubicBezTo>
                    <a:pt x="397" y="367"/>
                    <a:pt x="397" y="367"/>
                    <a:pt x="170" y="367"/>
                  </a:cubicBezTo>
                  <a:cubicBezTo>
                    <a:pt x="160" y="367"/>
                    <a:pt x="151" y="358"/>
                    <a:pt x="151" y="347"/>
                  </a:cubicBezTo>
                  <a:cubicBezTo>
                    <a:pt x="151" y="337"/>
                    <a:pt x="160" y="329"/>
                    <a:pt x="170" y="329"/>
                  </a:cubicBezTo>
                  <a:cubicBezTo>
                    <a:pt x="170" y="329"/>
                    <a:pt x="170" y="329"/>
                    <a:pt x="246" y="329"/>
                  </a:cubicBezTo>
                  <a:cubicBezTo>
                    <a:pt x="256" y="329"/>
                    <a:pt x="265" y="320"/>
                    <a:pt x="265" y="309"/>
                  </a:cubicBezTo>
                  <a:cubicBezTo>
                    <a:pt x="265" y="299"/>
                    <a:pt x="256" y="291"/>
                    <a:pt x="246" y="291"/>
                  </a:cubicBezTo>
                  <a:cubicBezTo>
                    <a:pt x="246" y="291"/>
                    <a:pt x="246" y="291"/>
                    <a:pt x="94" y="291"/>
                  </a:cubicBezTo>
                  <a:cubicBezTo>
                    <a:pt x="84" y="291"/>
                    <a:pt x="76" y="282"/>
                    <a:pt x="76" y="271"/>
                  </a:cubicBezTo>
                  <a:cubicBezTo>
                    <a:pt x="76" y="261"/>
                    <a:pt x="84" y="253"/>
                    <a:pt x="94" y="253"/>
                  </a:cubicBezTo>
                  <a:cubicBezTo>
                    <a:pt x="94" y="253"/>
                    <a:pt x="94" y="253"/>
                    <a:pt x="342" y="253"/>
                  </a:cubicBezTo>
                  <a:cubicBezTo>
                    <a:pt x="343" y="253"/>
                    <a:pt x="343" y="253"/>
                    <a:pt x="343" y="253"/>
                  </a:cubicBezTo>
                  <a:cubicBezTo>
                    <a:pt x="343" y="253"/>
                    <a:pt x="343" y="253"/>
                    <a:pt x="397" y="253"/>
                  </a:cubicBezTo>
                  <a:cubicBezTo>
                    <a:pt x="408" y="252"/>
                    <a:pt x="416" y="244"/>
                    <a:pt x="416" y="233"/>
                  </a:cubicBezTo>
                  <a:cubicBezTo>
                    <a:pt x="416" y="223"/>
                    <a:pt x="407" y="215"/>
                    <a:pt x="397" y="215"/>
                  </a:cubicBezTo>
                  <a:cubicBezTo>
                    <a:pt x="397" y="215"/>
                    <a:pt x="397" y="215"/>
                    <a:pt x="270" y="215"/>
                  </a:cubicBezTo>
                  <a:cubicBezTo>
                    <a:pt x="260" y="215"/>
                    <a:pt x="251" y="206"/>
                    <a:pt x="251" y="195"/>
                  </a:cubicBezTo>
                  <a:cubicBezTo>
                    <a:pt x="251" y="185"/>
                    <a:pt x="260" y="177"/>
                    <a:pt x="270" y="177"/>
                  </a:cubicBezTo>
                  <a:cubicBezTo>
                    <a:pt x="270" y="177"/>
                    <a:pt x="270" y="177"/>
                    <a:pt x="322" y="177"/>
                  </a:cubicBezTo>
                  <a:cubicBezTo>
                    <a:pt x="322" y="177"/>
                    <a:pt x="322" y="177"/>
                    <a:pt x="568" y="177"/>
                  </a:cubicBezTo>
                  <a:cubicBezTo>
                    <a:pt x="569" y="177"/>
                    <a:pt x="570" y="176"/>
                    <a:pt x="570" y="176"/>
                  </a:cubicBezTo>
                  <a:cubicBezTo>
                    <a:pt x="570" y="176"/>
                    <a:pt x="570" y="176"/>
                    <a:pt x="721" y="176"/>
                  </a:cubicBezTo>
                  <a:cubicBezTo>
                    <a:pt x="732" y="176"/>
                    <a:pt x="741" y="168"/>
                    <a:pt x="741" y="157"/>
                  </a:cubicBezTo>
                  <a:cubicBezTo>
                    <a:pt x="741" y="147"/>
                    <a:pt x="732" y="138"/>
                    <a:pt x="721" y="138"/>
                  </a:cubicBezTo>
                  <a:cubicBezTo>
                    <a:pt x="721" y="138"/>
                    <a:pt x="721" y="138"/>
                    <a:pt x="381" y="138"/>
                  </a:cubicBezTo>
                  <a:cubicBezTo>
                    <a:pt x="370" y="138"/>
                    <a:pt x="362" y="130"/>
                    <a:pt x="362" y="120"/>
                  </a:cubicBezTo>
                  <a:cubicBezTo>
                    <a:pt x="362" y="109"/>
                    <a:pt x="370" y="100"/>
                    <a:pt x="381" y="100"/>
                  </a:cubicBezTo>
                  <a:cubicBezTo>
                    <a:pt x="381" y="100"/>
                    <a:pt x="381" y="100"/>
                    <a:pt x="494" y="100"/>
                  </a:cubicBezTo>
                  <a:cubicBezTo>
                    <a:pt x="505" y="100"/>
                    <a:pt x="513" y="92"/>
                    <a:pt x="513" y="82"/>
                  </a:cubicBezTo>
                  <a:cubicBezTo>
                    <a:pt x="513" y="71"/>
                    <a:pt x="505" y="62"/>
                    <a:pt x="494" y="62"/>
                  </a:cubicBezTo>
                  <a:cubicBezTo>
                    <a:pt x="494" y="62"/>
                    <a:pt x="494" y="62"/>
                    <a:pt x="425" y="62"/>
                  </a:cubicBezTo>
                  <a:cubicBezTo>
                    <a:pt x="414" y="62"/>
                    <a:pt x="406" y="54"/>
                    <a:pt x="406" y="44"/>
                  </a:cubicBezTo>
                  <a:cubicBezTo>
                    <a:pt x="406" y="33"/>
                    <a:pt x="414" y="24"/>
                    <a:pt x="425" y="24"/>
                  </a:cubicBezTo>
                  <a:cubicBezTo>
                    <a:pt x="425" y="24"/>
                    <a:pt x="425" y="24"/>
                    <a:pt x="646" y="24"/>
                  </a:cubicBezTo>
                  <a:cubicBezTo>
                    <a:pt x="656" y="24"/>
                    <a:pt x="665" y="16"/>
                    <a:pt x="665" y="6"/>
                  </a:cubicBezTo>
                  <a:cubicBezTo>
                    <a:pt x="665" y="6"/>
                    <a:pt x="665" y="2"/>
                    <a:pt x="664" y="0"/>
                  </a:cubicBez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grpSp>
      <p:sp>
        <p:nvSpPr>
          <p:cNvPr id="24" name="Date Placeholder 2">
            <a:extLst>
              <a:ext uri="{FF2B5EF4-FFF2-40B4-BE49-F238E27FC236}">
                <a16:creationId xmlns:a16="http://schemas.microsoft.com/office/drawing/2014/main" id="{D7F7A3D1-5A44-43AF-91A9-51C2C93FD69D}"/>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a:solidFill>
                  <a:schemeClr val="tx1"/>
                </a:solidFill>
              </a:defRPr>
            </a:lvl1pPr>
          </a:lstStyle>
          <a:p>
            <a:endParaRPr lang="en-GB" dirty="0"/>
          </a:p>
        </p:txBody>
      </p:sp>
    </p:spTree>
    <p:extLst>
      <p:ext uri="{BB962C8B-B14F-4D97-AF65-F5344CB8AC3E}">
        <p14:creationId xmlns:p14="http://schemas.microsoft.com/office/powerpoint/2010/main" val="4294079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pattern half 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1ACDBC-3738-4892-B226-62928AB32175}"/>
              </a:ext>
            </a:extLst>
          </p:cNvPr>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 name="Title 1"/>
          <p:cNvSpPr>
            <a:spLocks noGrp="1"/>
          </p:cNvSpPr>
          <p:nvPr>
            <p:ph type="title"/>
          </p:nvPr>
        </p:nvSpPr>
        <p:spPr>
          <a:xfrm>
            <a:off x="445500" y="445500"/>
            <a:ext cx="3645000" cy="675000"/>
          </a:xfrm>
        </p:spPr>
        <p:txBody>
          <a:bodyPr anchor="t"/>
          <a:lstStyle>
            <a:lvl1pPr>
              <a:defRPr sz="2400" b="0"/>
            </a:lvl1pPr>
          </a:lstStyle>
          <a:p>
            <a:r>
              <a:rPr lang="en-US" dirty="0"/>
              <a:t>Click to edit Master title style</a:t>
            </a:r>
          </a:p>
        </p:txBody>
      </p:sp>
      <p:sp>
        <p:nvSpPr>
          <p:cNvPr id="6" name="Footer Placeholder 5"/>
          <p:cNvSpPr>
            <a:spLocks noGrp="1"/>
          </p:cNvSpPr>
          <p:nvPr>
            <p:ph type="ftr" sz="quarter" idx="11"/>
          </p:nvPr>
        </p:nvSpPr>
        <p:spPr>
          <a:xfrm>
            <a:off x="661501" y="4698000"/>
            <a:ext cx="2970000" cy="445500"/>
          </a:xfrm>
        </p:spPr>
        <p:txBody>
          <a:bodyPr/>
          <a:lstStyle>
            <a:lvl1pPr>
              <a:defRPr b="0"/>
            </a:lvl1pPr>
          </a:lstStyle>
          <a:p>
            <a:r>
              <a:rPr lang="fr-FR" dirty="0"/>
              <a:t>Groupe de travail "fiscalité xx" | Date</a:t>
            </a:r>
            <a:endParaRPr lang="de-DE" dirty="0"/>
          </a:p>
        </p:txBody>
      </p:sp>
      <p:sp>
        <p:nvSpPr>
          <p:cNvPr id="7" name="Slide Number Placeholder 6"/>
          <p:cNvSpPr>
            <a:spLocks noGrp="1"/>
          </p:cNvSpPr>
          <p:nvPr>
            <p:ph type="sldNum" sz="quarter" idx="12"/>
          </p:nvPr>
        </p:nvSpPr>
        <p:spPr/>
        <p:txBody>
          <a:bodyPr/>
          <a:lstStyle>
            <a:lvl1pPr>
              <a:defRPr b="0"/>
            </a:lvl1pPr>
          </a:lstStyle>
          <a:p>
            <a:fld id="{586824BF-3B93-454D-8CFC-2835FAC2A0AB}" type="slidenum">
              <a:rPr lang="de-DE" smtClean="0"/>
              <a:pPr/>
              <a:t>‹#›</a:t>
            </a:fld>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445500" y="1350000"/>
            <a:ext cx="3645000" cy="334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9" name="Freeform 5">
            <a:extLst>
              <a:ext uri="{FF2B5EF4-FFF2-40B4-BE49-F238E27FC236}">
                <a16:creationId xmlns:a16="http://schemas.microsoft.com/office/drawing/2014/main" id="{0ED673FF-798F-4652-9611-4349CE054D04}"/>
              </a:ext>
            </a:extLst>
          </p:cNvPr>
          <p:cNvSpPr>
            <a:spLocks noEditPoints="1"/>
          </p:cNvSpPr>
          <p:nvPr userDrawn="1"/>
        </p:nvSpPr>
        <p:spPr bwMode="auto">
          <a:xfrm>
            <a:off x="6129339" y="0"/>
            <a:ext cx="3014663" cy="5143500"/>
          </a:xfrm>
          <a:custGeom>
            <a:avLst/>
            <a:gdLst>
              <a:gd name="T0" fmla="*/ 2311 w 2531"/>
              <a:gd name="T1" fmla="*/ 99 h 4320"/>
              <a:gd name="T2" fmla="*/ 2123 w 2531"/>
              <a:gd name="T3" fmla="*/ 36 h 4320"/>
              <a:gd name="T4" fmla="*/ 999 w 2531"/>
              <a:gd name="T5" fmla="*/ 161 h 4320"/>
              <a:gd name="T6" fmla="*/ 1312 w 2531"/>
              <a:gd name="T7" fmla="*/ 349 h 4320"/>
              <a:gd name="T8" fmla="*/ 1936 w 2531"/>
              <a:gd name="T9" fmla="*/ 474 h 4320"/>
              <a:gd name="T10" fmla="*/ 1499 w 2531"/>
              <a:gd name="T11" fmla="*/ 661 h 4320"/>
              <a:gd name="T12" fmla="*/ 2061 w 2531"/>
              <a:gd name="T13" fmla="*/ 848 h 4320"/>
              <a:gd name="T14" fmla="*/ 1686 w 2531"/>
              <a:gd name="T15" fmla="*/ 973 h 4320"/>
              <a:gd name="T16" fmla="*/ 750 w 2531"/>
              <a:gd name="T17" fmla="*/ 1161 h 4320"/>
              <a:gd name="T18" fmla="*/ 1811 w 2531"/>
              <a:gd name="T19" fmla="*/ 1348 h 4320"/>
              <a:gd name="T20" fmla="*/ 1561 w 2531"/>
              <a:gd name="T21" fmla="*/ 1473 h 4320"/>
              <a:gd name="T22" fmla="*/ 750 w 2531"/>
              <a:gd name="T23" fmla="*/ 1660 h 4320"/>
              <a:gd name="T24" fmla="*/ 1936 w 2531"/>
              <a:gd name="T25" fmla="*/ 1848 h 4320"/>
              <a:gd name="T26" fmla="*/ 1561 w 2531"/>
              <a:gd name="T27" fmla="*/ 1973 h 4320"/>
              <a:gd name="T28" fmla="*/ 874 w 2531"/>
              <a:gd name="T29" fmla="*/ 2035 h 4320"/>
              <a:gd name="T30" fmla="*/ 1062 w 2531"/>
              <a:gd name="T31" fmla="*/ 1848 h 4320"/>
              <a:gd name="T32" fmla="*/ 562 w 2531"/>
              <a:gd name="T33" fmla="*/ 1973 h 4320"/>
              <a:gd name="T34" fmla="*/ 375 w 2531"/>
              <a:gd name="T35" fmla="*/ 2160 h 4320"/>
              <a:gd name="T36" fmla="*/ 750 w 2531"/>
              <a:gd name="T37" fmla="*/ 2285 h 4320"/>
              <a:gd name="T38" fmla="*/ 63 w 2531"/>
              <a:gd name="T39" fmla="*/ 2472 h 4320"/>
              <a:gd name="T40" fmla="*/ 937 w 2531"/>
              <a:gd name="T41" fmla="*/ 2347 h 4320"/>
              <a:gd name="T42" fmla="*/ 1998 w 2531"/>
              <a:gd name="T43" fmla="*/ 2285 h 4320"/>
              <a:gd name="T44" fmla="*/ 1561 w 2531"/>
              <a:gd name="T45" fmla="*/ 2472 h 4320"/>
              <a:gd name="T46" fmla="*/ 937 w 2531"/>
              <a:gd name="T47" fmla="*/ 2597 h 4320"/>
              <a:gd name="T48" fmla="*/ 2123 w 2531"/>
              <a:gd name="T49" fmla="*/ 2785 h 4320"/>
              <a:gd name="T50" fmla="*/ 999 w 2531"/>
              <a:gd name="T51" fmla="*/ 2910 h 4320"/>
              <a:gd name="T52" fmla="*/ 1312 w 2531"/>
              <a:gd name="T53" fmla="*/ 3097 h 4320"/>
              <a:gd name="T54" fmla="*/ 1936 w 2531"/>
              <a:gd name="T55" fmla="*/ 3222 h 4320"/>
              <a:gd name="T56" fmla="*/ 1499 w 2531"/>
              <a:gd name="T57" fmla="*/ 3409 h 4320"/>
              <a:gd name="T58" fmla="*/ 2061 w 2531"/>
              <a:gd name="T59" fmla="*/ 3597 h 4320"/>
              <a:gd name="T60" fmla="*/ 1686 w 2531"/>
              <a:gd name="T61" fmla="*/ 3722 h 4320"/>
              <a:gd name="T62" fmla="*/ 750 w 2531"/>
              <a:gd name="T63" fmla="*/ 3909 h 4320"/>
              <a:gd name="T64" fmla="*/ 1811 w 2531"/>
              <a:gd name="T65" fmla="*/ 4096 h 4320"/>
              <a:gd name="T66" fmla="*/ 1561 w 2531"/>
              <a:gd name="T67" fmla="*/ 4221 h 4320"/>
              <a:gd name="T68" fmla="*/ 1759 w 2531"/>
              <a:gd name="T69" fmla="*/ 4319 h 4320"/>
              <a:gd name="T70" fmla="*/ 2123 w 2531"/>
              <a:gd name="T71" fmla="*/ 4284 h 4320"/>
              <a:gd name="T72" fmla="*/ 2486 w 2531"/>
              <a:gd name="T73" fmla="*/ 0 h 4320"/>
              <a:gd name="T74" fmla="*/ 2248 w 2531"/>
              <a:gd name="T75" fmla="*/ 2285 h 4320"/>
              <a:gd name="T76" fmla="*/ 1686 w 2531"/>
              <a:gd name="T77" fmla="*/ 224 h 4320"/>
              <a:gd name="T78" fmla="*/ 1686 w 2531"/>
              <a:gd name="T79" fmla="*/ 349 h 4320"/>
              <a:gd name="T80" fmla="*/ 2186 w 2531"/>
              <a:gd name="T81" fmla="*/ 1348 h 4320"/>
              <a:gd name="T82" fmla="*/ 1874 w 2531"/>
              <a:gd name="T83" fmla="*/ 1036 h 4320"/>
              <a:gd name="T84" fmla="*/ 1874 w 2531"/>
              <a:gd name="T85" fmla="*/ 1036 h 4320"/>
              <a:gd name="T86" fmla="*/ 2061 w 2531"/>
              <a:gd name="T87" fmla="*/ 1473 h 4320"/>
              <a:gd name="T88" fmla="*/ 1811 w 2531"/>
              <a:gd name="T89" fmla="*/ 2098 h 4320"/>
              <a:gd name="T90" fmla="*/ 2248 w 2531"/>
              <a:gd name="T91" fmla="*/ 2035 h 4320"/>
              <a:gd name="T92" fmla="*/ 1874 w 2531"/>
              <a:gd name="T93" fmla="*/ 2535 h 4320"/>
              <a:gd name="T94" fmla="*/ 2186 w 2531"/>
              <a:gd name="T95" fmla="*/ 2597 h 4320"/>
              <a:gd name="T96" fmla="*/ 1936 w 2531"/>
              <a:gd name="T97" fmla="*/ 3722 h 4320"/>
              <a:gd name="T98" fmla="*/ 2061 w 2531"/>
              <a:gd name="T99" fmla="*/ 4096 h 4320"/>
              <a:gd name="T100" fmla="*/ 2248 w 2531"/>
              <a:gd name="T101" fmla="*/ 4034 h 4320"/>
              <a:gd name="T102" fmla="*/ 1624 w 2531"/>
              <a:gd name="T103" fmla="*/ 3035 h 4320"/>
              <a:gd name="T104" fmla="*/ 2186 w 2531"/>
              <a:gd name="T105" fmla="*/ 3097 h 4320"/>
              <a:gd name="T106" fmla="*/ 2311 w 2531"/>
              <a:gd name="T107" fmla="*/ 272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1" h="4320">
                <a:moveTo>
                  <a:pt x="2486" y="0"/>
                </a:moveTo>
                <a:cubicBezTo>
                  <a:pt x="2494" y="10"/>
                  <a:pt x="2498" y="23"/>
                  <a:pt x="2498" y="36"/>
                </a:cubicBezTo>
                <a:cubicBezTo>
                  <a:pt x="2498" y="71"/>
                  <a:pt x="2470" y="99"/>
                  <a:pt x="2436" y="99"/>
                </a:cubicBezTo>
                <a:cubicBezTo>
                  <a:pt x="2311" y="99"/>
                  <a:pt x="2311" y="99"/>
                  <a:pt x="2311" y="99"/>
                </a:cubicBezTo>
                <a:cubicBezTo>
                  <a:pt x="2276" y="99"/>
                  <a:pt x="2248" y="71"/>
                  <a:pt x="2248" y="36"/>
                </a:cubicBezTo>
                <a:cubicBezTo>
                  <a:pt x="2248" y="23"/>
                  <a:pt x="2253" y="10"/>
                  <a:pt x="2260" y="0"/>
                </a:cubicBezTo>
                <a:cubicBezTo>
                  <a:pt x="2112" y="0"/>
                  <a:pt x="2112" y="0"/>
                  <a:pt x="2112" y="0"/>
                </a:cubicBezTo>
                <a:cubicBezTo>
                  <a:pt x="2119" y="10"/>
                  <a:pt x="2123" y="23"/>
                  <a:pt x="2123" y="36"/>
                </a:cubicBezTo>
                <a:cubicBezTo>
                  <a:pt x="2123" y="71"/>
                  <a:pt x="2095" y="99"/>
                  <a:pt x="2061" y="99"/>
                </a:cubicBezTo>
                <a:cubicBezTo>
                  <a:pt x="1062" y="99"/>
                  <a:pt x="1062" y="99"/>
                  <a:pt x="1062" y="99"/>
                </a:cubicBezTo>
                <a:cubicBezTo>
                  <a:pt x="1027" y="99"/>
                  <a:pt x="999" y="127"/>
                  <a:pt x="999" y="161"/>
                </a:cubicBezTo>
                <a:cubicBezTo>
                  <a:pt x="999" y="161"/>
                  <a:pt x="999" y="161"/>
                  <a:pt x="999" y="161"/>
                </a:cubicBezTo>
                <a:cubicBezTo>
                  <a:pt x="999" y="196"/>
                  <a:pt x="1027" y="224"/>
                  <a:pt x="1062" y="224"/>
                </a:cubicBezTo>
                <a:cubicBezTo>
                  <a:pt x="1312" y="224"/>
                  <a:pt x="1312" y="224"/>
                  <a:pt x="1312" y="224"/>
                </a:cubicBezTo>
                <a:cubicBezTo>
                  <a:pt x="1346" y="224"/>
                  <a:pt x="1374" y="252"/>
                  <a:pt x="1374" y="286"/>
                </a:cubicBezTo>
                <a:cubicBezTo>
                  <a:pt x="1374" y="321"/>
                  <a:pt x="1346" y="349"/>
                  <a:pt x="1312" y="349"/>
                </a:cubicBezTo>
                <a:cubicBezTo>
                  <a:pt x="812" y="349"/>
                  <a:pt x="812" y="349"/>
                  <a:pt x="812" y="349"/>
                </a:cubicBezTo>
                <a:cubicBezTo>
                  <a:pt x="778" y="349"/>
                  <a:pt x="750" y="377"/>
                  <a:pt x="750" y="411"/>
                </a:cubicBezTo>
                <a:cubicBezTo>
                  <a:pt x="750" y="446"/>
                  <a:pt x="778" y="474"/>
                  <a:pt x="812" y="474"/>
                </a:cubicBezTo>
                <a:cubicBezTo>
                  <a:pt x="1936" y="474"/>
                  <a:pt x="1936" y="474"/>
                  <a:pt x="1936" y="474"/>
                </a:cubicBezTo>
                <a:cubicBezTo>
                  <a:pt x="1970" y="474"/>
                  <a:pt x="1998" y="502"/>
                  <a:pt x="1998" y="536"/>
                </a:cubicBezTo>
                <a:cubicBezTo>
                  <a:pt x="1998" y="570"/>
                  <a:pt x="1970" y="599"/>
                  <a:pt x="1936" y="599"/>
                </a:cubicBezTo>
                <a:cubicBezTo>
                  <a:pt x="1561" y="599"/>
                  <a:pt x="1561" y="599"/>
                  <a:pt x="1561" y="599"/>
                </a:cubicBezTo>
                <a:cubicBezTo>
                  <a:pt x="1527" y="599"/>
                  <a:pt x="1499" y="627"/>
                  <a:pt x="1499" y="661"/>
                </a:cubicBezTo>
                <a:cubicBezTo>
                  <a:pt x="1499" y="695"/>
                  <a:pt x="1527" y="723"/>
                  <a:pt x="1561" y="723"/>
                </a:cubicBezTo>
                <a:cubicBezTo>
                  <a:pt x="2061" y="723"/>
                  <a:pt x="2061" y="723"/>
                  <a:pt x="2061" y="723"/>
                </a:cubicBezTo>
                <a:cubicBezTo>
                  <a:pt x="2095" y="723"/>
                  <a:pt x="2123" y="752"/>
                  <a:pt x="2123" y="786"/>
                </a:cubicBezTo>
                <a:cubicBezTo>
                  <a:pt x="2123" y="820"/>
                  <a:pt x="2095" y="848"/>
                  <a:pt x="2061" y="848"/>
                </a:cubicBezTo>
                <a:cubicBezTo>
                  <a:pt x="1062" y="848"/>
                  <a:pt x="1062" y="848"/>
                  <a:pt x="1062" y="848"/>
                </a:cubicBezTo>
                <a:cubicBezTo>
                  <a:pt x="1027" y="848"/>
                  <a:pt x="999" y="877"/>
                  <a:pt x="999" y="911"/>
                </a:cubicBezTo>
                <a:cubicBezTo>
                  <a:pt x="999" y="945"/>
                  <a:pt x="1027" y="973"/>
                  <a:pt x="1062" y="973"/>
                </a:cubicBezTo>
                <a:cubicBezTo>
                  <a:pt x="1686" y="973"/>
                  <a:pt x="1686" y="973"/>
                  <a:pt x="1686" y="973"/>
                </a:cubicBezTo>
                <a:cubicBezTo>
                  <a:pt x="1721" y="973"/>
                  <a:pt x="1749" y="1001"/>
                  <a:pt x="1749" y="1036"/>
                </a:cubicBezTo>
                <a:cubicBezTo>
                  <a:pt x="1749" y="1070"/>
                  <a:pt x="1721" y="1098"/>
                  <a:pt x="1686" y="1098"/>
                </a:cubicBezTo>
                <a:cubicBezTo>
                  <a:pt x="812" y="1098"/>
                  <a:pt x="812" y="1098"/>
                  <a:pt x="812" y="1098"/>
                </a:cubicBezTo>
                <a:cubicBezTo>
                  <a:pt x="778" y="1098"/>
                  <a:pt x="750" y="1126"/>
                  <a:pt x="750" y="1161"/>
                </a:cubicBezTo>
                <a:cubicBezTo>
                  <a:pt x="750" y="1195"/>
                  <a:pt x="778" y="1223"/>
                  <a:pt x="812" y="1223"/>
                </a:cubicBezTo>
                <a:cubicBezTo>
                  <a:pt x="1811" y="1223"/>
                  <a:pt x="1811" y="1223"/>
                  <a:pt x="1811" y="1223"/>
                </a:cubicBezTo>
                <a:cubicBezTo>
                  <a:pt x="1845" y="1223"/>
                  <a:pt x="1874" y="1251"/>
                  <a:pt x="1874" y="1286"/>
                </a:cubicBezTo>
                <a:cubicBezTo>
                  <a:pt x="1874" y="1320"/>
                  <a:pt x="1845" y="1348"/>
                  <a:pt x="1811" y="1348"/>
                </a:cubicBezTo>
                <a:cubicBezTo>
                  <a:pt x="1312" y="1348"/>
                  <a:pt x="1312" y="1348"/>
                  <a:pt x="1312" y="1348"/>
                </a:cubicBezTo>
                <a:cubicBezTo>
                  <a:pt x="1277" y="1348"/>
                  <a:pt x="1249" y="1376"/>
                  <a:pt x="1249" y="1411"/>
                </a:cubicBezTo>
                <a:cubicBezTo>
                  <a:pt x="1249" y="1445"/>
                  <a:pt x="1277" y="1473"/>
                  <a:pt x="1312" y="1473"/>
                </a:cubicBezTo>
                <a:cubicBezTo>
                  <a:pt x="1561" y="1473"/>
                  <a:pt x="1561" y="1473"/>
                  <a:pt x="1561" y="1473"/>
                </a:cubicBezTo>
                <a:cubicBezTo>
                  <a:pt x="1596" y="1473"/>
                  <a:pt x="1624" y="1501"/>
                  <a:pt x="1624" y="1535"/>
                </a:cubicBezTo>
                <a:cubicBezTo>
                  <a:pt x="1624" y="1570"/>
                  <a:pt x="1596" y="1598"/>
                  <a:pt x="1561" y="1598"/>
                </a:cubicBezTo>
                <a:cubicBezTo>
                  <a:pt x="812" y="1598"/>
                  <a:pt x="812" y="1598"/>
                  <a:pt x="812" y="1598"/>
                </a:cubicBezTo>
                <a:cubicBezTo>
                  <a:pt x="778" y="1598"/>
                  <a:pt x="750" y="1626"/>
                  <a:pt x="750" y="1660"/>
                </a:cubicBezTo>
                <a:cubicBezTo>
                  <a:pt x="750" y="1695"/>
                  <a:pt x="778" y="1723"/>
                  <a:pt x="812" y="1723"/>
                </a:cubicBezTo>
                <a:cubicBezTo>
                  <a:pt x="1936" y="1723"/>
                  <a:pt x="1936" y="1723"/>
                  <a:pt x="1936" y="1723"/>
                </a:cubicBezTo>
                <a:cubicBezTo>
                  <a:pt x="1970" y="1723"/>
                  <a:pt x="1998" y="1751"/>
                  <a:pt x="1998" y="1785"/>
                </a:cubicBezTo>
                <a:cubicBezTo>
                  <a:pt x="1998" y="1820"/>
                  <a:pt x="1970" y="1848"/>
                  <a:pt x="1936" y="1848"/>
                </a:cubicBezTo>
                <a:cubicBezTo>
                  <a:pt x="1436" y="1848"/>
                  <a:pt x="1436" y="1848"/>
                  <a:pt x="1436" y="1848"/>
                </a:cubicBezTo>
                <a:cubicBezTo>
                  <a:pt x="1402" y="1848"/>
                  <a:pt x="1374" y="1876"/>
                  <a:pt x="1374" y="1910"/>
                </a:cubicBezTo>
                <a:cubicBezTo>
                  <a:pt x="1374" y="1945"/>
                  <a:pt x="1402" y="1973"/>
                  <a:pt x="1436" y="1973"/>
                </a:cubicBezTo>
                <a:cubicBezTo>
                  <a:pt x="1561" y="1973"/>
                  <a:pt x="1561" y="1973"/>
                  <a:pt x="1561" y="1973"/>
                </a:cubicBezTo>
                <a:cubicBezTo>
                  <a:pt x="1596" y="1973"/>
                  <a:pt x="1624" y="2001"/>
                  <a:pt x="1624" y="2035"/>
                </a:cubicBezTo>
                <a:cubicBezTo>
                  <a:pt x="1624" y="2069"/>
                  <a:pt x="1596" y="2098"/>
                  <a:pt x="1561" y="2098"/>
                </a:cubicBezTo>
                <a:cubicBezTo>
                  <a:pt x="937" y="2098"/>
                  <a:pt x="937" y="2098"/>
                  <a:pt x="937" y="2098"/>
                </a:cubicBezTo>
                <a:cubicBezTo>
                  <a:pt x="903" y="2098"/>
                  <a:pt x="874" y="2069"/>
                  <a:pt x="874" y="2035"/>
                </a:cubicBezTo>
                <a:cubicBezTo>
                  <a:pt x="874" y="2001"/>
                  <a:pt x="903" y="1973"/>
                  <a:pt x="937" y="1973"/>
                </a:cubicBezTo>
                <a:cubicBezTo>
                  <a:pt x="1062" y="1973"/>
                  <a:pt x="1062" y="1973"/>
                  <a:pt x="1062" y="1973"/>
                </a:cubicBezTo>
                <a:cubicBezTo>
                  <a:pt x="1096" y="1973"/>
                  <a:pt x="1124" y="1945"/>
                  <a:pt x="1124" y="1910"/>
                </a:cubicBezTo>
                <a:cubicBezTo>
                  <a:pt x="1124" y="1876"/>
                  <a:pt x="1096" y="1848"/>
                  <a:pt x="1062" y="1848"/>
                </a:cubicBezTo>
                <a:cubicBezTo>
                  <a:pt x="63" y="1848"/>
                  <a:pt x="63" y="1848"/>
                  <a:pt x="63" y="1848"/>
                </a:cubicBezTo>
                <a:cubicBezTo>
                  <a:pt x="28" y="1848"/>
                  <a:pt x="0" y="1876"/>
                  <a:pt x="0" y="1910"/>
                </a:cubicBezTo>
                <a:cubicBezTo>
                  <a:pt x="0" y="1945"/>
                  <a:pt x="28" y="1973"/>
                  <a:pt x="63" y="1973"/>
                </a:cubicBezTo>
                <a:cubicBezTo>
                  <a:pt x="562" y="1973"/>
                  <a:pt x="562" y="1973"/>
                  <a:pt x="562" y="1973"/>
                </a:cubicBezTo>
                <a:cubicBezTo>
                  <a:pt x="597" y="1973"/>
                  <a:pt x="625" y="2001"/>
                  <a:pt x="625" y="2035"/>
                </a:cubicBezTo>
                <a:cubicBezTo>
                  <a:pt x="625" y="2069"/>
                  <a:pt x="597" y="2098"/>
                  <a:pt x="562" y="2098"/>
                </a:cubicBezTo>
                <a:cubicBezTo>
                  <a:pt x="437" y="2098"/>
                  <a:pt x="437" y="2098"/>
                  <a:pt x="437" y="2098"/>
                </a:cubicBezTo>
                <a:cubicBezTo>
                  <a:pt x="403" y="2098"/>
                  <a:pt x="375" y="2126"/>
                  <a:pt x="375" y="2160"/>
                </a:cubicBezTo>
                <a:cubicBezTo>
                  <a:pt x="375" y="2160"/>
                  <a:pt x="375" y="2160"/>
                  <a:pt x="375" y="2160"/>
                </a:cubicBezTo>
                <a:cubicBezTo>
                  <a:pt x="375" y="2194"/>
                  <a:pt x="403" y="2223"/>
                  <a:pt x="437" y="2223"/>
                </a:cubicBezTo>
                <a:cubicBezTo>
                  <a:pt x="687" y="2223"/>
                  <a:pt x="687" y="2223"/>
                  <a:pt x="687" y="2223"/>
                </a:cubicBezTo>
                <a:cubicBezTo>
                  <a:pt x="721" y="2223"/>
                  <a:pt x="750" y="2251"/>
                  <a:pt x="750" y="2285"/>
                </a:cubicBezTo>
                <a:cubicBezTo>
                  <a:pt x="750" y="2319"/>
                  <a:pt x="721" y="2347"/>
                  <a:pt x="687" y="2347"/>
                </a:cubicBezTo>
                <a:cubicBezTo>
                  <a:pt x="63" y="2347"/>
                  <a:pt x="63" y="2347"/>
                  <a:pt x="63" y="2347"/>
                </a:cubicBezTo>
                <a:cubicBezTo>
                  <a:pt x="28" y="2347"/>
                  <a:pt x="0" y="2376"/>
                  <a:pt x="0" y="2410"/>
                </a:cubicBezTo>
                <a:cubicBezTo>
                  <a:pt x="0" y="2444"/>
                  <a:pt x="28" y="2472"/>
                  <a:pt x="63" y="2472"/>
                </a:cubicBezTo>
                <a:cubicBezTo>
                  <a:pt x="1187" y="2472"/>
                  <a:pt x="1187" y="2472"/>
                  <a:pt x="1187" y="2472"/>
                </a:cubicBezTo>
                <a:cubicBezTo>
                  <a:pt x="1221" y="2472"/>
                  <a:pt x="1249" y="2444"/>
                  <a:pt x="1249" y="2410"/>
                </a:cubicBezTo>
                <a:cubicBezTo>
                  <a:pt x="1249" y="2376"/>
                  <a:pt x="1221" y="2347"/>
                  <a:pt x="1187" y="2347"/>
                </a:cubicBezTo>
                <a:cubicBezTo>
                  <a:pt x="937" y="2347"/>
                  <a:pt x="937" y="2347"/>
                  <a:pt x="937" y="2347"/>
                </a:cubicBezTo>
                <a:cubicBezTo>
                  <a:pt x="903" y="2347"/>
                  <a:pt x="874" y="2319"/>
                  <a:pt x="874" y="2285"/>
                </a:cubicBezTo>
                <a:cubicBezTo>
                  <a:pt x="874" y="2251"/>
                  <a:pt x="903" y="2223"/>
                  <a:pt x="937" y="2223"/>
                </a:cubicBezTo>
                <a:cubicBezTo>
                  <a:pt x="1936" y="2223"/>
                  <a:pt x="1936" y="2223"/>
                  <a:pt x="1936" y="2223"/>
                </a:cubicBezTo>
                <a:cubicBezTo>
                  <a:pt x="1970" y="2223"/>
                  <a:pt x="1998" y="2251"/>
                  <a:pt x="1998" y="2285"/>
                </a:cubicBezTo>
                <a:cubicBezTo>
                  <a:pt x="1998" y="2319"/>
                  <a:pt x="1970" y="2347"/>
                  <a:pt x="1936" y="2347"/>
                </a:cubicBezTo>
                <a:cubicBezTo>
                  <a:pt x="1561" y="2347"/>
                  <a:pt x="1561" y="2347"/>
                  <a:pt x="1561" y="2347"/>
                </a:cubicBezTo>
                <a:cubicBezTo>
                  <a:pt x="1527" y="2347"/>
                  <a:pt x="1499" y="2376"/>
                  <a:pt x="1499" y="2410"/>
                </a:cubicBezTo>
                <a:cubicBezTo>
                  <a:pt x="1499" y="2444"/>
                  <a:pt x="1527" y="2472"/>
                  <a:pt x="1561" y="2472"/>
                </a:cubicBezTo>
                <a:cubicBezTo>
                  <a:pt x="1686" y="2472"/>
                  <a:pt x="1686" y="2472"/>
                  <a:pt x="1686" y="2472"/>
                </a:cubicBezTo>
                <a:cubicBezTo>
                  <a:pt x="1721" y="2472"/>
                  <a:pt x="1749" y="2500"/>
                  <a:pt x="1749" y="2535"/>
                </a:cubicBezTo>
                <a:cubicBezTo>
                  <a:pt x="1749" y="2569"/>
                  <a:pt x="1721" y="2597"/>
                  <a:pt x="1686" y="2597"/>
                </a:cubicBezTo>
                <a:cubicBezTo>
                  <a:pt x="937" y="2597"/>
                  <a:pt x="937" y="2597"/>
                  <a:pt x="937" y="2597"/>
                </a:cubicBezTo>
                <a:cubicBezTo>
                  <a:pt x="903" y="2597"/>
                  <a:pt x="874" y="2625"/>
                  <a:pt x="874" y="2660"/>
                </a:cubicBezTo>
                <a:cubicBezTo>
                  <a:pt x="874" y="2694"/>
                  <a:pt x="903" y="2722"/>
                  <a:pt x="937" y="2722"/>
                </a:cubicBezTo>
                <a:cubicBezTo>
                  <a:pt x="2061" y="2722"/>
                  <a:pt x="2061" y="2722"/>
                  <a:pt x="2061" y="2722"/>
                </a:cubicBezTo>
                <a:cubicBezTo>
                  <a:pt x="2095" y="2722"/>
                  <a:pt x="2123" y="2750"/>
                  <a:pt x="2123" y="2785"/>
                </a:cubicBezTo>
                <a:cubicBezTo>
                  <a:pt x="2123" y="2819"/>
                  <a:pt x="2095" y="2847"/>
                  <a:pt x="2061" y="2847"/>
                </a:cubicBezTo>
                <a:cubicBezTo>
                  <a:pt x="1062" y="2847"/>
                  <a:pt x="1062" y="2847"/>
                  <a:pt x="1062" y="2847"/>
                </a:cubicBezTo>
                <a:cubicBezTo>
                  <a:pt x="1027" y="2847"/>
                  <a:pt x="999" y="2875"/>
                  <a:pt x="999" y="2910"/>
                </a:cubicBezTo>
                <a:cubicBezTo>
                  <a:pt x="999" y="2910"/>
                  <a:pt x="999" y="2910"/>
                  <a:pt x="999" y="2910"/>
                </a:cubicBezTo>
                <a:cubicBezTo>
                  <a:pt x="999" y="2944"/>
                  <a:pt x="1027" y="2972"/>
                  <a:pt x="1062" y="2972"/>
                </a:cubicBezTo>
                <a:cubicBezTo>
                  <a:pt x="1312" y="2972"/>
                  <a:pt x="1312" y="2972"/>
                  <a:pt x="1312" y="2972"/>
                </a:cubicBezTo>
                <a:cubicBezTo>
                  <a:pt x="1346" y="2972"/>
                  <a:pt x="1374" y="3000"/>
                  <a:pt x="1374" y="3035"/>
                </a:cubicBezTo>
                <a:cubicBezTo>
                  <a:pt x="1374" y="3069"/>
                  <a:pt x="1346" y="3097"/>
                  <a:pt x="1312" y="3097"/>
                </a:cubicBezTo>
                <a:cubicBezTo>
                  <a:pt x="812" y="3097"/>
                  <a:pt x="812" y="3097"/>
                  <a:pt x="812" y="3097"/>
                </a:cubicBezTo>
                <a:cubicBezTo>
                  <a:pt x="778" y="3097"/>
                  <a:pt x="750" y="3125"/>
                  <a:pt x="750" y="3159"/>
                </a:cubicBezTo>
                <a:cubicBezTo>
                  <a:pt x="750" y="3194"/>
                  <a:pt x="778" y="3222"/>
                  <a:pt x="812" y="3222"/>
                </a:cubicBezTo>
                <a:cubicBezTo>
                  <a:pt x="1936" y="3222"/>
                  <a:pt x="1936" y="3222"/>
                  <a:pt x="1936" y="3222"/>
                </a:cubicBezTo>
                <a:cubicBezTo>
                  <a:pt x="1970" y="3222"/>
                  <a:pt x="1998" y="3250"/>
                  <a:pt x="1998" y="3284"/>
                </a:cubicBezTo>
                <a:cubicBezTo>
                  <a:pt x="1998" y="3319"/>
                  <a:pt x="1970" y="3347"/>
                  <a:pt x="1936" y="3347"/>
                </a:cubicBezTo>
                <a:cubicBezTo>
                  <a:pt x="1561" y="3347"/>
                  <a:pt x="1561" y="3347"/>
                  <a:pt x="1561" y="3347"/>
                </a:cubicBezTo>
                <a:cubicBezTo>
                  <a:pt x="1527" y="3347"/>
                  <a:pt x="1499" y="3375"/>
                  <a:pt x="1499" y="3409"/>
                </a:cubicBezTo>
                <a:cubicBezTo>
                  <a:pt x="1499" y="3444"/>
                  <a:pt x="1527" y="3472"/>
                  <a:pt x="1561" y="3472"/>
                </a:cubicBezTo>
                <a:cubicBezTo>
                  <a:pt x="2061" y="3472"/>
                  <a:pt x="2061" y="3472"/>
                  <a:pt x="2061" y="3472"/>
                </a:cubicBezTo>
                <a:cubicBezTo>
                  <a:pt x="2095" y="3472"/>
                  <a:pt x="2123" y="3500"/>
                  <a:pt x="2123" y="3534"/>
                </a:cubicBezTo>
                <a:cubicBezTo>
                  <a:pt x="2123" y="3569"/>
                  <a:pt x="2095" y="3597"/>
                  <a:pt x="2061" y="3597"/>
                </a:cubicBezTo>
                <a:cubicBezTo>
                  <a:pt x="1062" y="3597"/>
                  <a:pt x="1062" y="3597"/>
                  <a:pt x="1062" y="3597"/>
                </a:cubicBezTo>
                <a:cubicBezTo>
                  <a:pt x="1027" y="3597"/>
                  <a:pt x="999" y="3625"/>
                  <a:pt x="999" y="3659"/>
                </a:cubicBezTo>
                <a:cubicBezTo>
                  <a:pt x="999" y="3693"/>
                  <a:pt x="1027" y="3722"/>
                  <a:pt x="1062" y="3722"/>
                </a:cubicBezTo>
                <a:cubicBezTo>
                  <a:pt x="1686" y="3722"/>
                  <a:pt x="1686" y="3722"/>
                  <a:pt x="1686" y="3722"/>
                </a:cubicBezTo>
                <a:cubicBezTo>
                  <a:pt x="1721" y="3722"/>
                  <a:pt x="1749" y="3750"/>
                  <a:pt x="1749" y="3784"/>
                </a:cubicBezTo>
                <a:cubicBezTo>
                  <a:pt x="1749" y="3818"/>
                  <a:pt x="1721" y="3846"/>
                  <a:pt x="1686" y="3846"/>
                </a:cubicBezTo>
                <a:cubicBezTo>
                  <a:pt x="812" y="3846"/>
                  <a:pt x="812" y="3846"/>
                  <a:pt x="812" y="3846"/>
                </a:cubicBezTo>
                <a:cubicBezTo>
                  <a:pt x="778" y="3846"/>
                  <a:pt x="750" y="3875"/>
                  <a:pt x="750" y="3909"/>
                </a:cubicBezTo>
                <a:cubicBezTo>
                  <a:pt x="750" y="3943"/>
                  <a:pt x="778" y="3971"/>
                  <a:pt x="812" y="3971"/>
                </a:cubicBezTo>
                <a:cubicBezTo>
                  <a:pt x="1811" y="3971"/>
                  <a:pt x="1811" y="3971"/>
                  <a:pt x="1811" y="3971"/>
                </a:cubicBezTo>
                <a:cubicBezTo>
                  <a:pt x="1845" y="3971"/>
                  <a:pt x="1874" y="4000"/>
                  <a:pt x="1874" y="4034"/>
                </a:cubicBezTo>
                <a:cubicBezTo>
                  <a:pt x="1874" y="4068"/>
                  <a:pt x="1845" y="4096"/>
                  <a:pt x="1811" y="4096"/>
                </a:cubicBezTo>
                <a:cubicBezTo>
                  <a:pt x="1312" y="4096"/>
                  <a:pt x="1312" y="4096"/>
                  <a:pt x="1312" y="4096"/>
                </a:cubicBezTo>
                <a:cubicBezTo>
                  <a:pt x="1277" y="4096"/>
                  <a:pt x="1249" y="4124"/>
                  <a:pt x="1249" y="4159"/>
                </a:cubicBezTo>
                <a:cubicBezTo>
                  <a:pt x="1249" y="4193"/>
                  <a:pt x="1277" y="4221"/>
                  <a:pt x="1312" y="4221"/>
                </a:cubicBezTo>
                <a:cubicBezTo>
                  <a:pt x="1561" y="4221"/>
                  <a:pt x="1561" y="4221"/>
                  <a:pt x="1561" y="4221"/>
                </a:cubicBezTo>
                <a:cubicBezTo>
                  <a:pt x="1596" y="4221"/>
                  <a:pt x="1624" y="4249"/>
                  <a:pt x="1624" y="4284"/>
                </a:cubicBezTo>
                <a:cubicBezTo>
                  <a:pt x="1624" y="4297"/>
                  <a:pt x="1619" y="4310"/>
                  <a:pt x="1612" y="4320"/>
                </a:cubicBezTo>
                <a:cubicBezTo>
                  <a:pt x="2110" y="4320"/>
                  <a:pt x="2110" y="4320"/>
                  <a:pt x="2110" y="4320"/>
                </a:cubicBezTo>
                <a:cubicBezTo>
                  <a:pt x="1759" y="4319"/>
                  <a:pt x="1759" y="4319"/>
                  <a:pt x="1759" y="4319"/>
                </a:cubicBezTo>
                <a:cubicBezTo>
                  <a:pt x="1753" y="4309"/>
                  <a:pt x="1749" y="4297"/>
                  <a:pt x="1749" y="4284"/>
                </a:cubicBezTo>
                <a:cubicBezTo>
                  <a:pt x="1749" y="4249"/>
                  <a:pt x="1777" y="4221"/>
                  <a:pt x="1811" y="4221"/>
                </a:cubicBezTo>
                <a:cubicBezTo>
                  <a:pt x="2061" y="4221"/>
                  <a:pt x="2061" y="4221"/>
                  <a:pt x="2061" y="4221"/>
                </a:cubicBezTo>
                <a:cubicBezTo>
                  <a:pt x="2095" y="4221"/>
                  <a:pt x="2123" y="4249"/>
                  <a:pt x="2123" y="4284"/>
                </a:cubicBezTo>
                <a:cubicBezTo>
                  <a:pt x="2123" y="4297"/>
                  <a:pt x="2119" y="4310"/>
                  <a:pt x="2112" y="4320"/>
                </a:cubicBezTo>
                <a:cubicBezTo>
                  <a:pt x="2531" y="4320"/>
                  <a:pt x="2531" y="4320"/>
                  <a:pt x="2531" y="4320"/>
                </a:cubicBezTo>
                <a:cubicBezTo>
                  <a:pt x="2531" y="0"/>
                  <a:pt x="2531" y="0"/>
                  <a:pt x="2531" y="0"/>
                </a:cubicBezTo>
                <a:lnTo>
                  <a:pt x="2486" y="0"/>
                </a:lnTo>
                <a:close/>
                <a:moveTo>
                  <a:pt x="2311" y="2223"/>
                </a:moveTo>
                <a:cubicBezTo>
                  <a:pt x="2345" y="2223"/>
                  <a:pt x="2373" y="2251"/>
                  <a:pt x="2373" y="2285"/>
                </a:cubicBezTo>
                <a:cubicBezTo>
                  <a:pt x="2373" y="2319"/>
                  <a:pt x="2345" y="2347"/>
                  <a:pt x="2311" y="2347"/>
                </a:cubicBezTo>
                <a:cubicBezTo>
                  <a:pt x="2276" y="2347"/>
                  <a:pt x="2248" y="2319"/>
                  <a:pt x="2248" y="2285"/>
                </a:cubicBezTo>
                <a:cubicBezTo>
                  <a:pt x="2248" y="2251"/>
                  <a:pt x="2276" y="2223"/>
                  <a:pt x="2311" y="2223"/>
                </a:cubicBezTo>
                <a:close/>
                <a:moveTo>
                  <a:pt x="1686" y="349"/>
                </a:moveTo>
                <a:cubicBezTo>
                  <a:pt x="1652" y="349"/>
                  <a:pt x="1624" y="321"/>
                  <a:pt x="1624" y="286"/>
                </a:cubicBezTo>
                <a:cubicBezTo>
                  <a:pt x="1624" y="252"/>
                  <a:pt x="1652" y="224"/>
                  <a:pt x="1686" y="224"/>
                </a:cubicBezTo>
                <a:cubicBezTo>
                  <a:pt x="2186" y="224"/>
                  <a:pt x="2186" y="224"/>
                  <a:pt x="2186" y="224"/>
                </a:cubicBezTo>
                <a:cubicBezTo>
                  <a:pt x="2220" y="224"/>
                  <a:pt x="2248" y="252"/>
                  <a:pt x="2248" y="286"/>
                </a:cubicBezTo>
                <a:cubicBezTo>
                  <a:pt x="2248" y="321"/>
                  <a:pt x="2220" y="349"/>
                  <a:pt x="2186" y="349"/>
                </a:cubicBezTo>
                <a:lnTo>
                  <a:pt x="1686" y="349"/>
                </a:lnTo>
                <a:close/>
                <a:moveTo>
                  <a:pt x="2061" y="1223"/>
                </a:moveTo>
                <a:cubicBezTo>
                  <a:pt x="2186" y="1223"/>
                  <a:pt x="2186" y="1223"/>
                  <a:pt x="2186" y="1223"/>
                </a:cubicBezTo>
                <a:cubicBezTo>
                  <a:pt x="2220" y="1223"/>
                  <a:pt x="2248" y="1251"/>
                  <a:pt x="2248" y="1286"/>
                </a:cubicBezTo>
                <a:cubicBezTo>
                  <a:pt x="2248" y="1320"/>
                  <a:pt x="2220" y="1348"/>
                  <a:pt x="2186" y="1348"/>
                </a:cubicBezTo>
                <a:cubicBezTo>
                  <a:pt x="2061" y="1348"/>
                  <a:pt x="2061" y="1348"/>
                  <a:pt x="2061" y="1348"/>
                </a:cubicBezTo>
                <a:cubicBezTo>
                  <a:pt x="2027" y="1348"/>
                  <a:pt x="1998" y="1320"/>
                  <a:pt x="1998" y="1286"/>
                </a:cubicBezTo>
                <a:cubicBezTo>
                  <a:pt x="1998" y="1251"/>
                  <a:pt x="2027" y="1223"/>
                  <a:pt x="2061" y="1223"/>
                </a:cubicBezTo>
                <a:close/>
                <a:moveTo>
                  <a:pt x="1874" y="1036"/>
                </a:moveTo>
                <a:cubicBezTo>
                  <a:pt x="1874" y="1001"/>
                  <a:pt x="1902" y="973"/>
                  <a:pt x="1936" y="973"/>
                </a:cubicBezTo>
                <a:cubicBezTo>
                  <a:pt x="1970" y="973"/>
                  <a:pt x="1998" y="1001"/>
                  <a:pt x="1998" y="1036"/>
                </a:cubicBezTo>
                <a:cubicBezTo>
                  <a:pt x="1998" y="1070"/>
                  <a:pt x="1970" y="1098"/>
                  <a:pt x="1936" y="1098"/>
                </a:cubicBezTo>
                <a:cubicBezTo>
                  <a:pt x="1902" y="1098"/>
                  <a:pt x="1874" y="1070"/>
                  <a:pt x="1874" y="1036"/>
                </a:cubicBezTo>
                <a:close/>
                <a:moveTo>
                  <a:pt x="1811" y="1598"/>
                </a:moveTo>
                <a:cubicBezTo>
                  <a:pt x="1777" y="1598"/>
                  <a:pt x="1749" y="1570"/>
                  <a:pt x="1749" y="1535"/>
                </a:cubicBezTo>
                <a:cubicBezTo>
                  <a:pt x="1749" y="1501"/>
                  <a:pt x="1777" y="1473"/>
                  <a:pt x="1811" y="1473"/>
                </a:cubicBezTo>
                <a:cubicBezTo>
                  <a:pt x="2061" y="1473"/>
                  <a:pt x="2061" y="1473"/>
                  <a:pt x="2061" y="1473"/>
                </a:cubicBezTo>
                <a:cubicBezTo>
                  <a:pt x="2095" y="1473"/>
                  <a:pt x="2123" y="1501"/>
                  <a:pt x="2123" y="1535"/>
                </a:cubicBezTo>
                <a:cubicBezTo>
                  <a:pt x="2123" y="1570"/>
                  <a:pt x="2095" y="1598"/>
                  <a:pt x="2061" y="1598"/>
                </a:cubicBezTo>
                <a:lnTo>
                  <a:pt x="1811" y="1598"/>
                </a:lnTo>
                <a:close/>
                <a:moveTo>
                  <a:pt x="1811" y="2098"/>
                </a:moveTo>
                <a:cubicBezTo>
                  <a:pt x="1777" y="2098"/>
                  <a:pt x="1749" y="2069"/>
                  <a:pt x="1749" y="2035"/>
                </a:cubicBezTo>
                <a:cubicBezTo>
                  <a:pt x="1749" y="2001"/>
                  <a:pt x="1777" y="1973"/>
                  <a:pt x="1811" y="1973"/>
                </a:cubicBezTo>
                <a:cubicBezTo>
                  <a:pt x="2186" y="1973"/>
                  <a:pt x="2186" y="1973"/>
                  <a:pt x="2186" y="1973"/>
                </a:cubicBezTo>
                <a:cubicBezTo>
                  <a:pt x="2220" y="1973"/>
                  <a:pt x="2248" y="2001"/>
                  <a:pt x="2248" y="2035"/>
                </a:cubicBezTo>
                <a:cubicBezTo>
                  <a:pt x="2248" y="2069"/>
                  <a:pt x="2220" y="2098"/>
                  <a:pt x="2186" y="2098"/>
                </a:cubicBezTo>
                <a:lnTo>
                  <a:pt x="1811" y="2098"/>
                </a:lnTo>
                <a:close/>
                <a:moveTo>
                  <a:pt x="1936" y="2597"/>
                </a:moveTo>
                <a:cubicBezTo>
                  <a:pt x="1902" y="2597"/>
                  <a:pt x="1874" y="2569"/>
                  <a:pt x="1874" y="2535"/>
                </a:cubicBezTo>
                <a:cubicBezTo>
                  <a:pt x="1874" y="2500"/>
                  <a:pt x="1902" y="2472"/>
                  <a:pt x="1936" y="2472"/>
                </a:cubicBezTo>
                <a:cubicBezTo>
                  <a:pt x="2186" y="2472"/>
                  <a:pt x="2186" y="2472"/>
                  <a:pt x="2186" y="2472"/>
                </a:cubicBezTo>
                <a:cubicBezTo>
                  <a:pt x="2220" y="2472"/>
                  <a:pt x="2248" y="2500"/>
                  <a:pt x="2248" y="2535"/>
                </a:cubicBezTo>
                <a:cubicBezTo>
                  <a:pt x="2248" y="2569"/>
                  <a:pt x="2220" y="2597"/>
                  <a:pt x="2186" y="2597"/>
                </a:cubicBezTo>
                <a:lnTo>
                  <a:pt x="1936" y="2597"/>
                </a:lnTo>
                <a:close/>
                <a:moveTo>
                  <a:pt x="1936" y="3846"/>
                </a:moveTo>
                <a:cubicBezTo>
                  <a:pt x="1902" y="3846"/>
                  <a:pt x="1874" y="3818"/>
                  <a:pt x="1874" y="3784"/>
                </a:cubicBezTo>
                <a:cubicBezTo>
                  <a:pt x="1874" y="3750"/>
                  <a:pt x="1902" y="3722"/>
                  <a:pt x="1936" y="3722"/>
                </a:cubicBezTo>
                <a:cubicBezTo>
                  <a:pt x="1970" y="3722"/>
                  <a:pt x="1998" y="3750"/>
                  <a:pt x="1998" y="3784"/>
                </a:cubicBezTo>
                <a:cubicBezTo>
                  <a:pt x="1998" y="3818"/>
                  <a:pt x="1970" y="3846"/>
                  <a:pt x="1936" y="3846"/>
                </a:cubicBezTo>
                <a:close/>
                <a:moveTo>
                  <a:pt x="2186" y="4096"/>
                </a:moveTo>
                <a:cubicBezTo>
                  <a:pt x="2061" y="4096"/>
                  <a:pt x="2061" y="4096"/>
                  <a:pt x="2061" y="4096"/>
                </a:cubicBezTo>
                <a:cubicBezTo>
                  <a:pt x="2027" y="4096"/>
                  <a:pt x="1998" y="4068"/>
                  <a:pt x="1998" y="4034"/>
                </a:cubicBezTo>
                <a:cubicBezTo>
                  <a:pt x="1998" y="4000"/>
                  <a:pt x="2027" y="3971"/>
                  <a:pt x="2061" y="3971"/>
                </a:cubicBezTo>
                <a:cubicBezTo>
                  <a:pt x="2186" y="3971"/>
                  <a:pt x="2186" y="3971"/>
                  <a:pt x="2186" y="3971"/>
                </a:cubicBezTo>
                <a:cubicBezTo>
                  <a:pt x="2220" y="3971"/>
                  <a:pt x="2248" y="4000"/>
                  <a:pt x="2248" y="4034"/>
                </a:cubicBezTo>
                <a:cubicBezTo>
                  <a:pt x="2248" y="4068"/>
                  <a:pt x="2220" y="4096"/>
                  <a:pt x="2186" y="4096"/>
                </a:cubicBezTo>
                <a:close/>
                <a:moveTo>
                  <a:pt x="2186" y="3097"/>
                </a:moveTo>
                <a:cubicBezTo>
                  <a:pt x="1686" y="3097"/>
                  <a:pt x="1686" y="3097"/>
                  <a:pt x="1686" y="3097"/>
                </a:cubicBezTo>
                <a:cubicBezTo>
                  <a:pt x="1652" y="3097"/>
                  <a:pt x="1624" y="3069"/>
                  <a:pt x="1624" y="3035"/>
                </a:cubicBezTo>
                <a:cubicBezTo>
                  <a:pt x="1624" y="3000"/>
                  <a:pt x="1652" y="2972"/>
                  <a:pt x="1686" y="2972"/>
                </a:cubicBezTo>
                <a:cubicBezTo>
                  <a:pt x="2186" y="2972"/>
                  <a:pt x="2186" y="2972"/>
                  <a:pt x="2186" y="2972"/>
                </a:cubicBezTo>
                <a:cubicBezTo>
                  <a:pt x="2220" y="2972"/>
                  <a:pt x="2248" y="3000"/>
                  <a:pt x="2248" y="3035"/>
                </a:cubicBezTo>
                <a:cubicBezTo>
                  <a:pt x="2248" y="3069"/>
                  <a:pt x="2220" y="3097"/>
                  <a:pt x="2186" y="3097"/>
                </a:cubicBezTo>
                <a:close/>
                <a:moveTo>
                  <a:pt x="2436" y="2847"/>
                </a:moveTo>
                <a:cubicBezTo>
                  <a:pt x="2311" y="2847"/>
                  <a:pt x="2311" y="2847"/>
                  <a:pt x="2311" y="2847"/>
                </a:cubicBezTo>
                <a:cubicBezTo>
                  <a:pt x="2276" y="2847"/>
                  <a:pt x="2248" y="2819"/>
                  <a:pt x="2248" y="2785"/>
                </a:cubicBezTo>
                <a:cubicBezTo>
                  <a:pt x="2248" y="2750"/>
                  <a:pt x="2276" y="2722"/>
                  <a:pt x="2311" y="2722"/>
                </a:cubicBezTo>
                <a:cubicBezTo>
                  <a:pt x="2436" y="2722"/>
                  <a:pt x="2436" y="2722"/>
                  <a:pt x="2436" y="2722"/>
                </a:cubicBezTo>
                <a:cubicBezTo>
                  <a:pt x="2470" y="2722"/>
                  <a:pt x="2498" y="2750"/>
                  <a:pt x="2498" y="2785"/>
                </a:cubicBezTo>
                <a:cubicBezTo>
                  <a:pt x="2498" y="2819"/>
                  <a:pt x="2470" y="2847"/>
                  <a:pt x="2436" y="2847"/>
                </a:cubicBezTo>
                <a:close/>
              </a:path>
            </a:pathLst>
          </a:custGeom>
          <a:solidFill>
            <a:schemeClr val="bg1">
              <a:alpha val="20000"/>
            </a:schemeClr>
          </a:solidFill>
          <a:ln>
            <a:noFill/>
          </a:ln>
        </p:spPr>
        <p:txBody>
          <a:bodyPr vert="horz" wrap="square" lIns="68580" tIns="34290" rIns="68580" bIns="34290" numCol="1" anchor="t" anchorCtr="0" compatLnSpc="1">
            <a:prstTxWarp prst="textNoShape">
              <a:avLst/>
            </a:prstTxWarp>
          </a:bodyPr>
          <a:lstStyle/>
          <a:p>
            <a:endParaRPr lang="de-DE" sz="1350" dirty="0"/>
          </a:p>
        </p:txBody>
      </p:sp>
      <p:sp>
        <p:nvSpPr>
          <p:cNvPr id="12" name="Date Placeholder 2">
            <a:extLst>
              <a:ext uri="{FF2B5EF4-FFF2-40B4-BE49-F238E27FC236}">
                <a16:creationId xmlns:a16="http://schemas.microsoft.com/office/drawing/2014/main" id="{7D5F0786-9B7D-4B29-A56E-D5E7699E5054}"/>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a:solidFill>
                  <a:schemeClr val="bg1"/>
                </a:solidFill>
              </a:defRPr>
            </a:lvl1pPr>
          </a:lstStyle>
          <a:p>
            <a:endParaRPr lang="en-GB" dirty="0"/>
          </a:p>
        </p:txBody>
      </p:sp>
    </p:spTree>
    <p:extLst>
      <p:ext uri="{BB962C8B-B14F-4D97-AF65-F5344CB8AC3E}">
        <p14:creationId xmlns:p14="http://schemas.microsoft.com/office/powerpoint/2010/main" val="38717739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and content pattern half 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A0D773-F4C1-4BD9-AE13-0BD9C4B4E13B}"/>
              </a:ext>
            </a:extLst>
          </p:cNvPr>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2" name="Title 1"/>
          <p:cNvSpPr>
            <a:spLocks noGrp="1"/>
          </p:cNvSpPr>
          <p:nvPr>
            <p:ph type="title"/>
          </p:nvPr>
        </p:nvSpPr>
        <p:spPr>
          <a:xfrm>
            <a:off x="5054317" y="445500"/>
            <a:ext cx="3645000" cy="675000"/>
          </a:xfrm>
        </p:spPr>
        <p:txBody>
          <a:bodyPr anchor="t"/>
          <a:lstStyle>
            <a:lvl1pPr>
              <a:defRPr sz="24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054317" y="1350000"/>
            <a:ext cx="3645000" cy="334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9" name="Freeform 5">
            <a:extLst>
              <a:ext uri="{FF2B5EF4-FFF2-40B4-BE49-F238E27FC236}">
                <a16:creationId xmlns:a16="http://schemas.microsoft.com/office/drawing/2014/main" id="{0ED673FF-798F-4652-9611-4349CE054D04}"/>
              </a:ext>
            </a:extLst>
          </p:cNvPr>
          <p:cNvSpPr>
            <a:spLocks noEditPoints="1"/>
          </p:cNvSpPr>
          <p:nvPr userDrawn="1"/>
        </p:nvSpPr>
        <p:spPr bwMode="auto">
          <a:xfrm>
            <a:off x="1557335" y="0"/>
            <a:ext cx="3014663" cy="5143500"/>
          </a:xfrm>
          <a:custGeom>
            <a:avLst/>
            <a:gdLst>
              <a:gd name="T0" fmla="*/ 2311 w 2531"/>
              <a:gd name="T1" fmla="*/ 99 h 4320"/>
              <a:gd name="T2" fmla="*/ 2123 w 2531"/>
              <a:gd name="T3" fmla="*/ 36 h 4320"/>
              <a:gd name="T4" fmla="*/ 999 w 2531"/>
              <a:gd name="T5" fmla="*/ 161 h 4320"/>
              <a:gd name="T6" fmla="*/ 1312 w 2531"/>
              <a:gd name="T7" fmla="*/ 349 h 4320"/>
              <a:gd name="T8" fmla="*/ 1936 w 2531"/>
              <a:gd name="T9" fmla="*/ 474 h 4320"/>
              <a:gd name="T10" fmla="*/ 1499 w 2531"/>
              <a:gd name="T11" fmla="*/ 661 h 4320"/>
              <a:gd name="T12" fmla="*/ 2061 w 2531"/>
              <a:gd name="T13" fmla="*/ 848 h 4320"/>
              <a:gd name="T14" fmla="*/ 1686 w 2531"/>
              <a:gd name="T15" fmla="*/ 973 h 4320"/>
              <a:gd name="T16" fmla="*/ 750 w 2531"/>
              <a:gd name="T17" fmla="*/ 1161 h 4320"/>
              <a:gd name="T18" fmla="*/ 1811 w 2531"/>
              <a:gd name="T19" fmla="*/ 1348 h 4320"/>
              <a:gd name="T20" fmla="*/ 1561 w 2531"/>
              <a:gd name="T21" fmla="*/ 1473 h 4320"/>
              <a:gd name="T22" fmla="*/ 750 w 2531"/>
              <a:gd name="T23" fmla="*/ 1660 h 4320"/>
              <a:gd name="T24" fmla="*/ 1936 w 2531"/>
              <a:gd name="T25" fmla="*/ 1848 h 4320"/>
              <a:gd name="T26" fmla="*/ 1561 w 2531"/>
              <a:gd name="T27" fmla="*/ 1973 h 4320"/>
              <a:gd name="T28" fmla="*/ 874 w 2531"/>
              <a:gd name="T29" fmla="*/ 2035 h 4320"/>
              <a:gd name="T30" fmla="*/ 1062 w 2531"/>
              <a:gd name="T31" fmla="*/ 1848 h 4320"/>
              <a:gd name="T32" fmla="*/ 562 w 2531"/>
              <a:gd name="T33" fmla="*/ 1973 h 4320"/>
              <a:gd name="T34" fmla="*/ 375 w 2531"/>
              <a:gd name="T35" fmla="*/ 2160 h 4320"/>
              <a:gd name="T36" fmla="*/ 750 w 2531"/>
              <a:gd name="T37" fmla="*/ 2285 h 4320"/>
              <a:gd name="T38" fmla="*/ 63 w 2531"/>
              <a:gd name="T39" fmla="*/ 2472 h 4320"/>
              <a:gd name="T40" fmla="*/ 937 w 2531"/>
              <a:gd name="T41" fmla="*/ 2347 h 4320"/>
              <a:gd name="T42" fmla="*/ 1998 w 2531"/>
              <a:gd name="T43" fmla="*/ 2285 h 4320"/>
              <a:gd name="T44" fmla="*/ 1561 w 2531"/>
              <a:gd name="T45" fmla="*/ 2472 h 4320"/>
              <a:gd name="T46" fmla="*/ 937 w 2531"/>
              <a:gd name="T47" fmla="*/ 2597 h 4320"/>
              <a:gd name="T48" fmla="*/ 2123 w 2531"/>
              <a:gd name="T49" fmla="*/ 2785 h 4320"/>
              <a:gd name="T50" fmla="*/ 999 w 2531"/>
              <a:gd name="T51" fmla="*/ 2910 h 4320"/>
              <a:gd name="T52" fmla="*/ 1312 w 2531"/>
              <a:gd name="T53" fmla="*/ 3097 h 4320"/>
              <a:gd name="T54" fmla="*/ 1936 w 2531"/>
              <a:gd name="T55" fmla="*/ 3222 h 4320"/>
              <a:gd name="T56" fmla="*/ 1499 w 2531"/>
              <a:gd name="T57" fmla="*/ 3409 h 4320"/>
              <a:gd name="T58" fmla="*/ 2061 w 2531"/>
              <a:gd name="T59" fmla="*/ 3597 h 4320"/>
              <a:gd name="T60" fmla="*/ 1686 w 2531"/>
              <a:gd name="T61" fmla="*/ 3722 h 4320"/>
              <a:gd name="T62" fmla="*/ 750 w 2531"/>
              <a:gd name="T63" fmla="*/ 3909 h 4320"/>
              <a:gd name="T64" fmla="*/ 1811 w 2531"/>
              <a:gd name="T65" fmla="*/ 4096 h 4320"/>
              <a:gd name="T66" fmla="*/ 1561 w 2531"/>
              <a:gd name="T67" fmla="*/ 4221 h 4320"/>
              <a:gd name="T68" fmla="*/ 1759 w 2531"/>
              <a:gd name="T69" fmla="*/ 4319 h 4320"/>
              <a:gd name="T70" fmla="*/ 2123 w 2531"/>
              <a:gd name="T71" fmla="*/ 4284 h 4320"/>
              <a:gd name="T72" fmla="*/ 2486 w 2531"/>
              <a:gd name="T73" fmla="*/ 0 h 4320"/>
              <a:gd name="T74" fmla="*/ 2248 w 2531"/>
              <a:gd name="T75" fmla="*/ 2285 h 4320"/>
              <a:gd name="T76" fmla="*/ 1686 w 2531"/>
              <a:gd name="T77" fmla="*/ 224 h 4320"/>
              <a:gd name="T78" fmla="*/ 1686 w 2531"/>
              <a:gd name="T79" fmla="*/ 349 h 4320"/>
              <a:gd name="T80" fmla="*/ 2186 w 2531"/>
              <a:gd name="T81" fmla="*/ 1348 h 4320"/>
              <a:gd name="T82" fmla="*/ 1874 w 2531"/>
              <a:gd name="T83" fmla="*/ 1036 h 4320"/>
              <a:gd name="T84" fmla="*/ 1874 w 2531"/>
              <a:gd name="T85" fmla="*/ 1036 h 4320"/>
              <a:gd name="T86" fmla="*/ 2061 w 2531"/>
              <a:gd name="T87" fmla="*/ 1473 h 4320"/>
              <a:gd name="T88" fmla="*/ 1811 w 2531"/>
              <a:gd name="T89" fmla="*/ 2098 h 4320"/>
              <a:gd name="T90" fmla="*/ 2248 w 2531"/>
              <a:gd name="T91" fmla="*/ 2035 h 4320"/>
              <a:gd name="T92" fmla="*/ 1874 w 2531"/>
              <a:gd name="T93" fmla="*/ 2535 h 4320"/>
              <a:gd name="T94" fmla="*/ 2186 w 2531"/>
              <a:gd name="T95" fmla="*/ 2597 h 4320"/>
              <a:gd name="T96" fmla="*/ 1936 w 2531"/>
              <a:gd name="T97" fmla="*/ 3722 h 4320"/>
              <a:gd name="T98" fmla="*/ 2061 w 2531"/>
              <a:gd name="T99" fmla="*/ 4096 h 4320"/>
              <a:gd name="T100" fmla="*/ 2248 w 2531"/>
              <a:gd name="T101" fmla="*/ 4034 h 4320"/>
              <a:gd name="T102" fmla="*/ 1624 w 2531"/>
              <a:gd name="T103" fmla="*/ 3035 h 4320"/>
              <a:gd name="T104" fmla="*/ 2186 w 2531"/>
              <a:gd name="T105" fmla="*/ 3097 h 4320"/>
              <a:gd name="T106" fmla="*/ 2311 w 2531"/>
              <a:gd name="T107" fmla="*/ 272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1" h="4320">
                <a:moveTo>
                  <a:pt x="2486" y="0"/>
                </a:moveTo>
                <a:cubicBezTo>
                  <a:pt x="2494" y="10"/>
                  <a:pt x="2498" y="23"/>
                  <a:pt x="2498" y="36"/>
                </a:cubicBezTo>
                <a:cubicBezTo>
                  <a:pt x="2498" y="71"/>
                  <a:pt x="2470" y="99"/>
                  <a:pt x="2436" y="99"/>
                </a:cubicBezTo>
                <a:cubicBezTo>
                  <a:pt x="2311" y="99"/>
                  <a:pt x="2311" y="99"/>
                  <a:pt x="2311" y="99"/>
                </a:cubicBezTo>
                <a:cubicBezTo>
                  <a:pt x="2276" y="99"/>
                  <a:pt x="2248" y="71"/>
                  <a:pt x="2248" y="36"/>
                </a:cubicBezTo>
                <a:cubicBezTo>
                  <a:pt x="2248" y="23"/>
                  <a:pt x="2253" y="10"/>
                  <a:pt x="2260" y="0"/>
                </a:cubicBezTo>
                <a:cubicBezTo>
                  <a:pt x="2112" y="0"/>
                  <a:pt x="2112" y="0"/>
                  <a:pt x="2112" y="0"/>
                </a:cubicBezTo>
                <a:cubicBezTo>
                  <a:pt x="2119" y="10"/>
                  <a:pt x="2123" y="23"/>
                  <a:pt x="2123" y="36"/>
                </a:cubicBezTo>
                <a:cubicBezTo>
                  <a:pt x="2123" y="71"/>
                  <a:pt x="2095" y="99"/>
                  <a:pt x="2061" y="99"/>
                </a:cubicBezTo>
                <a:cubicBezTo>
                  <a:pt x="1062" y="99"/>
                  <a:pt x="1062" y="99"/>
                  <a:pt x="1062" y="99"/>
                </a:cubicBezTo>
                <a:cubicBezTo>
                  <a:pt x="1027" y="99"/>
                  <a:pt x="999" y="127"/>
                  <a:pt x="999" y="161"/>
                </a:cubicBezTo>
                <a:cubicBezTo>
                  <a:pt x="999" y="161"/>
                  <a:pt x="999" y="161"/>
                  <a:pt x="999" y="161"/>
                </a:cubicBezTo>
                <a:cubicBezTo>
                  <a:pt x="999" y="196"/>
                  <a:pt x="1027" y="224"/>
                  <a:pt x="1062" y="224"/>
                </a:cubicBezTo>
                <a:cubicBezTo>
                  <a:pt x="1312" y="224"/>
                  <a:pt x="1312" y="224"/>
                  <a:pt x="1312" y="224"/>
                </a:cubicBezTo>
                <a:cubicBezTo>
                  <a:pt x="1346" y="224"/>
                  <a:pt x="1374" y="252"/>
                  <a:pt x="1374" y="286"/>
                </a:cubicBezTo>
                <a:cubicBezTo>
                  <a:pt x="1374" y="321"/>
                  <a:pt x="1346" y="349"/>
                  <a:pt x="1312" y="349"/>
                </a:cubicBezTo>
                <a:cubicBezTo>
                  <a:pt x="812" y="349"/>
                  <a:pt x="812" y="349"/>
                  <a:pt x="812" y="349"/>
                </a:cubicBezTo>
                <a:cubicBezTo>
                  <a:pt x="778" y="349"/>
                  <a:pt x="750" y="377"/>
                  <a:pt x="750" y="411"/>
                </a:cubicBezTo>
                <a:cubicBezTo>
                  <a:pt x="750" y="446"/>
                  <a:pt x="778" y="474"/>
                  <a:pt x="812" y="474"/>
                </a:cubicBezTo>
                <a:cubicBezTo>
                  <a:pt x="1936" y="474"/>
                  <a:pt x="1936" y="474"/>
                  <a:pt x="1936" y="474"/>
                </a:cubicBezTo>
                <a:cubicBezTo>
                  <a:pt x="1970" y="474"/>
                  <a:pt x="1998" y="502"/>
                  <a:pt x="1998" y="536"/>
                </a:cubicBezTo>
                <a:cubicBezTo>
                  <a:pt x="1998" y="570"/>
                  <a:pt x="1970" y="599"/>
                  <a:pt x="1936" y="599"/>
                </a:cubicBezTo>
                <a:cubicBezTo>
                  <a:pt x="1561" y="599"/>
                  <a:pt x="1561" y="599"/>
                  <a:pt x="1561" y="599"/>
                </a:cubicBezTo>
                <a:cubicBezTo>
                  <a:pt x="1527" y="599"/>
                  <a:pt x="1499" y="627"/>
                  <a:pt x="1499" y="661"/>
                </a:cubicBezTo>
                <a:cubicBezTo>
                  <a:pt x="1499" y="695"/>
                  <a:pt x="1527" y="723"/>
                  <a:pt x="1561" y="723"/>
                </a:cubicBezTo>
                <a:cubicBezTo>
                  <a:pt x="2061" y="723"/>
                  <a:pt x="2061" y="723"/>
                  <a:pt x="2061" y="723"/>
                </a:cubicBezTo>
                <a:cubicBezTo>
                  <a:pt x="2095" y="723"/>
                  <a:pt x="2123" y="752"/>
                  <a:pt x="2123" y="786"/>
                </a:cubicBezTo>
                <a:cubicBezTo>
                  <a:pt x="2123" y="820"/>
                  <a:pt x="2095" y="848"/>
                  <a:pt x="2061" y="848"/>
                </a:cubicBezTo>
                <a:cubicBezTo>
                  <a:pt x="1062" y="848"/>
                  <a:pt x="1062" y="848"/>
                  <a:pt x="1062" y="848"/>
                </a:cubicBezTo>
                <a:cubicBezTo>
                  <a:pt x="1027" y="848"/>
                  <a:pt x="999" y="877"/>
                  <a:pt x="999" y="911"/>
                </a:cubicBezTo>
                <a:cubicBezTo>
                  <a:pt x="999" y="945"/>
                  <a:pt x="1027" y="973"/>
                  <a:pt x="1062" y="973"/>
                </a:cubicBezTo>
                <a:cubicBezTo>
                  <a:pt x="1686" y="973"/>
                  <a:pt x="1686" y="973"/>
                  <a:pt x="1686" y="973"/>
                </a:cubicBezTo>
                <a:cubicBezTo>
                  <a:pt x="1721" y="973"/>
                  <a:pt x="1749" y="1001"/>
                  <a:pt x="1749" y="1036"/>
                </a:cubicBezTo>
                <a:cubicBezTo>
                  <a:pt x="1749" y="1070"/>
                  <a:pt x="1721" y="1098"/>
                  <a:pt x="1686" y="1098"/>
                </a:cubicBezTo>
                <a:cubicBezTo>
                  <a:pt x="812" y="1098"/>
                  <a:pt x="812" y="1098"/>
                  <a:pt x="812" y="1098"/>
                </a:cubicBezTo>
                <a:cubicBezTo>
                  <a:pt x="778" y="1098"/>
                  <a:pt x="750" y="1126"/>
                  <a:pt x="750" y="1161"/>
                </a:cubicBezTo>
                <a:cubicBezTo>
                  <a:pt x="750" y="1195"/>
                  <a:pt x="778" y="1223"/>
                  <a:pt x="812" y="1223"/>
                </a:cubicBezTo>
                <a:cubicBezTo>
                  <a:pt x="1811" y="1223"/>
                  <a:pt x="1811" y="1223"/>
                  <a:pt x="1811" y="1223"/>
                </a:cubicBezTo>
                <a:cubicBezTo>
                  <a:pt x="1845" y="1223"/>
                  <a:pt x="1874" y="1251"/>
                  <a:pt x="1874" y="1286"/>
                </a:cubicBezTo>
                <a:cubicBezTo>
                  <a:pt x="1874" y="1320"/>
                  <a:pt x="1845" y="1348"/>
                  <a:pt x="1811" y="1348"/>
                </a:cubicBezTo>
                <a:cubicBezTo>
                  <a:pt x="1312" y="1348"/>
                  <a:pt x="1312" y="1348"/>
                  <a:pt x="1312" y="1348"/>
                </a:cubicBezTo>
                <a:cubicBezTo>
                  <a:pt x="1277" y="1348"/>
                  <a:pt x="1249" y="1376"/>
                  <a:pt x="1249" y="1411"/>
                </a:cubicBezTo>
                <a:cubicBezTo>
                  <a:pt x="1249" y="1445"/>
                  <a:pt x="1277" y="1473"/>
                  <a:pt x="1312" y="1473"/>
                </a:cubicBezTo>
                <a:cubicBezTo>
                  <a:pt x="1561" y="1473"/>
                  <a:pt x="1561" y="1473"/>
                  <a:pt x="1561" y="1473"/>
                </a:cubicBezTo>
                <a:cubicBezTo>
                  <a:pt x="1596" y="1473"/>
                  <a:pt x="1624" y="1501"/>
                  <a:pt x="1624" y="1535"/>
                </a:cubicBezTo>
                <a:cubicBezTo>
                  <a:pt x="1624" y="1570"/>
                  <a:pt x="1596" y="1598"/>
                  <a:pt x="1561" y="1598"/>
                </a:cubicBezTo>
                <a:cubicBezTo>
                  <a:pt x="812" y="1598"/>
                  <a:pt x="812" y="1598"/>
                  <a:pt x="812" y="1598"/>
                </a:cubicBezTo>
                <a:cubicBezTo>
                  <a:pt x="778" y="1598"/>
                  <a:pt x="750" y="1626"/>
                  <a:pt x="750" y="1660"/>
                </a:cubicBezTo>
                <a:cubicBezTo>
                  <a:pt x="750" y="1695"/>
                  <a:pt x="778" y="1723"/>
                  <a:pt x="812" y="1723"/>
                </a:cubicBezTo>
                <a:cubicBezTo>
                  <a:pt x="1936" y="1723"/>
                  <a:pt x="1936" y="1723"/>
                  <a:pt x="1936" y="1723"/>
                </a:cubicBezTo>
                <a:cubicBezTo>
                  <a:pt x="1970" y="1723"/>
                  <a:pt x="1998" y="1751"/>
                  <a:pt x="1998" y="1785"/>
                </a:cubicBezTo>
                <a:cubicBezTo>
                  <a:pt x="1998" y="1820"/>
                  <a:pt x="1970" y="1848"/>
                  <a:pt x="1936" y="1848"/>
                </a:cubicBezTo>
                <a:cubicBezTo>
                  <a:pt x="1436" y="1848"/>
                  <a:pt x="1436" y="1848"/>
                  <a:pt x="1436" y="1848"/>
                </a:cubicBezTo>
                <a:cubicBezTo>
                  <a:pt x="1402" y="1848"/>
                  <a:pt x="1374" y="1876"/>
                  <a:pt x="1374" y="1910"/>
                </a:cubicBezTo>
                <a:cubicBezTo>
                  <a:pt x="1374" y="1945"/>
                  <a:pt x="1402" y="1973"/>
                  <a:pt x="1436" y="1973"/>
                </a:cubicBezTo>
                <a:cubicBezTo>
                  <a:pt x="1561" y="1973"/>
                  <a:pt x="1561" y="1973"/>
                  <a:pt x="1561" y="1973"/>
                </a:cubicBezTo>
                <a:cubicBezTo>
                  <a:pt x="1596" y="1973"/>
                  <a:pt x="1624" y="2001"/>
                  <a:pt x="1624" y="2035"/>
                </a:cubicBezTo>
                <a:cubicBezTo>
                  <a:pt x="1624" y="2069"/>
                  <a:pt x="1596" y="2098"/>
                  <a:pt x="1561" y="2098"/>
                </a:cubicBezTo>
                <a:cubicBezTo>
                  <a:pt x="937" y="2098"/>
                  <a:pt x="937" y="2098"/>
                  <a:pt x="937" y="2098"/>
                </a:cubicBezTo>
                <a:cubicBezTo>
                  <a:pt x="903" y="2098"/>
                  <a:pt x="874" y="2069"/>
                  <a:pt x="874" y="2035"/>
                </a:cubicBezTo>
                <a:cubicBezTo>
                  <a:pt x="874" y="2001"/>
                  <a:pt x="903" y="1973"/>
                  <a:pt x="937" y="1973"/>
                </a:cubicBezTo>
                <a:cubicBezTo>
                  <a:pt x="1062" y="1973"/>
                  <a:pt x="1062" y="1973"/>
                  <a:pt x="1062" y="1973"/>
                </a:cubicBezTo>
                <a:cubicBezTo>
                  <a:pt x="1096" y="1973"/>
                  <a:pt x="1124" y="1945"/>
                  <a:pt x="1124" y="1910"/>
                </a:cubicBezTo>
                <a:cubicBezTo>
                  <a:pt x="1124" y="1876"/>
                  <a:pt x="1096" y="1848"/>
                  <a:pt x="1062" y="1848"/>
                </a:cubicBezTo>
                <a:cubicBezTo>
                  <a:pt x="63" y="1848"/>
                  <a:pt x="63" y="1848"/>
                  <a:pt x="63" y="1848"/>
                </a:cubicBezTo>
                <a:cubicBezTo>
                  <a:pt x="28" y="1848"/>
                  <a:pt x="0" y="1876"/>
                  <a:pt x="0" y="1910"/>
                </a:cubicBezTo>
                <a:cubicBezTo>
                  <a:pt x="0" y="1945"/>
                  <a:pt x="28" y="1973"/>
                  <a:pt x="63" y="1973"/>
                </a:cubicBezTo>
                <a:cubicBezTo>
                  <a:pt x="562" y="1973"/>
                  <a:pt x="562" y="1973"/>
                  <a:pt x="562" y="1973"/>
                </a:cubicBezTo>
                <a:cubicBezTo>
                  <a:pt x="597" y="1973"/>
                  <a:pt x="625" y="2001"/>
                  <a:pt x="625" y="2035"/>
                </a:cubicBezTo>
                <a:cubicBezTo>
                  <a:pt x="625" y="2069"/>
                  <a:pt x="597" y="2098"/>
                  <a:pt x="562" y="2098"/>
                </a:cubicBezTo>
                <a:cubicBezTo>
                  <a:pt x="437" y="2098"/>
                  <a:pt x="437" y="2098"/>
                  <a:pt x="437" y="2098"/>
                </a:cubicBezTo>
                <a:cubicBezTo>
                  <a:pt x="403" y="2098"/>
                  <a:pt x="375" y="2126"/>
                  <a:pt x="375" y="2160"/>
                </a:cubicBezTo>
                <a:cubicBezTo>
                  <a:pt x="375" y="2160"/>
                  <a:pt x="375" y="2160"/>
                  <a:pt x="375" y="2160"/>
                </a:cubicBezTo>
                <a:cubicBezTo>
                  <a:pt x="375" y="2194"/>
                  <a:pt x="403" y="2223"/>
                  <a:pt x="437" y="2223"/>
                </a:cubicBezTo>
                <a:cubicBezTo>
                  <a:pt x="687" y="2223"/>
                  <a:pt x="687" y="2223"/>
                  <a:pt x="687" y="2223"/>
                </a:cubicBezTo>
                <a:cubicBezTo>
                  <a:pt x="721" y="2223"/>
                  <a:pt x="750" y="2251"/>
                  <a:pt x="750" y="2285"/>
                </a:cubicBezTo>
                <a:cubicBezTo>
                  <a:pt x="750" y="2319"/>
                  <a:pt x="721" y="2347"/>
                  <a:pt x="687" y="2347"/>
                </a:cubicBezTo>
                <a:cubicBezTo>
                  <a:pt x="63" y="2347"/>
                  <a:pt x="63" y="2347"/>
                  <a:pt x="63" y="2347"/>
                </a:cubicBezTo>
                <a:cubicBezTo>
                  <a:pt x="28" y="2347"/>
                  <a:pt x="0" y="2376"/>
                  <a:pt x="0" y="2410"/>
                </a:cubicBezTo>
                <a:cubicBezTo>
                  <a:pt x="0" y="2444"/>
                  <a:pt x="28" y="2472"/>
                  <a:pt x="63" y="2472"/>
                </a:cubicBezTo>
                <a:cubicBezTo>
                  <a:pt x="1187" y="2472"/>
                  <a:pt x="1187" y="2472"/>
                  <a:pt x="1187" y="2472"/>
                </a:cubicBezTo>
                <a:cubicBezTo>
                  <a:pt x="1221" y="2472"/>
                  <a:pt x="1249" y="2444"/>
                  <a:pt x="1249" y="2410"/>
                </a:cubicBezTo>
                <a:cubicBezTo>
                  <a:pt x="1249" y="2376"/>
                  <a:pt x="1221" y="2347"/>
                  <a:pt x="1187" y="2347"/>
                </a:cubicBezTo>
                <a:cubicBezTo>
                  <a:pt x="937" y="2347"/>
                  <a:pt x="937" y="2347"/>
                  <a:pt x="937" y="2347"/>
                </a:cubicBezTo>
                <a:cubicBezTo>
                  <a:pt x="903" y="2347"/>
                  <a:pt x="874" y="2319"/>
                  <a:pt x="874" y="2285"/>
                </a:cubicBezTo>
                <a:cubicBezTo>
                  <a:pt x="874" y="2251"/>
                  <a:pt x="903" y="2223"/>
                  <a:pt x="937" y="2223"/>
                </a:cubicBezTo>
                <a:cubicBezTo>
                  <a:pt x="1936" y="2223"/>
                  <a:pt x="1936" y="2223"/>
                  <a:pt x="1936" y="2223"/>
                </a:cubicBezTo>
                <a:cubicBezTo>
                  <a:pt x="1970" y="2223"/>
                  <a:pt x="1998" y="2251"/>
                  <a:pt x="1998" y="2285"/>
                </a:cubicBezTo>
                <a:cubicBezTo>
                  <a:pt x="1998" y="2319"/>
                  <a:pt x="1970" y="2347"/>
                  <a:pt x="1936" y="2347"/>
                </a:cubicBezTo>
                <a:cubicBezTo>
                  <a:pt x="1561" y="2347"/>
                  <a:pt x="1561" y="2347"/>
                  <a:pt x="1561" y="2347"/>
                </a:cubicBezTo>
                <a:cubicBezTo>
                  <a:pt x="1527" y="2347"/>
                  <a:pt x="1499" y="2376"/>
                  <a:pt x="1499" y="2410"/>
                </a:cubicBezTo>
                <a:cubicBezTo>
                  <a:pt x="1499" y="2444"/>
                  <a:pt x="1527" y="2472"/>
                  <a:pt x="1561" y="2472"/>
                </a:cubicBezTo>
                <a:cubicBezTo>
                  <a:pt x="1686" y="2472"/>
                  <a:pt x="1686" y="2472"/>
                  <a:pt x="1686" y="2472"/>
                </a:cubicBezTo>
                <a:cubicBezTo>
                  <a:pt x="1721" y="2472"/>
                  <a:pt x="1749" y="2500"/>
                  <a:pt x="1749" y="2535"/>
                </a:cubicBezTo>
                <a:cubicBezTo>
                  <a:pt x="1749" y="2569"/>
                  <a:pt x="1721" y="2597"/>
                  <a:pt x="1686" y="2597"/>
                </a:cubicBezTo>
                <a:cubicBezTo>
                  <a:pt x="937" y="2597"/>
                  <a:pt x="937" y="2597"/>
                  <a:pt x="937" y="2597"/>
                </a:cubicBezTo>
                <a:cubicBezTo>
                  <a:pt x="903" y="2597"/>
                  <a:pt x="874" y="2625"/>
                  <a:pt x="874" y="2660"/>
                </a:cubicBezTo>
                <a:cubicBezTo>
                  <a:pt x="874" y="2694"/>
                  <a:pt x="903" y="2722"/>
                  <a:pt x="937" y="2722"/>
                </a:cubicBezTo>
                <a:cubicBezTo>
                  <a:pt x="2061" y="2722"/>
                  <a:pt x="2061" y="2722"/>
                  <a:pt x="2061" y="2722"/>
                </a:cubicBezTo>
                <a:cubicBezTo>
                  <a:pt x="2095" y="2722"/>
                  <a:pt x="2123" y="2750"/>
                  <a:pt x="2123" y="2785"/>
                </a:cubicBezTo>
                <a:cubicBezTo>
                  <a:pt x="2123" y="2819"/>
                  <a:pt x="2095" y="2847"/>
                  <a:pt x="2061" y="2847"/>
                </a:cubicBezTo>
                <a:cubicBezTo>
                  <a:pt x="1062" y="2847"/>
                  <a:pt x="1062" y="2847"/>
                  <a:pt x="1062" y="2847"/>
                </a:cubicBezTo>
                <a:cubicBezTo>
                  <a:pt x="1027" y="2847"/>
                  <a:pt x="999" y="2875"/>
                  <a:pt x="999" y="2910"/>
                </a:cubicBezTo>
                <a:cubicBezTo>
                  <a:pt x="999" y="2910"/>
                  <a:pt x="999" y="2910"/>
                  <a:pt x="999" y="2910"/>
                </a:cubicBezTo>
                <a:cubicBezTo>
                  <a:pt x="999" y="2944"/>
                  <a:pt x="1027" y="2972"/>
                  <a:pt x="1062" y="2972"/>
                </a:cubicBezTo>
                <a:cubicBezTo>
                  <a:pt x="1312" y="2972"/>
                  <a:pt x="1312" y="2972"/>
                  <a:pt x="1312" y="2972"/>
                </a:cubicBezTo>
                <a:cubicBezTo>
                  <a:pt x="1346" y="2972"/>
                  <a:pt x="1374" y="3000"/>
                  <a:pt x="1374" y="3035"/>
                </a:cubicBezTo>
                <a:cubicBezTo>
                  <a:pt x="1374" y="3069"/>
                  <a:pt x="1346" y="3097"/>
                  <a:pt x="1312" y="3097"/>
                </a:cubicBezTo>
                <a:cubicBezTo>
                  <a:pt x="812" y="3097"/>
                  <a:pt x="812" y="3097"/>
                  <a:pt x="812" y="3097"/>
                </a:cubicBezTo>
                <a:cubicBezTo>
                  <a:pt x="778" y="3097"/>
                  <a:pt x="750" y="3125"/>
                  <a:pt x="750" y="3159"/>
                </a:cubicBezTo>
                <a:cubicBezTo>
                  <a:pt x="750" y="3194"/>
                  <a:pt x="778" y="3222"/>
                  <a:pt x="812" y="3222"/>
                </a:cubicBezTo>
                <a:cubicBezTo>
                  <a:pt x="1936" y="3222"/>
                  <a:pt x="1936" y="3222"/>
                  <a:pt x="1936" y="3222"/>
                </a:cubicBezTo>
                <a:cubicBezTo>
                  <a:pt x="1970" y="3222"/>
                  <a:pt x="1998" y="3250"/>
                  <a:pt x="1998" y="3284"/>
                </a:cubicBezTo>
                <a:cubicBezTo>
                  <a:pt x="1998" y="3319"/>
                  <a:pt x="1970" y="3347"/>
                  <a:pt x="1936" y="3347"/>
                </a:cubicBezTo>
                <a:cubicBezTo>
                  <a:pt x="1561" y="3347"/>
                  <a:pt x="1561" y="3347"/>
                  <a:pt x="1561" y="3347"/>
                </a:cubicBezTo>
                <a:cubicBezTo>
                  <a:pt x="1527" y="3347"/>
                  <a:pt x="1499" y="3375"/>
                  <a:pt x="1499" y="3409"/>
                </a:cubicBezTo>
                <a:cubicBezTo>
                  <a:pt x="1499" y="3444"/>
                  <a:pt x="1527" y="3472"/>
                  <a:pt x="1561" y="3472"/>
                </a:cubicBezTo>
                <a:cubicBezTo>
                  <a:pt x="2061" y="3472"/>
                  <a:pt x="2061" y="3472"/>
                  <a:pt x="2061" y="3472"/>
                </a:cubicBezTo>
                <a:cubicBezTo>
                  <a:pt x="2095" y="3472"/>
                  <a:pt x="2123" y="3500"/>
                  <a:pt x="2123" y="3534"/>
                </a:cubicBezTo>
                <a:cubicBezTo>
                  <a:pt x="2123" y="3569"/>
                  <a:pt x="2095" y="3597"/>
                  <a:pt x="2061" y="3597"/>
                </a:cubicBezTo>
                <a:cubicBezTo>
                  <a:pt x="1062" y="3597"/>
                  <a:pt x="1062" y="3597"/>
                  <a:pt x="1062" y="3597"/>
                </a:cubicBezTo>
                <a:cubicBezTo>
                  <a:pt x="1027" y="3597"/>
                  <a:pt x="999" y="3625"/>
                  <a:pt x="999" y="3659"/>
                </a:cubicBezTo>
                <a:cubicBezTo>
                  <a:pt x="999" y="3693"/>
                  <a:pt x="1027" y="3722"/>
                  <a:pt x="1062" y="3722"/>
                </a:cubicBezTo>
                <a:cubicBezTo>
                  <a:pt x="1686" y="3722"/>
                  <a:pt x="1686" y="3722"/>
                  <a:pt x="1686" y="3722"/>
                </a:cubicBezTo>
                <a:cubicBezTo>
                  <a:pt x="1721" y="3722"/>
                  <a:pt x="1749" y="3750"/>
                  <a:pt x="1749" y="3784"/>
                </a:cubicBezTo>
                <a:cubicBezTo>
                  <a:pt x="1749" y="3818"/>
                  <a:pt x="1721" y="3846"/>
                  <a:pt x="1686" y="3846"/>
                </a:cubicBezTo>
                <a:cubicBezTo>
                  <a:pt x="812" y="3846"/>
                  <a:pt x="812" y="3846"/>
                  <a:pt x="812" y="3846"/>
                </a:cubicBezTo>
                <a:cubicBezTo>
                  <a:pt x="778" y="3846"/>
                  <a:pt x="750" y="3875"/>
                  <a:pt x="750" y="3909"/>
                </a:cubicBezTo>
                <a:cubicBezTo>
                  <a:pt x="750" y="3943"/>
                  <a:pt x="778" y="3971"/>
                  <a:pt x="812" y="3971"/>
                </a:cubicBezTo>
                <a:cubicBezTo>
                  <a:pt x="1811" y="3971"/>
                  <a:pt x="1811" y="3971"/>
                  <a:pt x="1811" y="3971"/>
                </a:cubicBezTo>
                <a:cubicBezTo>
                  <a:pt x="1845" y="3971"/>
                  <a:pt x="1874" y="4000"/>
                  <a:pt x="1874" y="4034"/>
                </a:cubicBezTo>
                <a:cubicBezTo>
                  <a:pt x="1874" y="4068"/>
                  <a:pt x="1845" y="4096"/>
                  <a:pt x="1811" y="4096"/>
                </a:cubicBezTo>
                <a:cubicBezTo>
                  <a:pt x="1312" y="4096"/>
                  <a:pt x="1312" y="4096"/>
                  <a:pt x="1312" y="4096"/>
                </a:cubicBezTo>
                <a:cubicBezTo>
                  <a:pt x="1277" y="4096"/>
                  <a:pt x="1249" y="4124"/>
                  <a:pt x="1249" y="4159"/>
                </a:cubicBezTo>
                <a:cubicBezTo>
                  <a:pt x="1249" y="4193"/>
                  <a:pt x="1277" y="4221"/>
                  <a:pt x="1312" y="4221"/>
                </a:cubicBezTo>
                <a:cubicBezTo>
                  <a:pt x="1561" y="4221"/>
                  <a:pt x="1561" y="4221"/>
                  <a:pt x="1561" y="4221"/>
                </a:cubicBezTo>
                <a:cubicBezTo>
                  <a:pt x="1596" y="4221"/>
                  <a:pt x="1624" y="4249"/>
                  <a:pt x="1624" y="4284"/>
                </a:cubicBezTo>
                <a:cubicBezTo>
                  <a:pt x="1624" y="4297"/>
                  <a:pt x="1619" y="4310"/>
                  <a:pt x="1612" y="4320"/>
                </a:cubicBezTo>
                <a:cubicBezTo>
                  <a:pt x="2110" y="4320"/>
                  <a:pt x="2110" y="4320"/>
                  <a:pt x="2110" y="4320"/>
                </a:cubicBezTo>
                <a:cubicBezTo>
                  <a:pt x="1759" y="4319"/>
                  <a:pt x="1759" y="4319"/>
                  <a:pt x="1759" y="4319"/>
                </a:cubicBezTo>
                <a:cubicBezTo>
                  <a:pt x="1753" y="4309"/>
                  <a:pt x="1749" y="4297"/>
                  <a:pt x="1749" y="4284"/>
                </a:cubicBezTo>
                <a:cubicBezTo>
                  <a:pt x="1749" y="4249"/>
                  <a:pt x="1777" y="4221"/>
                  <a:pt x="1811" y="4221"/>
                </a:cubicBezTo>
                <a:cubicBezTo>
                  <a:pt x="2061" y="4221"/>
                  <a:pt x="2061" y="4221"/>
                  <a:pt x="2061" y="4221"/>
                </a:cubicBezTo>
                <a:cubicBezTo>
                  <a:pt x="2095" y="4221"/>
                  <a:pt x="2123" y="4249"/>
                  <a:pt x="2123" y="4284"/>
                </a:cubicBezTo>
                <a:cubicBezTo>
                  <a:pt x="2123" y="4297"/>
                  <a:pt x="2119" y="4310"/>
                  <a:pt x="2112" y="4320"/>
                </a:cubicBezTo>
                <a:cubicBezTo>
                  <a:pt x="2531" y="4320"/>
                  <a:pt x="2531" y="4320"/>
                  <a:pt x="2531" y="4320"/>
                </a:cubicBezTo>
                <a:cubicBezTo>
                  <a:pt x="2531" y="0"/>
                  <a:pt x="2531" y="0"/>
                  <a:pt x="2531" y="0"/>
                </a:cubicBezTo>
                <a:lnTo>
                  <a:pt x="2486" y="0"/>
                </a:lnTo>
                <a:close/>
                <a:moveTo>
                  <a:pt x="2311" y="2223"/>
                </a:moveTo>
                <a:cubicBezTo>
                  <a:pt x="2345" y="2223"/>
                  <a:pt x="2373" y="2251"/>
                  <a:pt x="2373" y="2285"/>
                </a:cubicBezTo>
                <a:cubicBezTo>
                  <a:pt x="2373" y="2319"/>
                  <a:pt x="2345" y="2347"/>
                  <a:pt x="2311" y="2347"/>
                </a:cubicBezTo>
                <a:cubicBezTo>
                  <a:pt x="2276" y="2347"/>
                  <a:pt x="2248" y="2319"/>
                  <a:pt x="2248" y="2285"/>
                </a:cubicBezTo>
                <a:cubicBezTo>
                  <a:pt x="2248" y="2251"/>
                  <a:pt x="2276" y="2223"/>
                  <a:pt x="2311" y="2223"/>
                </a:cubicBezTo>
                <a:close/>
                <a:moveTo>
                  <a:pt x="1686" y="349"/>
                </a:moveTo>
                <a:cubicBezTo>
                  <a:pt x="1652" y="349"/>
                  <a:pt x="1624" y="321"/>
                  <a:pt x="1624" y="286"/>
                </a:cubicBezTo>
                <a:cubicBezTo>
                  <a:pt x="1624" y="252"/>
                  <a:pt x="1652" y="224"/>
                  <a:pt x="1686" y="224"/>
                </a:cubicBezTo>
                <a:cubicBezTo>
                  <a:pt x="2186" y="224"/>
                  <a:pt x="2186" y="224"/>
                  <a:pt x="2186" y="224"/>
                </a:cubicBezTo>
                <a:cubicBezTo>
                  <a:pt x="2220" y="224"/>
                  <a:pt x="2248" y="252"/>
                  <a:pt x="2248" y="286"/>
                </a:cubicBezTo>
                <a:cubicBezTo>
                  <a:pt x="2248" y="321"/>
                  <a:pt x="2220" y="349"/>
                  <a:pt x="2186" y="349"/>
                </a:cubicBezTo>
                <a:lnTo>
                  <a:pt x="1686" y="349"/>
                </a:lnTo>
                <a:close/>
                <a:moveTo>
                  <a:pt x="2061" y="1223"/>
                </a:moveTo>
                <a:cubicBezTo>
                  <a:pt x="2186" y="1223"/>
                  <a:pt x="2186" y="1223"/>
                  <a:pt x="2186" y="1223"/>
                </a:cubicBezTo>
                <a:cubicBezTo>
                  <a:pt x="2220" y="1223"/>
                  <a:pt x="2248" y="1251"/>
                  <a:pt x="2248" y="1286"/>
                </a:cubicBezTo>
                <a:cubicBezTo>
                  <a:pt x="2248" y="1320"/>
                  <a:pt x="2220" y="1348"/>
                  <a:pt x="2186" y="1348"/>
                </a:cubicBezTo>
                <a:cubicBezTo>
                  <a:pt x="2061" y="1348"/>
                  <a:pt x="2061" y="1348"/>
                  <a:pt x="2061" y="1348"/>
                </a:cubicBezTo>
                <a:cubicBezTo>
                  <a:pt x="2027" y="1348"/>
                  <a:pt x="1998" y="1320"/>
                  <a:pt x="1998" y="1286"/>
                </a:cubicBezTo>
                <a:cubicBezTo>
                  <a:pt x="1998" y="1251"/>
                  <a:pt x="2027" y="1223"/>
                  <a:pt x="2061" y="1223"/>
                </a:cubicBezTo>
                <a:close/>
                <a:moveTo>
                  <a:pt x="1874" y="1036"/>
                </a:moveTo>
                <a:cubicBezTo>
                  <a:pt x="1874" y="1001"/>
                  <a:pt x="1902" y="973"/>
                  <a:pt x="1936" y="973"/>
                </a:cubicBezTo>
                <a:cubicBezTo>
                  <a:pt x="1970" y="973"/>
                  <a:pt x="1998" y="1001"/>
                  <a:pt x="1998" y="1036"/>
                </a:cubicBezTo>
                <a:cubicBezTo>
                  <a:pt x="1998" y="1070"/>
                  <a:pt x="1970" y="1098"/>
                  <a:pt x="1936" y="1098"/>
                </a:cubicBezTo>
                <a:cubicBezTo>
                  <a:pt x="1902" y="1098"/>
                  <a:pt x="1874" y="1070"/>
                  <a:pt x="1874" y="1036"/>
                </a:cubicBezTo>
                <a:close/>
                <a:moveTo>
                  <a:pt x="1811" y="1598"/>
                </a:moveTo>
                <a:cubicBezTo>
                  <a:pt x="1777" y="1598"/>
                  <a:pt x="1749" y="1570"/>
                  <a:pt x="1749" y="1535"/>
                </a:cubicBezTo>
                <a:cubicBezTo>
                  <a:pt x="1749" y="1501"/>
                  <a:pt x="1777" y="1473"/>
                  <a:pt x="1811" y="1473"/>
                </a:cubicBezTo>
                <a:cubicBezTo>
                  <a:pt x="2061" y="1473"/>
                  <a:pt x="2061" y="1473"/>
                  <a:pt x="2061" y="1473"/>
                </a:cubicBezTo>
                <a:cubicBezTo>
                  <a:pt x="2095" y="1473"/>
                  <a:pt x="2123" y="1501"/>
                  <a:pt x="2123" y="1535"/>
                </a:cubicBezTo>
                <a:cubicBezTo>
                  <a:pt x="2123" y="1570"/>
                  <a:pt x="2095" y="1598"/>
                  <a:pt x="2061" y="1598"/>
                </a:cubicBezTo>
                <a:lnTo>
                  <a:pt x="1811" y="1598"/>
                </a:lnTo>
                <a:close/>
                <a:moveTo>
                  <a:pt x="1811" y="2098"/>
                </a:moveTo>
                <a:cubicBezTo>
                  <a:pt x="1777" y="2098"/>
                  <a:pt x="1749" y="2069"/>
                  <a:pt x="1749" y="2035"/>
                </a:cubicBezTo>
                <a:cubicBezTo>
                  <a:pt x="1749" y="2001"/>
                  <a:pt x="1777" y="1973"/>
                  <a:pt x="1811" y="1973"/>
                </a:cubicBezTo>
                <a:cubicBezTo>
                  <a:pt x="2186" y="1973"/>
                  <a:pt x="2186" y="1973"/>
                  <a:pt x="2186" y="1973"/>
                </a:cubicBezTo>
                <a:cubicBezTo>
                  <a:pt x="2220" y="1973"/>
                  <a:pt x="2248" y="2001"/>
                  <a:pt x="2248" y="2035"/>
                </a:cubicBezTo>
                <a:cubicBezTo>
                  <a:pt x="2248" y="2069"/>
                  <a:pt x="2220" y="2098"/>
                  <a:pt x="2186" y="2098"/>
                </a:cubicBezTo>
                <a:lnTo>
                  <a:pt x="1811" y="2098"/>
                </a:lnTo>
                <a:close/>
                <a:moveTo>
                  <a:pt x="1936" y="2597"/>
                </a:moveTo>
                <a:cubicBezTo>
                  <a:pt x="1902" y="2597"/>
                  <a:pt x="1874" y="2569"/>
                  <a:pt x="1874" y="2535"/>
                </a:cubicBezTo>
                <a:cubicBezTo>
                  <a:pt x="1874" y="2500"/>
                  <a:pt x="1902" y="2472"/>
                  <a:pt x="1936" y="2472"/>
                </a:cubicBezTo>
                <a:cubicBezTo>
                  <a:pt x="2186" y="2472"/>
                  <a:pt x="2186" y="2472"/>
                  <a:pt x="2186" y="2472"/>
                </a:cubicBezTo>
                <a:cubicBezTo>
                  <a:pt x="2220" y="2472"/>
                  <a:pt x="2248" y="2500"/>
                  <a:pt x="2248" y="2535"/>
                </a:cubicBezTo>
                <a:cubicBezTo>
                  <a:pt x="2248" y="2569"/>
                  <a:pt x="2220" y="2597"/>
                  <a:pt x="2186" y="2597"/>
                </a:cubicBezTo>
                <a:lnTo>
                  <a:pt x="1936" y="2597"/>
                </a:lnTo>
                <a:close/>
                <a:moveTo>
                  <a:pt x="1936" y="3846"/>
                </a:moveTo>
                <a:cubicBezTo>
                  <a:pt x="1902" y="3846"/>
                  <a:pt x="1874" y="3818"/>
                  <a:pt x="1874" y="3784"/>
                </a:cubicBezTo>
                <a:cubicBezTo>
                  <a:pt x="1874" y="3750"/>
                  <a:pt x="1902" y="3722"/>
                  <a:pt x="1936" y="3722"/>
                </a:cubicBezTo>
                <a:cubicBezTo>
                  <a:pt x="1970" y="3722"/>
                  <a:pt x="1998" y="3750"/>
                  <a:pt x="1998" y="3784"/>
                </a:cubicBezTo>
                <a:cubicBezTo>
                  <a:pt x="1998" y="3818"/>
                  <a:pt x="1970" y="3846"/>
                  <a:pt x="1936" y="3846"/>
                </a:cubicBezTo>
                <a:close/>
                <a:moveTo>
                  <a:pt x="2186" y="4096"/>
                </a:moveTo>
                <a:cubicBezTo>
                  <a:pt x="2061" y="4096"/>
                  <a:pt x="2061" y="4096"/>
                  <a:pt x="2061" y="4096"/>
                </a:cubicBezTo>
                <a:cubicBezTo>
                  <a:pt x="2027" y="4096"/>
                  <a:pt x="1998" y="4068"/>
                  <a:pt x="1998" y="4034"/>
                </a:cubicBezTo>
                <a:cubicBezTo>
                  <a:pt x="1998" y="4000"/>
                  <a:pt x="2027" y="3971"/>
                  <a:pt x="2061" y="3971"/>
                </a:cubicBezTo>
                <a:cubicBezTo>
                  <a:pt x="2186" y="3971"/>
                  <a:pt x="2186" y="3971"/>
                  <a:pt x="2186" y="3971"/>
                </a:cubicBezTo>
                <a:cubicBezTo>
                  <a:pt x="2220" y="3971"/>
                  <a:pt x="2248" y="4000"/>
                  <a:pt x="2248" y="4034"/>
                </a:cubicBezTo>
                <a:cubicBezTo>
                  <a:pt x="2248" y="4068"/>
                  <a:pt x="2220" y="4096"/>
                  <a:pt x="2186" y="4096"/>
                </a:cubicBezTo>
                <a:close/>
                <a:moveTo>
                  <a:pt x="2186" y="3097"/>
                </a:moveTo>
                <a:cubicBezTo>
                  <a:pt x="1686" y="3097"/>
                  <a:pt x="1686" y="3097"/>
                  <a:pt x="1686" y="3097"/>
                </a:cubicBezTo>
                <a:cubicBezTo>
                  <a:pt x="1652" y="3097"/>
                  <a:pt x="1624" y="3069"/>
                  <a:pt x="1624" y="3035"/>
                </a:cubicBezTo>
                <a:cubicBezTo>
                  <a:pt x="1624" y="3000"/>
                  <a:pt x="1652" y="2972"/>
                  <a:pt x="1686" y="2972"/>
                </a:cubicBezTo>
                <a:cubicBezTo>
                  <a:pt x="2186" y="2972"/>
                  <a:pt x="2186" y="2972"/>
                  <a:pt x="2186" y="2972"/>
                </a:cubicBezTo>
                <a:cubicBezTo>
                  <a:pt x="2220" y="2972"/>
                  <a:pt x="2248" y="3000"/>
                  <a:pt x="2248" y="3035"/>
                </a:cubicBezTo>
                <a:cubicBezTo>
                  <a:pt x="2248" y="3069"/>
                  <a:pt x="2220" y="3097"/>
                  <a:pt x="2186" y="3097"/>
                </a:cubicBezTo>
                <a:close/>
                <a:moveTo>
                  <a:pt x="2436" y="2847"/>
                </a:moveTo>
                <a:cubicBezTo>
                  <a:pt x="2311" y="2847"/>
                  <a:pt x="2311" y="2847"/>
                  <a:pt x="2311" y="2847"/>
                </a:cubicBezTo>
                <a:cubicBezTo>
                  <a:pt x="2276" y="2847"/>
                  <a:pt x="2248" y="2819"/>
                  <a:pt x="2248" y="2785"/>
                </a:cubicBezTo>
                <a:cubicBezTo>
                  <a:pt x="2248" y="2750"/>
                  <a:pt x="2276" y="2722"/>
                  <a:pt x="2311" y="2722"/>
                </a:cubicBezTo>
                <a:cubicBezTo>
                  <a:pt x="2436" y="2722"/>
                  <a:pt x="2436" y="2722"/>
                  <a:pt x="2436" y="2722"/>
                </a:cubicBezTo>
                <a:cubicBezTo>
                  <a:pt x="2470" y="2722"/>
                  <a:pt x="2498" y="2750"/>
                  <a:pt x="2498" y="2785"/>
                </a:cubicBezTo>
                <a:cubicBezTo>
                  <a:pt x="2498" y="2819"/>
                  <a:pt x="2470" y="2847"/>
                  <a:pt x="2436" y="2847"/>
                </a:cubicBezTo>
                <a:close/>
              </a:path>
            </a:pathLst>
          </a:custGeom>
          <a:solidFill>
            <a:schemeClr val="bg1">
              <a:alpha val="20000"/>
            </a:schemeClr>
          </a:solidFill>
          <a:ln>
            <a:noFill/>
          </a:ln>
        </p:spPr>
        <p:txBody>
          <a:bodyPr vert="horz" wrap="square" lIns="68580" tIns="34290" rIns="68580" bIns="34290" numCol="1" anchor="t" anchorCtr="0" compatLnSpc="1">
            <a:prstTxWarp prst="textNoShape">
              <a:avLst/>
            </a:prstTxWarp>
          </a:bodyPr>
          <a:lstStyle/>
          <a:p>
            <a:endParaRPr lang="de-DE" sz="1350" dirty="0"/>
          </a:p>
        </p:txBody>
      </p:sp>
      <p:sp>
        <p:nvSpPr>
          <p:cNvPr id="11" name="Footer Placeholder 5">
            <a:extLst>
              <a:ext uri="{FF2B5EF4-FFF2-40B4-BE49-F238E27FC236}">
                <a16:creationId xmlns:a16="http://schemas.microsoft.com/office/drawing/2014/main" id="{82C3CFAE-4E1C-444E-A066-B2A4E3B6513E}"/>
              </a:ext>
            </a:extLst>
          </p:cNvPr>
          <p:cNvSpPr>
            <a:spLocks noGrp="1"/>
          </p:cNvSpPr>
          <p:nvPr>
            <p:ph type="ftr" sz="quarter" idx="11"/>
          </p:nvPr>
        </p:nvSpPr>
        <p:spPr>
          <a:xfrm>
            <a:off x="661501" y="4698000"/>
            <a:ext cx="2970000" cy="445500"/>
          </a:xfrm>
        </p:spPr>
        <p:txBody>
          <a:bodyPr/>
          <a:lstStyle>
            <a:lvl1pPr>
              <a:defRPr b="0">
                <a:solidFill>
                  <a:schemeClr val="bg1"/>
                </a:solidFill>
              </a:defRPr>
            </a:lvl1pPr>
          </a:lstStyle>
          <a:p>
            <a:r>
              <a:rPr lang="fr-FR" dirty="0"/>
              <a:t>Groupe de travail "fiscalité xx" | Date</a:t>
            </a:r>
            <a:endParaRPr lang="de-DE" dirty="0"/>
          </a:p>
        </p:txBody>
      </p:sp>
      <p:sp>
        <p:nvSpPr>
          <p:cNvPr id="12" name="Slide Number Placeholder 6">
            <a:extLst>
              <a:ext uri="{FF2B5EF4-FFF2-40B4-BE49-F238E27FC236}">
                <a16:creationId xmlns:a16="http://schemas.microsoft.com/office/drawing/2014/main" id="{AAECB760-7EAB-4089-AE21-15B6D3A75CB4}"/>
              </a:ext>
            </a:extLst>
          </p:cNvPr>
          <p:cNvSpPr>
            <a:spLocks noGrp="1"/>
          </p:cNvSpPr>
          <p:nvPr>
            <p:ph type="sldNum" sz="quarter" idx="12"/>
          </p:nvPr>
        </p:nvSpPr>
        <p:spPr>
          <a:xfrm>
            <a:off x="445500" y="4698000"/>
            <a:ext cx="216000" cy="445500"/>
          </a:xfrm>
        </p:spPr>
        <p:txBody>
          <a:bodyPr/>
          <a:lstStyle>
            <a:lvl1pPr>
              <a:defRPr b="0">
                <a:solidFill>
                  <a:schemeClr val="bg1"/>
                </a:solidFill>
              </a:defRPr>
            </a:lvl1pPr>
          </a:lstStyle>
          <a:p>
            <a:fld id="{586824BF-3B93-454D-8CFC-2835FAC2A0AB}" type="slidenum">
              <a:rPr lang="de-DE" smtClean="0"/>
              <a:pPr/>
              <a:t>‹#›</a:t>
            </a:fld>
            <a:endParaRPr lang="de-DE" dirty="0"/>
          </a:p>
        </p:txBody>
      </p:sp>
      <p:sp>
        <p:nvSpPr>
          <p:cNvPr id="13" name="Date Placeholder 2">
            <a:extLst>
              <a:ext uri="{FF2B5EF4-FFF2-40B4-BE49-F238E27FC236}">
                <a16:creationId xmlns:a16="http://schemas.microsoft.com/office/drawing/2014/main" id="{DB27A637-D5FE-4212-B5AE-27ECF8AD2AC4}"/>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b="0">
                <a:solidFill>
                  <a:schemeClr val="tx1"/>
                </a:solidFill>
              </a:defRPr>
            </a:lvl1pPr>
          </a:lstStyle>
          <a:p>
            <a:endParaRPr lang="en-GB" dirty="0"/>
          </a:p>
        </p:txBody>
      </p:sp>
    </p:spTree>
    <p:extLst>
      <p:ext uri="{BB962C8B-B14F-4D97-AF65-F5344CB8AC3E}">
        <p14:creationId xmlns:p14="http://schemas.microsoft.com/office/powerpoint/2010/main" val="18174143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and two content picture ">
    <p:spTree>
      <p:nvGrpSpPr>
        <p:cNvPr id="1" name=""/>
        <p:cNvGrpSpPr/>
        <p:nvPr/>
      </p:nvGrpSpPr>
      <p:grpSpPr>
        <a:xfrm>
          <a:off x="0" y="0"/>
          <a:ext cx="0" cy="0"/>
          <a:chOff x="0" y="0"/>
          <a:chExt cx="0" cy="0"/>
        </a:xfrm>
      </p:grpSpPr>
      <p:sp>
        <p:nvSpPr>
          <p:cNvPr id="2" name="Title 1"/>
          <p:cNvSpPr>
            <a:spLocks noGrp="1"/>
          </p:cNvSpPr>
          <p:nvPr>
            <p:ph type="title"/>
          </p:nvPr>
        </p:nvSpPr>
        <p:spPr>
          <a:xfrm>
            <a:off x="445500" y="445500"/>
            <a:ext cx="5969251" cy="675000"/>
          </a:xfrm>
        </p:spPr>
        <p:txBody>
          <a:bodyPr anchor="t"/>
          <a:lstStyle>
            <a:lvl1pPr>
              <a:defRPr sz="2400" b="0"/>
            </a:lvl1pPr>
          </a:lstStyle>
          <a:p>
            <a:r>
              <a:rPr lang="en-US" dirty="0"/>
              <a:t>Click to edit Master title style</a:t>
            </a:r>
          </a:p>
        </p:txBody>
      </p:sp>
      <p:sp>
        <p:nvSpPr>
          <p:cNvPr id="10" name="Content Placeholder 9">
            <a:extLst>
              <a:ext uri="{FF2B5EF4-FFF2-40B4-BE49-F238E27FC236}">
                <a16:creationId xmlns:a16="http://schemas.microsoft.com/office/drawing/2014/main" id="{2A867146-CBEA-4E33-8E7E-4D0DB6273574}"/>
              </a:ext>
            </a:extLst>
          </p:cNvPr>
          <p:cNvSpPr>
            <a:spLocks noGrp="1"/>
          </p:cNvSpPr>
          <p:nvPr>
            <p:ph sz="quarter" idx="13"/>
          </p:nvPr>
        </p:nvSpPr>
        <p:spPr>
          <a:xfrm>
            <a:off x="6714000" y="0"/>
            <a:ext cx="2430000" cy="5143500"/>
          </a:xfrm>
          <a:prstGeom prst="rect">
            <a:avLst/>
          </a:prstGeom>
          <a:solidFill>
            <a:schemeClr val="tx2"/>
          </a:solidFill>
        </p:spPr>
        <p:txBody>
          <a:bodyPr lIns="684000" tIns="540000" rIns="540000" bIns="540000"/>
          <a:lstStyle>
            <a:lvl1pPr marL="0" indent="0">
              <a:buNone/>
              <a:defRPr>
                <a:solidFill>
                  <a:schemeClr val="bg1"/>
                </a:solidFill>
              </a:defRPr>
            </a:lvl1pPr>
          </a:lstStyle>
          <a:p>
            <a:pPr lvl="0"/>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445500" y="1350000"/>
            <a:ext cx="2835000" cy="334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Text Placeholder 4">
            <a:extLst>
              <a:ext uri="{FF2B5EF4-FFF2-40B4-BE49-F238E27FC236}">
                <a16:creationId xmlns:a16="http://schemas.microsoft.com/office/drawing/2014/main" id="{BDC2E17C-3C43-448A-81E4-FD6D4F6A9F3E}"/>
              </a:ext>
            </a:extLst>
          </p:cNvPr>
          <p:cNvSpPr>
            <a:spLocks noGrp="1"/>
          </p:cNvSpPr>
          <p:nvPr>
            <p:ph type="body" sz="quarter" idx="15"/>
          </p:nvPr>
        </p:nvSpPr>
        <p:spPr>
          <a:xfrm>
            <a:off x="3579750" y="1350000"/>
            <a:ext cx="2835000" cy="334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1" name="Footer Placeholder 4">
            <a:extLst>
              <a:ext uri="{FF2B5EF4-FFF2-40B4-BE49-F238E27FC236}">
                <a16:creationId xmlns:a16="http://schemas.microsoft.com/office/drawing/2014/main" id="{C361F9EE-701C-4DB3-B4E6-CC4BA7A709DF}"/>
              </a:ext>
            </a:extLst>
          </p:cNvPr>
          <p:cNvSpPr>
            <a:spLocks noGrp="1"/>
          </p:cNvSpPr>
          <p:nvPr>
            <p:ph type="ftr" sz="quarter" idx="3"/>
          </p:nvPr>
        </p:nvSpPr>
        <p:spPr>
          <a:xfrm>
            <a:off x="661501" y="4698000"/>
            <a:ext cx="2970000" cy="445500"/>
          </a:xfrm>
          <a:prstGeom prst="rect">
            <a:avLst/>
          </a:prstGeom>
        </p:spPr>
        <p:txBody>
          <a:bodyPr vert="horz" lIns="0" tIns="0" rIns="0" bIns="0" rtlCol="0" anchor="ctr"/>
          <a:lstStyle>
            <a:lvl1pPr algn="l">
              <a:defRPr sz="750" b="0">
                <a:solidFill>
                  <a:schemeClr val="tx1"/>
                </a:solidFill>
                <a:latin typeface="+mj-lt"/>
                <a:ea typeface="Open Sans" panose="020B0606030504020204" pitchFamily="34" charset="0"/>
                <a:cs typeface="Open Sans" panose="020B0606030504020204" pitchFamily="34" charset="0"/>
              </a:defRPr>
            </a:lvl1pPr>
          </a:lstStyle>
          <a:p>
            <a:r>
              <a:rPr lang="fr-FR" dirty="0"/>
              <a:t>Groupe de travail "fiscalité xx" | Date</a:t>
            </a:r>
            <a:endParaRPr lang="de-DE" dirty="0"/>
          </a:p>
        </p:txBody>
      </p:sp>
      <p:sp>
        <p:nvSpPr>
          <p:cNvPr id="12" name="Slide Number Placeholder 5">
            <a:extLst>
              <a:ext uri="{FF2B5EF4-FFF2-40B4-BE49-F238E27FC236}">
                <a16:creationId xmlns:a16="http://schemas.microsoft.com/office/drawing/2014/main" id="{97B4EA2B-D5DF-4A2F-A6E8-0EEFDBCF3F53}"/>
              </a:ext>
            </a:extLst>
          </p:cNvPr>
          <p:cNvSpPr>
            <a:spLocks noGrp="1"/>
          </p:cNvSpPr>
          <p:nvPr>
            <p:ph type="sldNum" sz="quarter" idx="4"/>
          </p:nvPr>
        </p:nvSpPr>
        <p:spPr>
          <a:xfrm>
            <a:off x="445500" y="4698000"/>
            <a:ext cx="216000" cy="445500"/>
          </a:xfrm>
          <a:prstGeom prst="rect">
            <a:avLst/>
          </a:prstGeom>
        </p:spPr>
        <p:txBody>
          <a:bodyPr vert="horz" lIns="0" tIns="0" rIns="0" bIns="0" rtlCol="0" anchor="ctr"/>
          <a:lstStyle>
            <a:lvl1pPr algn="l">
              <a:defRPr sz="75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3" name="Date Placeholder 2">
            <a:extLst>
              <a:ext uri="{FF2B5EF4-FFF2-40B4-BE49-F238E27FC236}">
                <a16:creationId xmlns:a16="http://schemas.microsoft.com/office/drawing/2014/main" id="{6DFDAFC9-979F-4877-B720-B8C356553BBF}"/>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b="0">
                <a:solidFill>
                  <a:schemeClr val="bg1"/>
                </a:solidFill>
              </a:defRPr>
            </a:lvl1pPr>
          </a:lstStyle>
          <a:p>
            <a:endParaRPr lang="en-GB" dirty="0"/>
          </a:p>
        </p:txBody>
      </p:sp>
    </p:spTree>
    <p:extLst>
      <p:ext uri="{BB962C8B-B14F-4D97-AF65-F5344CB8AC3E}">
        <p14:creationId xmlns:p14="http://schemas.microsoft.com/office/powerpoint/2010/main" val="2629642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6" name="Text Placeholder 5">
            <a:extLst>
              <a:ext uri="{FF2B5EF4-FFF2-40B4-BE49-F238E27FC236}">
                <a16:creationId xmlns:a16="http://schemas.microsoft.com/office/drawing/2014/main" id="{5C0D6109-B180-4DF2-A71F-0831E1169E04}"/>
              </a:ext>
            </a:extLst>
          </p:cNvPr>
          <p:cNvSpPr>
            <a:spLocks noGrp="1"/>
          </p:cNvSpPr>
          <p:nvPr>
            <p:ph type="body" sz="quarter" idx="15" hasCustomPrompt="1"/>
          </p:nvPr>
        </p:nvSpPr>
        <p:spPr>
          <a:xfrm>
            <a:off x="4505041" y="3020741"/>
            <a:ext cx="4184999" cy="752442"/>
          </a:xfrm>
        </p:spPr>
        <p:txBody>
          <a:bodyPr/>
          <a:lstStyle>
            <a:lvl1pPr marL="0" indent="0">
              <a:lnSpc>
                <a:spcPct val="100000"/>
              </a:lnSpc>
              <a:buNone/>
              <a:defRPr sz="2400">
                <a:solidFill>
                  <a:schemeClr val="bg1"/>
                </a:solidFill>
              </a:defRPr>
            </a:lvl1pPr>
            <a:lvl2pPr>
              <a:lnSpc>
                <a:spcPct val="100000"/>
              </a:lnSpc>
              <a:defRPr>
                <a:solidFill>
                  <a:schemeClr val="bg1"/>
                </a:solidFill>
              </a:defRPr>
            </a:lvl2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4" name="Text Placeholder 3"/>
          <p:cNvSpPr>
            <a:spLocks noGrp="1"/>
          </p:cNvSpPr>
          <p:nvPr>
            <p:ph type="body" sz="half" idx="2" hasCustomPrompt="1"/>
          </p:nvPr>
        </p:nvSpPr>
        <p:spPr>
          <a:xfrm>
            <a:off x="1055660" y="1856582"/>
            <a:ext cx="4185000" cy="486000"/>
          </a:xfrm>
          <a:prstGeom prst="rect">
            <a:avLst/>
          </a:prstGeom>
        </p:spPr>
        <p:txBody>
          <a:bodyPr>
            <a:normAutofit/>
          </a:bodyPr>
          <a:lstStyle>
            <a:lvl1pPr marL="0" indent="0" algn="r">
              <a:buFont typeface="Symbol" panose="05050102010706020507" pitchFamily="18" charset="2"/>
              <a:buNone/>
              <a:defRPr sz="1500" i="1">
                <a:solidFill>
                  <a:schemeClr val="bg1"/>
                </a:solidFill>
              </a:defRPr>
            </a:lvl1pPr>
            <a:lvl2pPr marL="200025" indent="0">
              <a:buFont typeface="Arial" panose="020B0604020202020204" pitchFamily="34" charse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Author</a:t>
            </a:r>
          </a:p>
        </p:txBody>
      </p:sp>
      <p:sp>
        <p:nvSpPr>
          <p:cNvPr id="2" name="Title 1">
            <a:extLst>
              <a:ext uri="{FF2B5EF4-FFF2-40B4-BE49-F238E27FC236}">
                <a16:creationId xmlns:a16="http://schemas.microsoft.com/office/drawing/2014/main" id="{8206107B-8BF7-4260-8BFE-D21DB82D45FB}"/>
              </a:ext>
            </a:extLst>
          </p:cNvPr>
          <p:cNvSpPr>
            <a:spLocks noGrp="1"/>
          </p:cNvSpPr>
          <p:nvPr>
            <p:ph type="title" hasCustomPrompt="1"/>
          </p:nvPr>
        </p:nvSpPr>
        <p:spPr>
          <a:xfrm>
            <a:off x="1048683" y="1043715"/>
            <a:ext cx="4185000" cy="710788"/>
          </a:xfrm>
        </p:spPr>
        <p:txBody>
          <a:bodyPr/>
          <a:lstStyle>
            <a:lvl1pPr>
              <a:defRPr>
                <a:solidFill>
                  <a:schemeClr val="bg1"/>
                </a:solidFill>
              </a:defRPr>
            </a:lvl1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10" name="Text Placeholder 3">
            <a:extLst>
              <a:ext uri="{FF2B5EF4-FFF2-40B4-BE49-F238E27FC236}">
                <a16:creationId xmlns:a16="http://schemas.microsoft.com/office/drawing/2014/main" id="{22538D80-93D9-4A8D-A56F-F9EFE4D1BA9B}"/>
              </a:ext>
            </a:extLst>
          </p:cNvPr>
          <p:cNvSpPr>
            <a:spLocks noGrp="1"/>
          </p:cNvSpPr>
          <p:nvPr>
            <p:ph type="body" sz="half" idx="13" hasCustomPrompt="1"/>
          </p:nvPr>
        </p:nvSpPr>
        <p:spPr>
          <a:xfrm>
            <a:off x="4512017" y="3875263"/>
            <a:ext cx="4185000" cy="486000"/>
          </a:xfrm>
          <a:prstGeom prst="rect">
            <a:avLst/>
          </a:prstGeom>
        </p:spPr>
        <p:txBody>
          <a:bodyPr>
            <a:normAutofit/>
          </a:bodyPr>
          <a:lstStyle>
            <a:lvl1pPr marL="0" indent="0" algn="r">
              <a:buFont typeface="Symbol" panose="05050102010706020507" pitchFamily="18" charset="2"/>
              <a:buNone/>
              <a:defRPr sz="1500" i="1">
                <a:solidFill>
                  <a:schemeClr val="bg1"/>
                </a:solidFill>
              </a:defRPr>
            </a:lvl1pPr>
            <a:lvl2pPr marL="200025" indent="0">
              <a:buFont typeface="Arial" panose="020B0604020202020204" pitchFamily="34" charse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Author</a:t>
            </a:r>
          </a:p>
        </p:txBody>
      </p:sp>
      <p:grpSp>
        <p:nvGrpSpPr>
          <p:cNvPr id="19" name="Group 18">
            <a:extLst>
              <a:ext uri="{FF2B5EF4-FFF2-40B4-BE49-F238E27FC236}">
                <a16:creationId xmlns:a16="http://schemas.microsoft.com/office/drawing/2014/main" id="{2FC9AE69-D4EF-4154-9E03-DFFC6DFAE47D}"/>
              </a:ext>
            </a:extLst>
          </p:cNvPr>
          <p:cNvGrpSpPr/>
          <p:nvPr userDrawn="1"/>
        </p:nvGrpSpPr>
        <p:grpSpPr>
          <a:xfrm>
            <a:off x="3902526" y="2862991"/>
            <a:ext cx="447314" cy="665621"/>
            <a:chOff x="3424221" y="3730957"/>
            <a:chExt cx="597565" cy="889200"/>
          </a:xfrm>
        </p:grpSpPr>
        <p:sp>
          <p:nvSpPr>
            <p:cNvPr id="17" name="Freeform 5">
              <a:extLst>
                <a:ext uri="{FF2B5EF4-FFF2-40B4-BE49-F238E27FC236}">
                  <a16:creationId xmlns:a16="http://schemas.microsoft.com/office/drawing/2014/main" id="{B2A85C5C-27EF-4075-9BEC-1532B1A3204C}"/>
                </a:ext>
              </a:extLst>
            </p:cNvPr>
            <p:cNvSpPr>
              <a:spLocks/>
            </p:cNvSpPr>
            <p:nvPr userDrawn="1"/>
          </p:nvSpPr>
          <p:spPr bwMode="auto">
            <a:xfrm>
              <a:off x="3732296" y="4042606"/>
              <a:ext cx="289490" cy="577551"/>
            </a:xfrm>
            <a:custGeom>
              <a:avLst/>
              <a:gdLst>
                <a:gd name="T0" fmla="*/ 26 w 340"/>
                <a:gd name="T1" fmla="*/ 314 h 680"/>
                <a:gd name="T2" fmla="*/ 178 w 340"/>
                <a:gd name="T3" fmla="*/ 314 h 680"/>
                <a:gd name="T4" fmla="*/ 136 w 340"/>
                <a:gd name="T5" fmla="*/ 464 h 680"/>
                <a:gd name="T6" fmla="*/ 0 w 340"/>
                <a:gd name="T7" fmla="*/ 550 h 680"/>
                <a:gd name="T8" fmla="*/ 62 w 340"/>
                <a:gd name="T9" fmla="*/ 680 h 680"/>
                <a:gd name="T10" fmla="*/ 228 w 340"/>
                <a:gd name="T11" fmla="*/ 582 h 680"/>
                <a:gd name="T12" fmla="*/ 317 w 340"/>
                <a:gd name="T13" fmla="*/ 440 h 680"/>
                <a:gd name="T14" fmla="*/ 340 w 340"/>
                <a:gd name="T15" fmla="*/ 225 h 680"/>
                <a:gd name="T16" fmla="*/ 340 w 340"/>
                <a:gd name="T17" fmla="*/ 0 h 680"/>
                <a:gd name="T18" fmla="*/ 26 w 340"/>
                <a:gd name="T19" fmla="*/ 0 h 680"/>
                <a:gd name="T20" fmla="*/ 26 w 340"/>
                <a:gd name="T21" fmla="*/ 31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680">
                  <a:moveTo>
                    <a:pt x="26" y="314"/>
                  </a:moveTo>
                  <a:cubicBezTo>
                    <a:pt x="178" y="314"/>
                    <a:pt x="178" y="314"/>
                    <a:pt x="178" y="314"/>
                  </a:cubicBezTo>
                  <a:cubicBezTo>
                    <a:pt x="177" y="377"/>
                    <a:pt x="162" y="427"/>
                    <a:pt x="136" y="464"/>
                  </a:cubicBezTo>
                  <a:cubicBezTo>
                    <a:pt x="109" y="501"/>
                    <a:pt x="64" y="529"/>
                    <a:pt x="0" y="550"/>
                  </a:cubicBezTo>
                  <a:cubicBezTo>
                    <a:pt x="62" y="680"/>
                    <a:pt x="62" y="680"/>
                    <a:pt x="62" y="680"/>
                  </a:cubicBezTo>
                  <a:cubicBezTo>
                    <a:pt x="129" y="656"/>
                    <a:pt x="184" y="623"/>
                    <a:pt x="228" y="582"/>
                  </a:cubicBezTo>
                  <a:cubicBezTo>
                    <a:pt x="272" y="540"/>
                    <a:pt x="301" y="493"/>
                    <a:pt x="317" y="440"/>
                  </a:cubicBezTo>
                  <a:cubicBezTo>
                    <a:pt x="333" y="387"/>
                    <a:pt x="340" y="316"/>
                    <a:pt x="340" y="225"/>
                  </a:cubicBezTo>
                  <a:cubicBezTo>
                    <a:pt x="340" y="0"/>
                    <a:pt x="340" y="0"/>
                    <a:pt x="340" y="0"/>
                  </a:cubicBezTo>
                  <a:cubicBezTo>
                    <a:pt x="26" y="0"/>
                    <a:pt x="26" y="0"/>
                    <a:pt x="26" y="0"/>
                  </a:cubicBezTo>
                  <a:lnTo>
                    <a:pt x="26" y="3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18" name="Freeform 6">
              <a:extLst>
                <a:ext uri="{FF2B5EF4-FFF2-40B4-BE49-F238E27FC236}">
                  <a16:creationId xmlns:a16="http://schemas.microsoft.com/office/drawing/2014/main" id="{94C2B812-0C64-4F2B-9658-627694BF33EC}"/>
                </a:ext>
              </a:extLst>
            </p:cNvPr>
            <p:cNvSpPr>
              <a:spLocks/>
            </p:cNvSpPr>
            <p:nvPr userDrawn="1"/>
          </p:nvSpPr>
          <p:spPr bwMode="auto">
            <a:xfrm>
              <a:off x="3424221" y="3730957"/>
              <a:ext cx="289490" cy="578266"/>
            </a:xfrm>
            <a:custGeom>
              <a:avLst/>
              <a:gdLst>
                <a:gd name="T0" fmla="*/ 314 w 340"/>
                <a:gd name="T1" fmla="*/ 366 h 681"/>
                <a:gd name="T2" fmla="*/ 162 w 340"/>
                <a:gd name="T3" fmla="*/ 366 h 681"/>
                <a:gd name="T4" fmla="*/ 204 w 340"/>
                <a:gd name="T5" fmla="*/ 216 h 681"/>
                <a:gd name="T6" fmla="*/ 340 w 340"/>
                <a:gd name="T7" fmla="*/ 130 h 681"/>
                <a:gd name="T8" fmla="*/ 278 w 340"/>
                <a:gd name="T9" fmla="*/ 0 h 681"/>
                <a:gd name="T10" fmla="*/ 112 w 340"/>
                <a:gd name="T11" fmla="*/ 99 h 681"/>
                <a:gd name="T12" fmla="*/ 23 w 340"/>
                <a:gd name="T13" fmla="*/ 240 h 681"/>
                <a:gd name="T14" fmla="*/ 0 w 340"/>
                <a:gd name="T15" fmla="*/ 456 h 681"/>
                <a:gd name="T16" fmla="*/ 0 w 340"/>
                <a:gd name="T17" fmla="*/ 681 h 681"/>
                <a:gd name="T18" fmla="*/ 314 w 340"/>
                <a:gd name="T19" fmla="*/ 681 h 681"/>
                <a:gd name="T20" fmla="*/ 314 w 340"/>
                <a:gd name="T21" fmla="*/ 36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681">
                  <a:moveTo>
                    <a:pt x="314" y="366"/>
                  </a:moveTo>
                  <a:cubicBezTo>
                    <a:pt x="162" y="366"/>
                    <a:pt x="162" y="366"/>
                    <a:pt x="162" y="366"/>
                  </a:cubicBezTo>
                  <a:cubicBezTo>
                    <a:pt x="163" y="303"/>
                    <a:pt x="178" y="253"/>
                    <a:pt x="204" y="216"/>
                  </a:cubicBezTo>
                  <a:cubicBezTo>
                    <a:pt x="231" y="180"/>
                    <a:pt x="276" y="151"/>
                    <a:pt x="340" y="130"/>
                  </a:cubicBezTo>
                  <a:cubicBezTo>
                    <a:pt x="278" y="0"/>
                    <a:pt x="278" y="0"/>
                    <a:pt x="278" y="0"/>
                  </a:cubicBezTo>
                  <a:cubicBezTo>
                    <a:pt x="211" y="24"/>
                    <a:pt x="156" y="57"/>
                    <a:pt x="112" y="99"/>
                  </a:cubicBezTo>
                  <a:cubicBezTo>
                    <a:pt x="68" y="141"/>
                    <a:pt x="39" y="188"/>
                    <a:pt x="23" y="240"/>
                  </a:cubicBezTo>
                  <a:cubicBezTo>
                    <a:pt x="7" y="293"/>
                    <a:pt x="0" y="365"/>
                    <a:pt x="0" y="456"/>
                  </a:cubicBezTo>
                  <a:cubicBezTo>
                    <a:pt x="0" y="681"/>
                    <a:pt x="0" y="681"/>
                    <a:pt x="0" y="681"/>
                  </a:cubicBezTo>
                  <a:cubicBezTo>
                    <a:pt x="314" y="681"/>
                    <a:pt x="314" y="681"/>
                    <a:pt x="314" y="681"/>
                  </a:cubicBezTo>
                  <a:lnTo>
                    <a:pt x="314" y="3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grpSp>
      <p:sp>
        <p:nvSpPr>
          <p:cNvPr id="21" name="Footer Placeholder 4">
            <a:extLst>
              <a:ext uri="{FF2B5EF4-FFF2-40B4-BE49-F238E27FC236}">
                <a16:creationId xmlns:a16="http://schemas.microsoft.com/office/drawing/2014/main" id="{D6BB794D-4821-45FC-98E7-D8124057B724}"/>
              </a:ext>
            </a:extLst>
          </p:cNvPr>
          <p:cNvSpPr>
            <a:spLocks noGrp="1"/>
          </p:cNvSpPr>
          <p:nvPr>
            <p:ph type="ftr" sz="quarter" idx="3"/>
          </p:nvPr>
        </p:nvSpPr>
        <p:spPr>
          <a:xfrm>
            <a:off x="661501" y="4698000"/>
            <a:ext cx="2970000" cy="445500"/>
          </a:xfrm>
          <a:prstGeom prst="rect">
            <a:avLst/>
          </a:prstGeom>
        </p:spPr>
        <p:txBody>
          <a:bodyPr vert="horz" lIns="0" tIns="0" rIns="0" bIns="0" rtlCol="0" anchor="ctr"/>
          <a:lstStyle>
            <a:lvl1pPr algn="l">
              <a:defRPr sz="750" b="0">
                <a:solidFill>
                  <a:schemeClr val="bg1"/>
                </a:solidFill>
                <a:latin typeface="+mj-lt"/>
                <a:ea typeface="Open Sans" panose="020B0606030504020204" pitchFamily="34" charset="0"/>
                <a:cs typeface="Open Sans" panose="020B0606030504020204" pitchFamily="34" charset="0"/>
              </a:defRPr>
            </a:lvl1pPr>
          </a:lstStyle>
          <a:p>
            <a:r>
              <a:rPr lang="fr-FR" dirty="0"/>
              <a:t>Groupe de travail "fiscalité xx" | Date</a:t>
            </a:r>
            <a:endParaRPr lang="de-DE" dirty="0"/>
          </a:p>
        </p:txBody>
      </p:sp>
      <p:sp>
        <p:nvSpPr>
          <p:cNvPr id="22" name="Slide Number Placeholder 5">
            <a:extLst>
              <a:ext uri="{FF2B5EF4-FFF2-40B4-BE49-F238E27FC236}">
                <a16:creationId xmlns:a16="http://schemas.microsoft.com/office/drawing/2014/main" id="{6C7E79F8-A2D5-481E-A38D-47D1CCE39E62}"/>
              </a:ext>
            </a:extLst>
          </p:cNvPr>
          <p:cNvSpPr>
            <a:spLocks noGrp="1"/>
          </p:cNvSpPr>
          <p:nvPr>
            <p:ph type="sldNum" sz="quarter" idx="4"/>
          </p:nvPr>
        </p:nvSpPr>
        <p:spPr>
          <a:xfrm>
            <a:off x="445500" y="4698000"/>
            <a:ext cx="216000" cy="445500"/>
          </a:xfrm>
          <a:prstGeom prst="rect">
            <a:avLst/>
          </a:prstGeom>
        </p:spPr>
        <p:txBody>
          <a:bodyPr vert="horz" lIns="0" tIns="0" rIns="0" bIns="0" rtlCol="0" anchor="ctr"/>
          <a:lstStyle>
            <a:lvl1pPr algn="l">
              <a:defRPr sz="750" b="0">
                <a:solidFill>
                  <a:schemeClr val="bg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23" name="Date Placeholder 2">
            <a:extLst>
              <a:ext uri="{FF2B5EF4-FFF2-40B4-BE49-F238E27FC236}">
                <a16:creationId xmlns:a16="http://schemas.microsoft.com/office/drawing/2014/main" id="{6B79AE60-E933-4166-A1A7-400160D0116F}"/>
              </a:ext>
            </a:extLst>
          </p:cNvPr>
          <p:cNvSpPr>
            <a:spLocks noGrp="1"/>
          </p:cNvSpPr>
          <p:nvPr>
            <p:ph type="dt" sz="half" idx="14"/>
          </p:nvPr>
        </p:nvSpPr>
        <p:spPr>
          <a:xfrm>
            <a:off x="6272846" y="4697016"/>
            <a:ext cx="2430000" cy="445500"/>
          </a:xfrm>
          <a:prstGeom prst="rect">
            <a:avLst/>
          </a:prstGeom>
        </p:spPr>
        <p:txBody>
          <a:bodyPr vert="horz" lIns="0" tIns="0" rIns="0" bIns="0" rtlCol="0" anchor="ctr"/>
          <a:lstStyle>
            <a:lvl1pPr algn="r">
              <a:defRPr sz="750" b="0">
                <a:solidFill>
                  <a:schemeClr val="bg1"/>
                </a:solidFill>
                <a:latin typeface="+mj-lt"/>
              </a:defRPr>
            </a:lvl1pPr>
          </a:lstStyle>
          <a:p>
            <a:endParaRPr lang="en-GB" dirty="0"/>
          </a:p>
        </p:txBody>
      </p:sp>
      <p:grpSp>
        <p:nvGrpSpPr>
          <p:cNvPr id="14" name="Group 13">
            <a:extLst>
              <a:ext uri="{FF2B5EF4-FFF2-40B4-BE49-F238E27FC236}">
                <a16:creationId xmlns:a16="http://schemas.microsoft.com/office/drawing/2014/main" id="{D96B5378-B39D-4082-BC06-E349CA48D3D4}"/>
              </a:ext>
            </a:extLst>
          </p:cNvPr>
          <p:cNvGrpSpPr/>
          <p:nvPr userDrawn="1"/>
        </p:nvGrpSpPr>
        <p:grpSpPr>
          <a:xfrm>
            <a:off x="446169" y="835783"/>
            <a:ext cx="447314" cy="665621"/>
            <a:chOff x="3424221" y="3730957"/>
            <a:chExt cx="597565" cy="889200"/>
          </a:xfrm>
        </p:grpSpPr>
        <p:sp>
          <p:nvSpPr>
            <p:cNvPr id="15" name="Freeform 5">
              <a:extLst>
                <a:ext uri="{FF2B5EF4-FFF2-40B4-BE49-F238E27FC236}">
                  <a16:creationId xmlns:a16="http://schemas.microsoft.com/office/drawing/2014/main" id="{20CF4DB4-AC5B-42C1-9557-FCC24A39ADF3}"/>
                </a:ext>
              </a:extLst>
            </p:cNvPr>
            <p:cNvSpPr>
              <a:spLocks/>
            </p:cNvSpPr>
            <p:nvPr userDrawn="1"/>
          </p:nvSpPr>
          <p:spPr bwMode="auto">
            <a:xfrm>
              <a:off x="3732296" y="4042606"/>
              <a:ext cx="289490" cy="577551"/>
            </a:xfrm>
            <a:custGeom>
              <a:avLst/>
              <a:gdLst>
                <a:gd name="T0" fmla="*/ 26 w 340"/>
                <a:gd name="T1" fmla="*/ 314 h 680"/>
                <a:gd name="T2" fmla="*/ 178 w 340"/>
                <a:gd name="T3" fmla="*/ 314 h 680"/>
                <a:gd name="T4" fmla="*/ 136 w 340"/>
                <a:gd name="T5" fmla="*/ 464 h 680"/>
                <a:gd name="T6" fmla="*/ 0 w 340"/>
                <a:gd name="T7" fmla="*/ 550 h 680"/>
                <a:gd name="T8" fmla="*/ 62 w 340"/>
                <a:gd name="T9" fmla="*/ 680 h 680"/>
                <a:gd name="T10" fmla="*/ 228 w 340"/>
                <a:gd name="T11" fmla="*/ 582 h 680"/>
                <a:gd name="T12" fmla="*/ 317 w 340"/>
                <a:gd name="T13" fmla="*/ 440 h 680"/>
                <a:gd name="T14" fmla="*/ 340 w 340"/>
                <a:gd name="T15" fmla="*/ 225 h 680"/>
                <a:gd name="T16" fmla="*/ 340 w 340"/>
                <a:gd name="T17" fmla="*/ 0 h 680"/>
                <a:gd name="T18" fmla="*/ 26 w 340"/>
                <a:gd name="T19" fmla="*/ 0 h 680"/>
                <a:gd name="T20" fmla="*/ 26 w 340"/>
                <a:gd name="T21" fmla="*/ 31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680">
                  <a:moveTo>
                    <a:pt x="26" y="314"/>
                  </a:moveTo>
                  <a:cubicBezTo>
                    <a:pt x="178" y="314"/>
                    <a:pt x="178" y="314"/>
                    <a:pt x="178" y="314"/>
                  </a:cubicBezTo>
                  <a:cubicBezTo>
                    <a:pt x="177" y="377"/>
                    <a:pt x="162" y="427"/>
                    <a:pt x="136" y="464"/>
                  </a:cubicBezTo>
                  <a:cubicBezTo>
                    <a:pt x="109" y="501"/>
                    <a:pt x="64" y="529"/>
                    <a:pt x="0" y="550"/>
                  </a:cubicBezTo>
                  <a:cubicBezTo>
                    <a:pt x="62" y="680"/>
                    <a:pt x="62" y="680"/>
                    <a:pt x="62" y="680"/>
                  </a:cubicBezTo>
                  <a:cubicBezTo>
                    <a:pt x="129" y="656"/>
                    <a:pt x="184" y="623"/>
                    <a:pt x="228" y="582"/>
                  </a:cubicBezTo>
                  <a:cubicBezTo>
                    <a:pt x="272" y="540"/>
                    <a:pt x="301" y="493"/>
                    <a:pt x="317" y="440"/>
                  </a:cubicBezTo>
                  <a:cubicBezTo>
                    <a:pt x="333" y="387"/>
                    <a:pt x="340" y="316"/>
                    <a:pt x="340" y="225"/>
                  </a:cubicBezTo>
                  <a:cubicBezTo>
                    <a:pt x="340" y="0"/>
                    <a:pt x="340" y="0"/>
                    <a:pt x="340" y="0"/>
                  </a:cubicBezTo>
                  <a:cubicBezTo>
                    <a:pt x="26" y="0"/>
                    <a:pt x="26" y="0"/>
                    <a:pt x="26" y="0"/>
                  </a:cubicBezTo>
                  <a:lnTo>
                    <a:pt x="26" y="3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sp>
          <p:nvSpPr>
            <p:cNvPr id="16" name="Freeform 6">
              <a:extLst>
                <a:ext uri="{FF2B5EF4-FFF2-40B4-BE49-F238E27FC236}">
                  <a16:creationId xmlns:a16="http://schemas.microsoft.com/office/drawing/2014/main" id="{DA3D6FBC-B04D-438A-ADA0-16F7590D90D0}"/>
                </a:ext>
              </a:extLst>
            </p:cNvPr>
            <p:cNvSpPr>
              <a:spLocks/>
            </p:cNvSpPr>
            <p:nvPr userDrawn="1"/>
          </p:nvSpPr>
          <p:spPr bwMode="auto">
            <a:xfrm>
              <a:off x="3424221" y="3730957"/>
              <a:ext cx="289490" cy="578266"/>
            </a:xfrm>
            <a:custGeom>
              <a:avLst/>
              <a:gdLst>
                <a:gd name="T0" fmla="*/ 314 w 340"/>
                <a:gd name="T1" fmla="*/ 366 h 681"/>
                <a:gd name="T2" fmla="*/ 162 w 340"/>
                <a:gd name="T3" fmla="*/ 366 h 681"/>
                <a:gd name="T4" fmla="*/ 204 w 340"/>
                <a:gd name="T5" fmla="*/ 216 h 681"/>
                <a:gd name="T6" fmla="*/ 340 w 340"/>
                <a:gd name="T7" fmla="*/ 130 h 681"/>
                <a:gd name="T8" fmla="*/ 278 w 340"/>
                <a:gd name="T9" fmla="*/ 0 h 681"/>
                <a:gd name="T10" fmla="*/ 112 w 340"/>
                <a:gd name="T11" fmla="*/ 99 h 681"/>
                <a:gd name="T12" fmla="*/ 23 w 340"/>
                <a:gd name="T13" fmla="*/ 240 h 681"/>
                <a:gd name="T14" fmla="*/ 0 w 340"/>
                <a:gd name="T15" fmla="*/ 456 h 681"/>
                <a:gd name="T16" fmla="*/ 0 w 340"/>
                <a:gd name="T17" fmla="*/ 681 h 681"/>
                <a:gd name="T18" fmla="*/ 314 w 340"/>
                <a:gd name="T19" fmla="*/ 681 h 681"/>
                <a:gd name="T20" fmla="*/ 314 w 340"/>
                <a:gd name="T21" fmla="*/ 366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681">
                  <a:moveTo>
                    <a:pt x="314" y="366"/>
                  </a:moveTo>
                  <a:cubicBezTo>
                    <a:pt x="162" y="366"/>
                    <a:pt x="162" y="366"/>
                    <a:pt x="162" y="366"/>
                  </a:cubicBezTo>
                  <a:cubicBezTo>
                    <a:pt x="163" y="303"/>
                    <a:pt x="178" y="253"/>
                    <a:pt x="204" y="216"/>
                  </a:cubicBezTo>
                  <a:cubicBezTo>
                    <a:pt x="231" y="180"/>
                    <a:pt x="276" y="151"/>
                    <a:pt x="340" y="130"/>
                  </a:cubicBezTo>
                  <a:cubicBezTo>
                    <a:pt x="278" y="0"/>
                    <a:pt x="278" y="0"/>
                    <a:pt x="278" y="0"/>
                  </a:cubicBezTo>
                  <a:cubicBezTo>
                    <a:pt x="211" y="24"/>
                    <a:pt x="156" y="57"/>
                    <a:pt x="112" y="99"/>
                  </a:cubicBezTo>
                  <a:cubicBezTo>
                    <a:pt x="68" y="141"/>
                    <a:pt x="39" y="188"/>
                    <a:pt x="23" y="240"/>
                  </a:cubicBezTo>
                  <a:cubicBezTo>
                    <a:pt x="7" y="293"/>
                    <a:pt x="0" y="365"/>
                    <a:pt x="0" y="456"/>
                  </a:cubicBezTo>
                  <a:cubicBezTo>
                    <a:pt x="0" y="681"/>
                    <a:pt x="0" y="681"/>
                    <a:pt x="0" y="681"/>
                  </a:cubicBezTo>
                  <a:cubicBezTo>
                    <a:pt x="314" y="681"/>
                    <a:pt x="314" y="681"/>
                    <a:pt x="314" y="681"/>
                  </a:cubicBezTo>
                  <a:lnTo>
                    <a:pt x="314" y="3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dirty="0"/>
            </a:p>
          </p:txBody>
        </p:sp>
      </p:grpSp>
    </p:spTree>
    <p:extLst>
      <p:ext uri="{BB962C8B-B14F-4D97-AF65-F5344CB8AC3E}">
        <p14:creationId xmlns:p14="http://schemas.microsoft.com/office/powerpoint/2010/main" val="3970315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Title and content pattern colou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4" name="Text Placeholder 3"/>
          <p:cNvSpPr>
            <a:spLocks noGrp="1"/>
          </p:cNvSpPr>
          <p:nvPr>
            <p:ph type="body" sz="half" idx="2"/>
          </p:nvPr>
        </p:nvSpPr>
        <p:spPr>
          <a:xfrm>
            <a:off x="445500" y="445500"/>
            <a:ext cx="5130000" cy="675000"/>
          </a:xfrm>
          <a:prstGeom prst="rect">
            <a:avLst/>
          </a:prstGeom>
        </p:spPr>
        <p:txBody>
          <a:bodyPr anchor="b" anchorCtr="0">
            <a:normAutofit/>
          </a:bodyPr>
          <a:lstStyle>
            <a:lvl1pPr marL="0" indent="0">
              <a:buFont typeface="Symbol" panose="05050102010706020507" pitchFamily="18" charset="2"/>
              <a:buNone/>
              <a:defRPr sz="1875" b="1">
                <a:solidFill>
                  <a:schemeClr val="bg1"/>
                </a:solidFill>
              </a:defRPr>
            </a:lvl1pPr>
            <a:lvl2pPr marL="200025" indent="0">
              <a:buFont typeface="Arial" panose="020B0604020202020204" pitchFamily="34" charse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2" name="Freeform 5">
            <a:extLst>
              <a:ext uri="{FF2B5EF4-FFF2-40B4-BE49-F238E27FC236}">
                <a16:creationId xmlns:a16="http://schemas.microsoft.com/office/drawing/2014/main" id="{7B4A80CB-E65B-4FE4-9627-2165719E1C3F}"/>
              </a:ext>
            </a:extLst>
          </p:cNvPr>
          <p:cNvSpPr>
            <a:spLocks noEditPoints="1"/>
          </p:cNvSpPr>
          <p:nvPr userDrawn="1"/>
        </p:nvSpPr>
        <p:spPr bwMode="auto">
          <a:xfrm>
            <a:off x="6129339" y="0"/>
            <a:ext cx="3014663" cy="5143500"/>
          </a:xfrm>
          <a:custGeom>
            <a:avLst/>
            <a:gdLst>
              <a:gd name="T0" fmla="*/ 2311 w 2531"/>
              <a:gd name="T1" fmla="*/ 99 h 4320"/>
              <a:gd name="T2" fmla="*/ 2123 w 2531"/>
              <a:gd name="T3" fmla="*/ 36 h 4320"/>
              <a:gd name="T4" fmla="*/ 999 w 2531"/>
              <a:gd name="T5" fmla="*/ 161 h 4320"/>
              <a:gd name="T6" fmla="*/ 1312 w 2531"/>
              <a:gd name="T7" fmla="*/ 349 h 4320"/>
              <a:gd name="T8" fmla="*/ 1936 w 2531"/>
              <a:gd name="T9" fmla="*/ 474 h 4320"/>
              <a:gd name="T10" fmla="*/ 1499 w 2531"/>
              <a:gd name="T11" fmla="*/ 661 h 4320"/>
              <a:gd name="T12" fmla="*/ 2061 w 2531"/>
              <a:gd name="T13" fmla="*/ 848 h 4320"/>
              <a:gd name="T14" fmla="*/ 1686 w 2531"/>
              <a:gd name="T15" fmla="*/ 973 h 4320"/>
              <a:gd name="T16" fmla="*/ 750 w 2531"/>
              <a:gd name="T17" fmla="*/ 1161 h 4320"/>
              <a:gd name="T18" fmla="*/ 1811 w 2531"/>
              <a:gd name="T19" fmla="*/ 1348 h 4320"/>
              <a:gd name="T20" fmla="*/ 1561 w 2531"/>
              <a:gd name="T21" fmla="*/ 1473 h 4320"/>
              <a:gd name="T22" fmla="*/ 750 w 2531"/>
              <a:gd name="T23" fmla="*/ 1660 h 4320"/>
              <a:gd name="T24" fmla="*/ 1936 w 2531"/>
              <a:gd name="T25" fmla="*/ 1848 h 4320"/>
              <a:gd name="T26" fmla="*/ 1561 w 2531"/>
              <a:gd name="T27" fmla="*/ 1973 h 4320"/>
              <a:gd name="T28" fmla="*/ 874 w 2531"/>
              <a:gd name="T29" fmla="*/ 2035 h 4320"/>
              <a:gd name="T30" fmla="*/ 1062 w 2531"/>
              <a:gd name="T31" fmla="*/ 1848 h 4320"/>
              <a:gd name="T32" fmla="*/ 562 w 2531"/>
              <a:gd name="T33" fmla="*/ 1973 h 4320"/>
              <a:gd name="T34" fmla="*/ 375 w 2531"/>
              <a:gd name="T35" fmla="*/ 2160 h 4320"/>
              <a:gd name="T36" fmla="*/ 750 w 2531"/>
              <a:gd name="T37" fmla="*/ 2285 h 4320"/>
              <a:gd name="T38" fmla="*/ 63 w 2531"/>
              <a:gd name="T39" fmla="*/ 2472 h 4320"/>
              <a:gd name="T40" fmla="*/ 937 w 2531"/>
              <a:gd name="T41" fmla="*/ 2347 h 4320"/>
              <a:gd name="T42" fmla="*/ 1998 w 2531"/>
              <a:gd name="T43" fmla="*/ 2285 h 4320"/>
              <a:gd name="T44" fmla="*/ 1561 w 2531"/>
              <a:gd name="T45" fmla="*/ 2472 h 4320"/>
              <a:gd name="T46" fmla="*/ 937 w 2531"/>
              <a:gd name="T47" fmla="*/ 2597 h 4320"/>
              <a:gd name="T48" fmla="*/ 2123 w 2531"/>
              <a:gd name="T49" fmla="*/ 2785 h 4320"/>
              <a:gd name="T50" fmla="*/ 999 w 2531"/>
              <a:gd name="T51" fmla="*/ 2910 h 4320"/>
              <a:gd name="T52" fmla="*/ 1312 w 2531"/>
              <a:gd name="T53" fmla="*/ 3097 h 4320"/>
              <a:gd name="T54" fmla="*/ 1936 w 2531"/>
              <a:gd name="T55" fmla="*/ 3222 h 4320"/>
              <a:gd name="T56" fmla="*/ 1499 w 2531"/>
              <a:gd name="T57" fmla="*/ 3409 h 4320"/>
              <a:gd name="T58" fmla="*/ 2061 w 2531"/>
              <a:gd name="T59" fmla="*/ 3597 h 4320"/>
              <a:gd name="T60" fmla="*/ 1686 w 2531"/>
              <a:gd name="T61" fmla="*/ 3722 h 4320"/>
              <a:gd name="T62" fmla="*/ 750 w 2531"/>
              <a:gd name="T63" fmla="*/ 3909 h 4320"/>
              <a:gd name="T64" fmla="*/ 1811 w 2531"/>
              <a:gd name="T65" fmla="*/ 4096 h 4320"/>
              <a:gd name="T66" fmla="*/ 1561 w 2531"/>
              <a:gd name="T67" fmla="*/ 4221 h 4320"/>
              <a:gd name="T68" fmla="*/ 1759 w 2531"/>
              <a:gd name="T69" fmla="*/ 4319 h 4320"/>
              <a:gd name="T70" fmla="*/ 2123 w 2531"/>
              <a:gd name="T71" fmla="*/ 4284 h 4320"/>
              <a:gd name="T72" fmla="*/ 2486 w 2531"/>
              <a:gd name="T73" fmla="*/ 0 h 4320"/>
              <a:gd name="T74" fmla="*/ 2248 w 2531"/>
              <a:gd name="T75" fmla="*/ 2285 h 4320"/>
              <a:gd name="T76" fmla="*/ 1686 w 2531"/>
              <a:gd name="T77" fmla="*/ 224 h 4320"/>
              <a:gd name="T78" fmla="*/ 1686 w 2531"/>
              <a:gd name="T79" fmla="*/ 349 h 4320"/>
              <a:gd name="T80" fmla="*/ 2186 w 2531"/>
              <a:gd name="T81" fmla="*/ 1348 h 4320"/>
              <a:gd name="T82" fmla="*/ 1874 w 2531"/>
              <a:gd name="T83" fmla="*/ 1036 h 4320"/>
              <a:gd name="T84" fmla="*/ 1874 w 2531"/>
              <a:gd name="T85" fmla="*/ 1036 h 4320"/>
              <a:gd name="T86" fmla="*/ 2061 w 2531"/>
              <a:gd name="T87" fmla="*/ 1473 h 4320"/>
              <a:gd name="T88" fmla="*/ 1811 w 2531"/>
              <a:gd name="T89" fmla="*/ 2098 h 4320"/>
              <a:gd name="T90" fmla="*/ 2248 w 2531"/>
              <a:gd name="T91" fmla="*/ 2035 h 4320"/>
              <a:gd name="T92" fmla="*/ 1874 w 2531"/>
              <a:gd name="T93" fmla="*/ 2535 h 4320"/>
              <a:gd name="T94" fmla="*/ 2186 w 2531"/>
              <a:gd name="T95" fmla="*/ 2597 h 4320"/>
              <a:gd name="T96" fmla="*/ 1936 w 2531"/>
              <a:gd name="T97" fmla="*/ 3722 h 4320"/>
              <a:gd name="T98" fmla="*/ 2061 w 2531"/>
              <a:gd name="T99" fmla="*/ 4096 h 4320"/>
              <a:gd name="T100" fmla="*/ 2248 w 2531"/>
              <a:gd name="T101" fmla="*/ 4034 h 4320"/>
              <a:gd name="T102" fmla="*/ 1624 w 2531"/>
              <a:gd name="T103" fmla="*/ 3035 h 4320"/>
              <a:gd name="T104" fmla="*/ 2186 w 2531"/>
              <a:gd name="T105" fmla="*/ 3097 h 4320"/>
              <a:gd name="T106" fmla="*/ 2311 w 2531"/>
              <a:gd name="T107" fmla="*/ 2722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1" h="4320">
                <a:moveTo>
                  <a:pt x="2486" y="0"/>
                </a:moveTo>
                <a:cubicBezTo>
                  <a:pt x="2494" y="10"/>
                  <a:pt x="2498" y="23"/>
                  <a:pt x="2498" y="36"/>
                </a:cubicBezTo>
                <a:cubicBezTo>
                  <a:pt x="2498" y="71"/>
                  <a:pt x="2470" y="99"/>
                  <a:pt x="2436" y="99"/>
                </a:cubicBezTo>
                <a:cubicBezTo>
                  <a:pt x="2311" y="99"/>
                  <a:pt x="2311" y="99"/>
                  <a:pt x="2311" y="99"/>
                </a:cubicBezTo>
                <a:cubicBezTo>
                  <a:pt x="2276" y="99"/>
                  <a:pt x="2248" y="71"/>
                  <a:pt x="2248" y="36"/>
                </a:cubicBezTo>
                <a:cubicBezTo>
                  <a:pt x="2248" y="23"/>
                  <a:pt x="2253" y="10"/>
                  <a:pt x="2260" y="0"/>
                </a:cubicBezTo>
                <a:cubicBezTo>
                  <a:pt x="2112" y="0"/>
                  <a:pt x="2112" y="0"/>
                  <a:pt x="2112" y="0"/>
                </a:cubicBezTo>
                <a:cubicBezTo>
                  <a:pt x="2119" y="10"/>
                  <a:pt x="2123" y="23"/>
                  <a:pt x="2123" y="36"/>
                </a:cubicBezTo>
                <a:cubicBezTo>
                  <a:pt x="2123" y="71"/>
                  <a:pt x="2095" y="99"/>
                  <a:pt x="2061" y="99"/>
                </a:cubicBezTo>
                <a:cubicBezTo>
                  <a:pt x="1062" y="99"/>
                  <a:pt x="1062" y="99"/>
                  <a:pt x="1062" y="99"/>
                </a:cubicBezTo>
                <a:cubicBezTo>
                  <a:pt x="1027" y="99"/>
                  <a:pt x="999" y="127"/>
                  <a:pt x="999" y="161"/>
                </a:cubicBezTo>
                <a:cubicBezTo>
                  <a:pt x="999" y="161"/>
                  <a:pt x="999" y="161"/>
                  <a:pt x="999" y="161"/>
                </a:cubicBezTo>
                <a:cubicBezTo>
                  <a:pt x="999" y="196"/>
                  <a:pt x="1027" y="224"/>
                  <a:pt x="1062" y="224"/>
                </a:cubicBezTo>
                <a:cubicBezTo>
                  <a:pt x="1312" y="224"/>
                  <a:pt x="1312" y="224"/>
                  <a:pt x="1312" y="224"/>
                </a:cubicBezTo>
                <a:cubicBezTo>
                  <a:pt x="1346" y="224"/>
                  <a:pt x="1374" y="252"/>
                  <a:pt x="1374" y="286"/>
                </a:cubicBezTo>
                <a:cubicBezTo>
                  <a:pt x="1374" y="321"/>
                  <a:pt x="1346" y="349"/>
                  <a:pt x="1312" y="349"/>
                </a:cubicBezTo>
                <a:cubicBezTo>
                  <a:pt x="812" y="349"/>
                  <a:pt x="812" y="349"/>
                  <a:pt x="812" y="349"/>
                </a:cubicBezTo>
                <a:cubicBezTo>
                  <a:pt x="778" y="349"/>
                  <a:pt x="750" y="377"/>
                  <a:pt x="750" y="411"/>
                </a:cubicBezTo>
                <a:cubicBezTo>
                  <a:pt x="750" y="446"/>
                  <a:pt x="778" y="474"/>
                  <a:pt x="812" y="474"/>
                </a:cubicBezTo>
                <a:cubicBezTo>
                  <a:pt x="1936" y="474"/>
                  <a:pt x="1936" y="474"/>
                  <a:pt x="1936" y="474"/>
                </a:cubicBezTo>
                <a:cubicBezTo>
                  <a:pt x="1970" y="474"/>
                  <a:pt x="1998" y="502"/>
                  <a:pt x="1998" y="536"/>
                </a:cubicBezTo>
                <a:cubicBezTo>
                  <a:pt x="1998" y="570"/>
                  <a:pt x="1970" y="599"/>
                  <a:pt x="1936" y="599"/>
                </a:cubicBezTo>
                <a:cubicBezTo>
                  <a:pt x="1561" y="599"/>
                  <a:pt x="1561" y="599"/>
                  <a:pt x="1561" y="599"/>
                </a:cubicBezTo>
                <a:cubicBezTo>
                  <a:pt x="1527" y="599"/>
                  <a:pt x="1499" y="627"/>
                  <a:pt x="1499" y="661"/>
                </a:cubicBezTo>
                <a:cubicBezTo>
                  <a:pt x="1499" y="695"/>
                  <a:pt x="1527" y="723"/>
                  <a:pt x="1561" y="723"/>
                </a:cubicBezTo>
                <a:cubicBezTo>
                  <a:pt x="2061" y="723"/>
                  <a:pt x="2061" y="723"/>
                  <a:pt x="2061" y="723"/>
                </a:cubicBezTo>
                <a:cubicBezTo>
                  <a:pt x="2095" y="723"/>
                  <a:pt x="2123" y="752"/>
                  <a:pt x="2123" y="786"/>
                </a:cubicBezTo>
                <a:cubicBezTo>
                  <a:pt x="2123" y="820"/>
                  <a:pt x="2095" y="848"/>
                  <a:pt x="2061" y="848"/>
                </a:cubicBezTo>
                <a:cubicBezTo>
                  <a:pt x="1062" y="848"/>
                  <a:pt x="1062" y="848"/>
                  <a:pt x="1062" y="848"/>
                </a:cubicBezTo>
                <a:cubicBezTo>
                  <a:pt x="1027" y="848"/>
                  <a:pt x="999" y="877"/>
                  <a:pt x="999" y="911"/>
                </a:cubicBezTo>
                <a:cubicBezTo>
                  <a:pt x="999" y="945"/>
                  <a:pt x="1027" y="973"/>
                  <a:pt x="1062" y="973"/>
                </a:cubicBezTo>
                <a:cubicBezTo>
                  <a:pt x="1686" y="973"/>
                  <a:pt x="1686" y="973"/>
                  <a:pt x="1686" y="973"/>
                </a:cubicBezTo>
                <a:cubicBezTo>
                  <a:pt x="1721" y="973"/>
                  <a:pt x="1749" y="1001"/>
                  <a:pt x="1749" y="1036"/>
                </a:cubicBezTo>
                <a:cubicBezTo>
                  <a:pt x="1749" y="1070"/>
                  <a:pt x="1721" y="1098"/>
                  <a:pt x="1686" y="1098"/>
                </a:cubicBezTo>
                <a:cubicBezTo>
                  <a:pt x="812" y="1098"/>
                  <a:pt x="812" y="1098"/>
                  <a:pt x="812" y="1098"/>
                </a:cubicBezTo>
                <a:cubicBezTo>
                  <a:pt x="778" y="1098"/>
                  <a:pt x="750" y="1126"/>
                  <a:pt x="750" y="1161"/>
                </a:cubicBezTo>
                <a:cubicBezTo>
                  <a:pt x="750" y="1195"/>
                  <a:pt x="778" y="1223"/>
                  <a:pt x="812" y="1223"/>
                </a:cubicBezTo>
                <a:cubicBezTo>
                  <a:pt x="1811" y="1223"/>
                  <a:pt x="1811" y="1223"/>
                  <a:pt x="1811" y="1223"/>
                </a:cubicBezTo>
                <a:cubicBezTo>
                  <a:pt x="1845" y="1223"/>
                  <a:pt x="1874" y="1251"/>
                  <a:pt x="1874" y="1286"/>
                </a:cubicBezTo>
                <a:cubicBezTo>
                  <a:pt x="1874" y="1320"/>
                  <a:pt x="1845" y="1348"/>
                  <a:pt x="1811" y="1348"/>
                </a:cubicBezTo>
                <a:cubicBezTo>
                  <a:pt x="1312" y="1348"/>
                  <a:pt x="1312" y="1348"/>
                  <a:pt x="1312" y="1348"/>
                </a:cubicBezTo>
                <a:cubicBezTo>
                  <a:pt x="1277" y="1348"/>
                  <a:pt x="1249" y="1376"/>
                  <a:pt x="1249" y="1411"/>
                </a:cubicBezTo>
                <a:cubicBezTo>
                  <a:pt x="1249" y="1445"/>
                  <a:pt x="1277" y="1473"/>
                  <a:pt x="1312" y="1473"/>
                </a:cubicBezTo>
                <a:cubicBezTo>
                  <a:pt x="1561" y="1473"/>
                  <a:pt x="1561" y="1473"/>
                  <a:pt x="1561" y="1473"/>
                </a:cubicBezTo>
                <a:cubicBezTo>
                  <a:pt x="1596" y="1473"/>
                  <a:pt x="1624" y="1501"/>
                  <a:pt x="1624" y="1535"/>
                </a:cubicBezTo>
                <a:cubicBezTo>
                  <a:pt x="1624" y="1570"/>
                  <a:pt x="1596" y="1598"/>
                  <a:pt x="1561" y="1598"/>
                </a:cubicBezTo>
                <a:cubicBezTo>
                  <a:pt x="812" y="1598"/>
                  <a:pt x="812" y="1598"/>
                  <a:pt x="812" y="1598"/>
                </a:cubicBezTo>
                <a:cubicBezTo>
                  <a:pt x="778" y="1598"/>
                  <a:pt x="750" y="1626"/>
                  <a:pt x="750" y="1660"/>
                </a:cubicBezTo>
                <a:cubicBezTo>
                  <a:pt x="750" y="1695"/>
                  <a:pt x="778" y="1723"/>
                  <a:pt x="812" y="1723"/>
                </a:cubicBezTo>
                <a:cubicBezTo>
                  <a:pt x="1936" y="1723"/>
                  <a:pt x="1936" y="1723"/>
                  <a:pt x="1936" y="1723"/>
                </a:cubicBezTo>
                <a:cubicBezTo>
                  <a:pt x="1970" y="1723"/>
                  <a:pt x="1998" y="1751"/>
                  <a:pt x="1998" y="1785"/>
                </a:cubicBezTo>
                <a:cubicBezTo>
                  <a:pt x="1998" y="1820"/>
                  <a:pt x="1970" y="1848"/>
                  <a:pt x="1936" y="1848"/>
                </a:cubicBezTo>
                <a:cubicBezTo>
                  <a:pt x="1436" y="1848"/>
                  <a:pt x="1436" y="1848"/>
                  <a:pt x="1436" y="1848"/>
                </a:cubicBezTo>
                <a:cubicBezTo>
                  <a:pt x="1402" y="1848"/>
                  <a:pt x="1374" y="1876"/>
                  <a:pt x="1374" y="1910"/>
                </a:cubicBezTo>
                <a:cubicBezTo>
                  <a:pt x="1374" y="1945"/>
                  <a:pt x="1402" y="1973"/>
                  <a:pt x="1436" y="1973"/>
                </a:cubicBezTo>
                <a:cubicBezTo>
                  <a:pt x="1561" y="1973"/>
                  <a:pt x="1561" y="1973"/>
                  <a:pt x="1561" y="1973"/>
                </a:cubicBezTo>
                <a:cubicBezTo>
                  <a:pt x="1596" y="1973"/>
                  <a:pt x="1624" y="2001"/>
                  <a:pt x="1624" y="2035"/>
                </a:cubicBezTo>
                <a:cubicBezTo>
                  <a:pt x="1624" y="2069"/>
                  <a:pt x="1596" y="2098"/>
                  <a:pt x="1561" y="2098"/>
                </a:cubicBezTo>
                <a:cubicBezTo>
                  <a:pt x="937" y="2098"/>
                  <a:pt x="937" y="2098"/>
                  <a:pt x="937" y="2098"/>
                </a:cubicBezTo>
                <a:cubicBezTo>
                  <a:pt x="903" y="2098"/>
                  <a:pt x="874" y="2069"/>
                  <a:pt x="874" y="2035"/>
                </a:cubicBezTo>
                <a:cubicBezTo>
                  <a:pt x="874" y="2001"/>
                  <a:pt x="903" y="1973"/>
                  <a:pt x="937" y="1973"/>
                </a:cubicBezTo>
                <a:cubicBezTo>
                  <a:pt x="1062" y="1973"/>
                  <a:pt x="1062" y="1973"/>
                  <a:pt x="1062" y="1973"/>
                </a:cubicBezTo>
                <a:cubicBezTo>
                  <a:pt x="1096" y="1973"/>
                  <a:pt x="1124" y="1945"/>
                  <a:pt x="1124" y="1910"/>
                </a:cubicBezTo>
                <a:cubicBezTo>
                  <a:pt x="1124" y="1876"/>
                  <a:pt x="1096" y="1848"/>
                  <a:pt x="1062" y="1848"/>
                </a:cubicBezTo>
                <a:cubicBezTo>
                  <a:pt x="63" y="1848"/>
                  <a:pt x="63" y="1848"/>
                  <a:pt x="63" y="1848"/>
                </a:cubicBezTo>
                <a:cubicBezTo>
                  <a:pt x="28" y="1848"/>
                  <a:pt x="0" y="1876"/>
                  <a:pt x="0" y="1910"/>
                </a:cubicBezTo>
                <a:cubicBezTo>
                  <a:pt x="0" y="1945"/>
                  <a:pt x="28" y="1973"/>
                  <a:pt x="63" y="1973"/>
                </a:cubicBezTo>
                <a:cubicBezTo>
                  <a:pt x="562" y="1973"/>
                  <a:pt x="562" y="1973"/>
                  <a:pt x="562" y="1973"/>
                </a:cubicBezTo>
                <a:cubicBezTo>
                  <a:pt x="597" y="1973"/>
                  <a:pt x="625" y="2001"/>
                  <a:pt x="625" y="2035"/>
                </a:cubicBezTo>
                <a:cubicBezTo>
                  <a:pt x="625" y="2069"/>
                  <a:pt x="597" y="2098"/>
                  <a:pt x="562" y="2098"/>
                </a:cubicBezTo>
                <a:cubicBezTo>
                  <a:pt x="437" y="2098"/>
                  <a:pt x="437" y="2098"/>
                  <a:pt x="437" y="2098"/>
                </a:cubicBezTo>
                <a:cubicBezTo>
                  <a:pt x="403" y="2098"/>
                  <a:pt x="375" y="2126"/>
                  <a:pt x="375" y="2160"/>
                </a:cubicBezTo>
                <a:cubicBezTo>
                  <a:pt x="375" y="2160"/>
                  <a:pt x="375" y="2160"/>
                  <a:pt x="375" y="2160"/>
                </a:cubicBezTo>
                <a:cubicBezTo>
                  <a:pt x="375" y="2194"/>
                  <a:pt x="403" y="2223"/>
                  <a:pt x="437" y="2223"/>
                </a:cubicBezTo>
                <a:cubicBezTo>
                  <a:pt x="687" y="2223"/>
                  <a:pt x="687" y="2223"/>
                  <a:pt x="687" y="2223"/>
                </a:cubicBezTo>
                <a:cubicBezTo>
                  <a:pt x="721" y="2223"/>
                  <a:pt x="750" y="2251"/>
                  <a:pt x="750" y="2285"/>
                </a:cubicBezTo>
                <a:cubicBezTo>
                  <a:pt x="750" y="2319"/>
                  <a:pt x="721" y="2347"/>
                  <a:pt x="687" y="2347"/>
                </a:cubicBezTo>
                <a:cubicBezTo>
                  <a:pt x="63" y="2347"/>
                  <a:pt x="63" y="2347"/>
                  <a:pt x="63" y="2347"/>
                </a:cubicBezTo>
                <a:cubicBezTo>
                  <a:pt x="28" y="2347"/>
                  <a:pt x="0" y="2376"/>
                  <a:pt x="0" y="2410"/>
                </a:cubicBezTo>
                <a:cubicBezTo>
                  <a:pt x="0" y="2444"/>
                  <a:pt x="28" y="2472"/>
                  <a:pt x="63" y="2472"/>
                </a:cubicBezTo>
                <a:cubicBezTo>
                  <a:pt x="1187" y="2472"/>
                  <a:pt x="1187" y="2472"/>
                  <a:pt x="1187" y="2472"/>
                </a:cubicBezTo>
                <a:cubicBezTo>
                  <a:pt x="1221" y="2472"/>
                  <a:pt x="1249" y="2444"/>
                  <a:pt x="1249" y="2410"/>
                </a:cubicBezTo>
                <a:cubicBezTo>
                  <a:pt x="1249" y="2376"/>
                  <a:pt x="1221" y="2347"/>
                  <a:pt x="1187" y="2347"/>
                </a:cubicBezTo>
                <a:cubicBezTo>
                  <a:pt x="937" y="2347"/>
                  <a:pt x="937" y="2347"/>
                  <a:pt x="937" y="2347"/>
                </a:cubicBezTo>
                <a:cubicBezTo>
                  <a:pt x="903" y="2347"/>
                  <a:pt x="874" y="2319"/>
                  <a:pt x="874" y="2285"/>
                </a:cubicBezTo>
                <a:cubicBezTo>
                  <a:pt x="874" y="2251"/>
                  <a:pt x="903" y="2223"/>
                  <a:pt x="937" y="2223"/>
                </a:cubicBezTo>
                <a:cubicBezTo>
                  <a:pt x="1936" y="2223"/>
                  <a:pt x="1936" y="2223"/>
                  <a:pt x="1936" y="2223"/>
                </a:cubicBezTo>
                <a:cubicBezTo>
                  <a:pt x="1970" y="2223"/>
                  <a:pt x="1998" y="2251"/>
                  <a:pt x="1998" y="2285"/>
                </a:cubicBezTo>
                <a:cubicBezTo>
                  <a:pt x="1998" y="2319"/>
                  <a:pt x="1970" y="2347"/>
                  <a:pt x="1936" y="2347"/>
                </a:cubicBezTo>
                <a:cubicBezTo>
                  <a:pt x="1561" y="2347"/>
                  <a:pt x="1561" y="2347"/>
                  <a:pt x="1561" y="2347"/>
                </a:cubicBezTo>
                <a:cubicBezTo>
                  <a:pt x="1527" y="2347"/>
                  <a:pt x="1499" y="2376"/>
                  <a:pt x="1499" y="2410"/>
                </a:cubicBezTo>
                <a:cubicBezTo>
                  <a:pt x="1499" y="2444"/>
                  <a:pt x="1527" y="2472"/>
                  <a:pt x="1561" y="2472"/>
                </a:cubicBezTo>
                <a:cubicBezTo>
                  <a:pt x="1686" y="2472"/>
                  <a:pt x="1686" y="2472"/>
                  <a:pt x="1686" y="2472"/>
                </a:cubicBezTo>
                <a:cubicBezTo>
                  <a:pt x="1721" y="2472"/>
                  <a:pt x="1749" y="2500"/>
                  <a:pt x="1749" y="2535"/>
                </a:cubicBezTo>
                <a:cubicBezTo>
                  <a:pt x="1749" y="2569"/>
                  <a:pt x="1721" y="2597"/>
                  <a:pt x="1686" y="2597"/>
                </a:cubicBezTo>
                <a:cubicBezTo>
                  <a:pt x="937" y="2597"/>
                  <a:pt x="937" y="2597"/>
                  <a:pt x="937" y="2597"/>
                </a:cubicBezTo>
                <a:cubicBezTo>
                  <a:pt x="903" y="2597"/>
                  <a:pt x="874" y="2625"/>
                  <a:pt x="874" y="2660"/>
                </a:cubicBezTo>
                <a:cubicBezTo>
                  <a:pt x="874" y="2694"/>
                  <a:pt x="903" y="2722"/>
                  <a:pt x="937" y="2722"/>
                </a:cubicBezTo>
                <a:cubicBezTo>
                  <a:pt x="2061" y="2722"/>
                  <a:pt x="2061" y="2722"/>
                  <a:pt x="2061" y="2722"/>
                </a:cubicBezTo>
                <a:cubicBezTo>
                  <a:pt x="2095" y="2722"/>
                  <a:pt x="2123" y="2750"/>
                  <a:pt x="2123" y="2785"/>
                </a:cubicBezTo>
                <a:cubicBezTo>
                  <a:pt x="2123" y="2819"/>
                  <a:pt x="2095" y="2847"/>
                  <a:pt x="2061" y="2847"/>
                </a:cubicBezTo>
                <a:cubicBezTo>
                  <a:pt x="1062" y="2847"/>
                  <a:pt x="1062" y="2847"/>
                  <a:pt x="1062" y="2847"/>
                </a:cubicBezTo>
                <a:cubicBezTo>
                  <a:pt x="1027" y="2847"/>
                  <a:pt x="999" y="2875"/>
                  <a:pt x="999" y="2910"/>
                </a:cubicBezTo>
                <a:cubicBezTo>
                  <a:pt x="999" y="2910"/>
                  <a:pt x="999" y="2910"/>
                  <a:pt x="999" y="2910"/>
                </a:cubicBezTo>
                <a:cubicBezTo>
                  <a:pt x="999" y="2944"/>
                  <a:pt x="1027" y="2972"/>
                  <a:pt x="1062" y="2972"/>
                </a:cubicBezTo>
                <a:cubicBezTo>
                  <a:pt x="1312" y="2972"/>
                  <a:pt x="1312" y="2972"/>
                  <a:pt x="1312" y="2972"/>
                </a:cubicBezTo>
                <a:cubicBezTo>
                  <a:pt x="1346" y="2972"/>
                  <a:pt x="1374" y="3000"/>
                  <a:pt x="1374" y="3035"/>
                </a:cubicBezTo>
                <a:cubicBezTo>
                  <a:pt x="1374" y="3069"/>
                  <a:pt x="1346" y="3097"/>
                  <a:pt x="1312" y="3097"/>
                </a:cubicBezTo>
                <a:cubicBezTo>
                  <a:pt x="812" y="3097"/>
                  <a:pt x="812" y="3097"/>
                  <a:pt x="812" y="3097"/>
                </a:cubicBezTo>
                <a:cubicBezTo>
                  <a:pt x="778" y="3097"/>
                  <a:pt x="750" y="3125"/>
                  <a:pt x="750" y="3159"/>
                </a:cubicBezTo>
                <a:cubicBezTo>
                  <a:pt x="750" y="3194"/>
                  <a:pt x="778" y="3222"/>
                  <a:pt x="812" y="3222"/>
                </a:cubicBezTo>
                <a:cubicBezTo>
                  <a:pt x="1936" y="3222"/>
                  <a:pt x="1936" y="3222"/>
                  <a:pt x="1936" y="3222"/>
                </a:cubicBezTo>
                <a:cubicBezTo>
                  <a:pt x="1970" y="3222"/>
                  <a:pt x="1998" y="3250"/>
                  <a:pt x="1998" y="3284"/>
                </a:cubicBezTo>
                <a:cubicBezTo>
                  <a:pt x="1998" y="3319"/>
                  <a:pt x="1970" y="3347"/>
                  <a:pt x="1936" y="3347"/>
                </a:cubicBezTo>
                <a:cubicBezTo>
                  <a:pt x="1561" y="3347"/>
                  <a:pt x="1561" y="3347"/>
                  <a:pt x="1561" y="3347"/>
                </a:cubicBezTo>
                <a:cubicBezTo>
                  <a:pt x="1527" y="3347"/>
                  <a:pt x="1499" y="3375"/>
                  <a:pt x="1499" y="3409"/>
                </a:cubicBezTo>
                <a:cubicBezTo>
                  <a:pt x="1499" y="3444"/>
                  <a:pt x="1527" y="3472"/>
                  <a:pt x="1561" y="3472"/>
                </a:cubicBezTo>
                <a:cubicBezTo>
                  <a:pt x="2061" y="3472"/>
                  <a:pt x="2061" y="3472"/>
                  <a:pt x="2061" y="3472"/>
                </a:cubicBezTo>
                <a:cubicBezTo>
                  <a:pt x="2095" y="3472"/>
                  <a:pt x="2123" y="3500"/>
                  <a:pt x="2123" y="3534"/>
                </a:cubicBezTo>
                <a:cubicBezTo>
                  <a:pt x="2123" y="3569"/>
                  <a:pt x="2095" y="3597"/>
                  <a:pt x="2061" y="3597"/>
                </a:cubicBezTo>
                <a:cubicBezTo>
                  <a:pt x="1062" y="3597"/>
                  <a:pt x="1062" y="3597"/>
                  <a:pt x="1062" y="3597"/>
                </a:cubicBezTo>
                <a:cubicBezTo>
                  <a:pt x="1027" y="3597"/>
                  <a:pt x="999" y="3625"/>
                  <a:pt x="999" y="3659"/>
                </a:cubicBezTo>
                <a:cubicBezTo>
                  <a:pt x="999" y="3693"/>
                  <a:pt x="1027" y="3722"/>
                  <a:pt x="1062" y="3722"/>
                </a:cubicBezTo>
                <a:cubicBezTo>
                  <a:pt x="1686" y="3722"/>
                  <a:pt x="1686" y="3722"/>
                  <a:pt x="1686" y="3722"/>
                </a:cubicBezTo>
                <a:cubicBezTo>
                  <a:pt x="1721" y="3722"/>
                  <a:pt x="1749" y="3750"/>
                  <a:pt x="1749" y="3784"/>
                </a:cubicBezTo>
                <a:cubicBezTo>
                  <a:pt x="1749" y="3818"/>
                  <a:pt x="1721" y="3846"/>
                  <a:pt x="1686" y="3846"/>
                </a:cubicBezTo>
                <a:cubicBezTo>
                  <a:pt x="812" y="3846"/>
                  <a:pt x="812" y="3846"/>
                  <a:pt x="812" y="3846"/>
                </a:cubicBezTo>
                <a:cubicBezTo>
                  <a:pt x="778" y="3846"/>
                  <a:pt x="750" y="3875"/>
                  <a:pt x="750" y="3909"/>
                </a:cubicBezTo>
                <a:cubicBezTo>
                  <a:pt x="750" y="3943"/>
                  <a:pt x="778" y="3971"/>
                  <a:pt x="812" y="3971"/>
                </a:cubicBezTo>
                <a:cubicBezTo>
                  <a:pt x="1811" y="3971"/>
                  <a:pt x="1811" y="3971"/>
                  <a:pt x="1811" y="3971"/>
                </a:cubicBezTo>
                <a:cubicBezTo>
                  <a:pt x="1845" y="3971"/>
                  <a:pt x="1874" y="4000"/>
                  <a:pt x="1874" y="4034"/>
                </a:cubicBezTo>
                <a:cubicBezTo>
                  <a:pt x="1874" y="4068"/>
                  <a:pt x="1845" y="4096"/>
                  <a:pt x="1811" y="4096"/>
                </a:cubicBezTo>
                <a:cubicBezTo>
                  <a:pt x="1312" y="4096"/>
                  <a:pt x="1312" y="4096"/>
                  <a:pt x="1312" y="4096"/>
                </a:cubicBezTo>
                <a:cubicBezTo>
                  <a:pt x="1277" y="4096"/>
                  <a:pt x="1249" y="4124"/>
                  <a:pt x="1249" y="4159"/>
                </a:cubicBezTo>
                <a:cubicBezTo>
                  <a:pt x="1249" y="4193"/>
                  <a:pt x="1277" y="4221"/>
                  <a:pt x="1312" y="4221"/>
                </a:cubicBezTo>
                <a:cubicBezTo>
                  <a:pt x="1561" y="4221"/>
                  <a:pt x="1561" y="4221"/>
                  <a:pt x="1561" y="4221"/>
                </a:cubicBezTo>
                <a:cubicBezTo>
                  <a:pt x="1596" y="4221"/>
                  <a:pt x="1624" y="4249"/>
                  <a:pt x="1624" y="4284"/>
                </a:cubicBezTo>
                <a:cubicBezTo>
                  <a:pt x="1624" y="4297"/>
                  <a:pt x="1619" y="4310"/>
                  <a:pt x="1612" y="4320"/>
                </a:cubicBezTo>
                <a:cubicBezTo>
                  <a:pt x="2110" y="4320"/>
                  <a:pt x="2110" y="4320"/>
                  <a:pt x="2110" y="4320"/>
                </a:cubicBezTo>
                <a:cubicBezTo>
                  <a:pt x="1759" y="4319"/>
                  <a:pt x="1759" y="4319"/>
                  <a:pt x="1759" y="4319"/>
                </a:cubicBezTo>
                <a:cubicBezTo>
                  <a:pt x="1753" y="4309"/>
                  <a:pt x="1749" y="4297"/>
                  <a:pt x="1749" y="4284"/>
                </a:cubicBezTo>
                <a:cubicBezTo>
                  <a:pt x="1749" y="4249"/>
                  <a:pt x="1777" y="4221"/>
                  <a:pt x="1811" y="4221"/>
                </a:cubicBezTo>
                <a:cubicBezTo>
                  <a:pt x="2061" y="4221"/>
                  <a:pt x="2061" y="4221"/>
                  <a:pt x="2061" y="4221"/>
                </a:cubicBezTo>
                <a:cubicBezTo>
                  <a:pt x="2095" y="4221"/>
                  <a:pt x="2123" y="4249"/>
                  <a:pt x="2123" y="4284"/>
                </a:cubicBezTo>
                <a:cubicBezTo>
                  <a:pt x="2123" y="4297"/>
                  <a:pt x="2119" y="4310"/>
                  <a:pt x="2112" y="4320"/>
                </a:cubicBezTo>
                <a:cubicBezTo>
                  <a:pt x="2531" y="4320"/>
                  <a:pt x="2531" y="4320"/>
                  <a:pt x="2531" y="4320"/>
                </a:cubicBezTo>
                <a:cubicBezTo>
                  <a:pt x="2531" y="0"/>
                  <a:pt x="2531" y="0"/>
                  <a:pt x="2531" y="0"/>
                </a:cubicBezTo>
                <a:lnTo>
                  <a:pt x="2486" y="0"/>
                </a:lnTo>
                <a:close/>
                <a:moveTo>
                  <a:pt x="2311" y="2223"/>
                </a:moveTo>
                <a:cubicBezTo>
                  <a:pt x="2345" y="2223"/>
                  <a:pt x="2373" y="2251"/>
                  <a:pt x="2373" y="2285"/>
                </a:cubicBezTo>
                <a:cubicBezTo>
                  <a:pt x="2373" y="2319"/>
                  <a:pt x="2345" y="2347"/>
                  <a:pt x="2311" y="2347"/>
                </a:cubicBezTo>
                <a:cubicBezTo>
                  <a:pt x="2276" y="2347"/>
                  <a:pt x="2248" y="2319"/>
                  <a:pt x="2248" y="2285"/>
                </a:cubicBezTo>
                <a:cubicBezTo>
                  <a:pt x="2248" y="2251"/>
                  <a:pt x="2276" y="2223"/>
                  <a:pt x="2311" y="2223"/>
                </a:cubicBezTo>
                <a:close/>
                <a:moveTo>
                  <a:pt x="1686" y="349"/>
                </a:moveTo>
                <a:cubicBezTo>
                  <a:pt x="1652" y="349"/>
                  <a:pt x="1624" y="321"/>
                  <a:pt x="1624" y="286"/>
                </a:cubicBezTo>
                <a:cubicBezTo>
                  <a:pt x="1624" y="252"/>
                  <a:pt x="1652" y="224"/>
                  <a:pt x="1686" y="224"/>
                </a:cubicBezTo>
                <a:cubicBezTo>
                  <a:pt x="2186" y="224"/>
                  <a:pt x="2186" y="224"/>
                  <a:pt x="2186" y="224"/>
                </a:cubicBezTo>
                <a:cubicBezTo>
                  <a:pt x="2220" y="224"/>
                  <a:pt x="2248" y="252"/>
                  <a:pt x="2248" y="286"/>
                </a:cubicBezTo>
                <a:cubicBezTo>
                  <a:pt x="2248" y="321"/>
                  <a:pt x="2220" y="349"/>
                  <a:pt x="2186" y="349"/>
                </a:cubicBezTo>
                <a:lnTo>
                  <a:pt x="1686" y="349"/>
                </a:lnTo>
                <a:close/>
                <a:moveTo>
                  <a:pt x="2061" y="1223"/>
                </a:moveTo>
                <a:cubicBezTo>
                  <a:pt x="2186" y="1223"/>
                  <a:pt x="2186" y="1223"/>
                  <a:pt x="2186" y="1223"/>
                </a:cubicBezTo>
                <a:cubicBezTo>
                  <a:pt x="2220" y="1223"/>
                  <a:pt x="2248" y="1251"/>
                  <a:pt x="2248" y="1286"/>
                </a:cubicBezTo>
                <a:cubicBezTo>
                  <a:pt x="2248" y="1320"/>
                  <a:pt x="2220" y="1348"/>
                  <a:pt x="2186" y="1348"/>
                </a:cubicBezTo>
                <a:cubicBezTo>
                  <a:pt x="2061" y="1348"/>
                  <a:pt x="2061" y="1348"/>
                  <a:pt x="2061" y="1348"/>
                </a:cubicBezTo>
                <a:cubicBezTo>
                  <a:pt x="2027" y="1348"/>
                  <a:pt x="1998" y="1320"/>
                  <a:pt x="1998" y="1286"/>
                </a:cubicBezTo>
                <a:cubicBezTo>
                  <a:pt x="1998" y="1251"/>
                  <a:pt x="2027" y="1223"/>
                  <a:pt x="2061" y="1223"/>
                </a:cubicBezTo>
                <a:close/>
                <a:moveTo>
                  <a:pt x="1874" y="1036"/>
                </a:moveTo>
                <a:cubicBezTo>
                  <a:pt x="1874" y="1001"/>
                  <a:pt x="1902" y="973"/>
                  <a:pt x="1936" y="973"/>
                </a:cubicBezTo>
                <a:cubicBezTo>
                  <a:pt x="1970" y="973"/>
                  <a:pt x="1998" y="1001"/>
                  <a:pt x="1998" y="1036"/>
                </a:cubicBezTo>
                <a:cubicBezTo>
                  <a:pt x="1998" y="1070"/>
                  <a:pt x="1970" y="1098"/>
                  <a:pt x="1936" y="1098"/>
                </a:cubicBezTo>
                <a:cubicBezTo>
                  <a:pt x="1902" y="1098"/>
                  <a:pt x="1874" y="1070"/>
                  <a:pt x="1874" y="1036"/>
                </a:cubicBezTo>
                <a:close/>
                <a:moveTo>
                  <a:pt x="1811" y="1598"/>
                </a:moveTo>
                <a:cubicBezTo>
                  <a:pt x="1777" y="1598"/>
                  <a:pt x="1749" y="1570"/>
                  <a:pt x="1749" y="1535"/>
                </a:cubicBezTo>
                <a:cubicBezTo>
                  <a:pt x="1749" y="1501"/>
                  <a:pt x="1777" y="1473"/>
                  <a:pt x="1811" y="1473"/>
                </a:cubicBezTo>
                <a:cubicBezTo>
                  <a:pt x="2061" y="1473"/>
                  <a:pt x="2061" y="1473"/>
                  <a:pt x="2061" y="1473"/>
                </a:cubicBezTo>
                <a:cubicBezTo>
                  <a:pt x="2095" y="1473"/>
                  <a:pt x="2123" y="1501"/>
                  <a:pt x="2123" y="1535"/>
                </a:cubicBezTo>
                <a:cubicBezTo>
                  <a:pt x="2123" y="1570"/>
                  <a:pt x="2095" y="1598"/>
                  <a:pt x="2061" y="1598"/>
                </a:cubicBezTo>
                <a:lnTo>
                  <a:pt x="1811" y="1598"/>
                </a:lnTo>
                <a:close/>
                <a:moveTo>
                  <a:pt x="1811" y="2098"/>
                </a:moveTo>
                <a:cubicBezTo>
                  <a:pt x="1777" y="2098"/>
                  <a:pt x="1749" y="2069"/>
                  <a:pt x="1749" y="2035"/>
                </a:cubicBezTo>
                <a:cubicBezTo>
                  <a:pt x="1749" y="2001"/>
                  <a:pt x="1777" y="1973"/>
                  <a:pt x="1811" y="1973"/>
                </a:cubicBezTo>
                <a:cubicBezTo>
                  <a:pt x="2186" y="1973"/>
                  <a:pt x="2186" y="1973"/>
                  <a:pt x="2186" y="1973"/>
                </a:cubicBezTo>
                <a:cubicBezTo>
                  <a:pt x="2220" y="1973"/>
                  <a:pt x="2248" y="2001"/>
                  <a:pt x="2248" y="2035"/>
                </a:cubicBezTo>
                <a:cubicBezTo>
                  <a:pt x="2248" y="2069"/>
                  <a:pt x="2220" y="2098"/>
                  <a:pt x="2186" y="2098"/>
                </a:cubicBezTo>
                <a:lnTo>
                  <a:pt x="1811" y="2098"/>
                </a:lnTo>
                <a:close/>
                <a:moveTo>
                  <a:pt x="1936" y="2597"/>
                </a:moveTo>
                <a:cubicBezTo>
                  <a:pt x="1902" y="2597"/>
                  <a:pt x="1874" y="2569"/>
                  <a:pt x="1874" y="2535"/>
                </a:cubicBezTo>
                <a:cubicBezTo>
                  <a:pt x="1874" y="2500"/>
                  <a:pt x="1902" y="2472"/>
                  <a:pt x="1936" y="2472"/>
                </a:cubicBezTo>
                <a:cubicBezTo>
                  <a:pt x="2186" y="2472"/>
                  <a:pt x="2186" y="2472"/>
                  <a:pt x="2186" y="2472"/>
                </a:cubicBezTo>
                <a:cubicBezTo>
                  <a:pt x="2220" y="2472"/>
                  <a:pt x="2248" y="2500"/>
                  <a:pt x="2248" y="2535"/>
                </a:cubicBezTo>
                <a:cubicBezTo>
                  <a:pt x="2248" y="2569"/>
                  <a:pt x="2220" y="2597"/>
                  <a:pt x="2186" y="2597"/>
                </a:cubicBezTo>
                <a:lnTo>
                  <a:pt x="1936" y="2597"/>
                </a:lnTo>
                <a:close/>
                <a:moveTo>
                  <a:pt x="1936" y="3846"/>
                </a:moveTo>
                <a:cubicBezTo>
                  <a:pt x="1902" y="3846"/>
                  <a:pt x="1874" y="3818"/>
                  <a:pt x="1874" y="3784"/>
                </a:cubicBezTo>
                <a:cubicBezTo>
                  <a:pt x="1874" y="3750"/>
                  <a:pt x="1902" y="3722"/>
                  <a:pt x="1936" y="3722"/>
                </a:cubicBezTo>
                <a:cubicBezTo>
                  <a:pt x="1970" y="3722"/>
                  <a:pt x="1998" y="3750"/>
                  <a:pt x="1998" y="3784"/>
                </a:cubicBezTo>
                <a:cubicBezTo>
                  <a:pt x="1998" y="3818"/>
                  <a:pt x="1970" y="3846"/>
                  <a:pt x="1936" y="3846"/>
                </a:cubicBezTo>
                <a:close/>
                <a:moveTo>
                  <a:pt x="2186" y="4096"/>
                </a:moveTo>
                <a:cubicBezTo>
                  <a:pt x="2061" y="4096"/>
                  <a:pt x="2061" y="4096"/>
                  <a:pt x="2061" y="4096"/>
                </a:cubicBezTo>
                <a:cubicBezTo>
                  <a:pt x="2027" y="4096"/>
                  <a:pt x="1998" y="4068"/>
                  <a:pt x="1998" y="4034"/>
                </a:cubicBezTo>
                <a:cubicBezTo>
                  <a:pt x="1998" y="4000"/>
                  <a:pt x="2027" y="3971"/>
                  <a:pt x="2061" y="3971"/>
                </a:cubicBezTo>
                <a:cubicBezTo>
                  <a:pt x="2186" y="3971"/>
                  <a:pt x="2186" y="3971"/>
                  <a:pt x="2186" y="3971"/>
                </a:cubicBezTo>
                <a:cubicBezTo>
                  <a:pt x="2220" y="3971"/>
                  <a:pt x="2248" y="4000"/>
                  <a:pt x="2248" y="4034"/>
                </a:cubicBezTo>
                <a:cubicBezTo>
                  <a:pt x="2248" y="4068"/>
                  <a:pt x="2220" y="4096"/>
                  <a:pt x="2186" y="4096"/>
                </a:cubicBezTo>
                <a:close/>
                <a:moveTo>
                  <a:pt x="2186" y="3097"/>
                </a:moveTo>
                <a:cubicBezTo>
                  <a:pt x="1686" y="3097"/>
                  <a:pt x="1686" y="3097"/>
                  <a:pt x="1686" y="3097"/>
                </a:cubicBezTo>
                <a:cubicBezTo>
                  <a:pt x="1652" y="3097"/>
                  <a:pt x="1624" y="3069"/>
                  <a:pt x="1624" y="3035"/>
                </a:cubicBezTo>
                <a:cubicBezTo>
                  <a:pt x="1624" y="3000"/>
                  <a:pt x="1652" y="2972"/>
                  <a:pt x="1686" y="2972"/>
                </a:cubicBezTo>
                <a:cubicBezTo>
                  <a:pt x="2186" y="2972"/>
                  <a:pt x="2186" y="2972"/>
                  <a:pt x="2186" y="2972"/>
                </a:cubicBezTo>
                <a:cubicBezTo>
                  <a:pt x="2220" y="2972"/>
                  <a:pt x="2248" y="3000"/>
                  <a:pt x="2248" y="3035"/>
                </a:cubicBezTo>
                <a:cubicBezTo>
                  <a:pt x="2248" y="3069"/>
                  <a:pt x="2220" y="3097"/>
                  <a:pt x="2186" y="3097"/>
                </a:cubicBezTo>
                <a:close/>
                <a:moveTo>
                  <a:pt x="2436" y="2847"/>
                </a:moveTo>
                <a:cubicBezTo>
                  <a:pt x="2311" y="2847"/>
                  <a:pt x="2311" y="2847"/>
                  <a:pt x="2311" y="2847"/>
                </a:cubicBezTo>
                <a:cubicBezTo>
                  <a:pt x="2276" y="2847"/>
                  <a:pt x="2248" y="2819"/>
                  <a:pt x="2248" y="2785"/>
                </a:cubicBezTo>
                <a:cubicBezTo>
                  <a:pt x="2248" y="2750"/>
                  <a:pt x="2276" y="2722"/>
                  <a:pt x="2311" y="2722"/>
                </a:cubicBezTo>
                <a:cubicBezTo>
                  <a:pt x="2436" y="2722"/>
                  <a:pt x="2436" y="2722"/>
                  <a:pt x="2436" y="2722"/>
                </a:cubicBezTo>
                <a:cubicBezTo>
                  <a:pt x="2470" y="2722"/>
                  <a:pt x="2498" y="2750"/>
                  <a:pt x="2498" y="2785"/>
                </a:cubicBezTo>
                <a:cubicBezTo>
                  <a:pt x="2498" y="2819"/>
                  <a:pt x="2470" y="2847"/>
                  <a:pt x="2436" y="2847"/>
                </a:cubicBezTo>
                <a:close/>
              </a:path>
            </a:pathLst>
          </a:custGeom>
          <a:solidFill>
            <a:schemeClr val="bg1">
              <a:alpha val="20000"/>
            </a:schemeClr>
          </a:solidFill>
          <a:ln>
            <a:noFill/>
          </a:ln>
        </p:spPr>
        <p:txBody>
          <a:bodyPr vert="horz" wrap="square" lIns="68580" tIns="34290" rIns="68580" bIns="34290" numCol="1" anchor="t" anchorCtr="0" compatLnSpc="1">
            <a:prstTxWarp prst="textNoShape">
              <a:avLst/>
            </a:prstTxWarp>
          </a:bodyPr>
          <a:lstStyle/>
          <a:p>
            <a:endParaRPr lang="de-DE" sz="1350" dirty="0"/>
          </a:p>
        </p:txBody>
      </p:sp>
      <p:sp>
        <p:nvSpPr>
          <p:cNvPr id="10" name="Text Placeholder 3">
            <a:extLst>
              <a:ext uri="{FF2B5EF4-FFF2-40B4-BE49-F238E27FC236}">
                <a16:creationId xmlns:a16="http://schemas.microsoft.com/office/drawing/2014/main" id="{E4C6CE39-C799-4591-82C7-4B92B856B367}"/>
              </a:ext>
            </a:extLst>
          </p:cNvPr>
          <p:cNvSpPr>
            <a:spLocks noGrp="1"/>
          </p:cNvSpPr>
          <p:nvPr>
            <p:ph type="body" sz="half" idx="13"/>
          </p:nvPr>
        </p:nvSpPr>
        <p:spPr>
          <a:xfrm>
            <a:off x="445500" y="1349999"/>
            <a:ext cx="5130000" cy="3240000"/>
          </a:xfrm>
          <a:prstGeom prst="rect">
            <a:avLst/>
          </a:prstGeom>
        </p:spPr>
        <p:txBody>
          <a:bodyPr>
            <a:normAutofit/>
          </a:bodyPr>
          <a:lstStyle>
            <a:lvl1pPr marL="0" indent="0">
              <a:buFont typeface="Symbol" panose="05050102010706020507" pitchFamily="18" charset="2"/>
              <a:buNone/>
              <a:defRPr sz="1500" b="0">
                <a:solidFill>
                  <a:schemeClr val="bg1"/>
                </a:solidFill>
              </a:defRPr>
            </a:lvl1pPr>
            <a:lvl2pPr marL="200025" indent="0">
              <a:buFont typeface="Arial" panose="020B0604020202020204" pitchFamily="34" charse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Footer Placeholder 4">
            <a:extLst>
              <a:ext uri="{FF2B5EF4-FFF2-40B4-BE49-F238E27FC236}">
                <a16:creationId xmlns:a16="http://schemas.microsoft.com/office/drawing/2014/main" id="{2BD6D8D8-FD2C-472D-A5B0-6D7AD4B0D057}"/>
              </a:ext>
            </a:extLst>
          </p:cNvPr>
          <p:cNvSpPr>
            <a:spLocks noGrp="1"/>
          </p:cNvSpPr>
          <p:nvPr>
            <p:ph type="ftr" sz="quarter" idx="3"/>
          </p:nvPr>
        </p:nvSpPr>
        <p:spPr>
          <a:xfrm>
            <a:off x="661501" y="4698000"/>
            <a:ext cx="2970000" cy="445500"/>
          </a:xfrm>
          <a:prstGeom prst="rect">
            <a:avLst/>
          </a:prstGeom>
        </p:spPr>
        <p:txBody>
          <a:bodyPr vert="horz" lIns="0" tIns="0" rIns="0" bIns="0" rtlCol="0" anchor="ctr"/>
          <a:lstStyle>
            <a:lvl1pPr algn="l">
              <a:defRPr sz="750" b="0">
                <a:solidFill>
                  <a:schemeClr val="bg1"/>
                </a:solidFill>
                <a:latin typeface="+mj-lt"/>
                <a:ea typeface="Open Sans" panose="020B0606030504020204" pitchFamily="34" charset="0"/>
                <a:cs typeface="Open Sans" panose="020B0606030504020204" pitchFamily="34" charset="0"/>
              </a:defRPr>
            </a:lvl1pPr>
          </a:lstStyle>
          <a:p>
            <a:r>
              <a:rPr lang="fr-FR" dirty="0"/>
              <a:t>Groupe de travail "fiscalité xx" | Date</a:t>
            </a:r>
            <a:endParaRPr lang="de-DE" dirty="0"/>
          </a:p>
        </p:txBody>
      </p:sp>
      <p:sp>
        <p:nvSpPr>
          <p:cNvPr id="12" name="Slide Number Placeholder 5">
            <a:extLst>
              <a:ext uri="{FF2B5EF4-FFF2-40B4-BE49-F238E27FC236}">
                <a16:creationId xmlns:a16="http://schemas.microsoft.com/office/drawing/2014/main" id="{3E2D9EA3-0FAE-4C68-9869-FD1C4B2CC0CD}"/>
              </a:ext>
            </a:extLst>
          </p:cNvPr>
          <p:cNvSpPr>
            <a:spLocks noGrp="1"/>
          </p:cNvSpPr>
          <p:nvPr>
            <p:ph type="sldNum" sz="quarter" idx="4"/>
          </p:nvPr>
        </p:nvSpPr>
        <p:spPr>
          <a:xfrm>
            <a:off x="445500" y="4698000"/>
            <a:ext cx="216000" cy="445500"/>
          </a:xfrm>
          <a:prstGeom prst="rect">
            <a:avLst/>
          </a:prstGeom>
        </p:spPr>
        <p:txBody>
          <a:bodyPr vert="horz" lIns="0" tIns="0" rIns="0" bIns="0" rtlCol="0" anchor="ctr"/>
          <a:lstStyle>
            <a:lvl1pPr algn="l">
              <a:defRPr sz="750" b="0">
                <a:solidFill>
                  <a:schemeClr val="bg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3" name="Date Placeholder 2">
            <a:extLst>
              <a:ext uri="{FF2B5EF4-FFF2-40B4-BE49-F238E27FC236}">
                <a16:creationId xmlns:a16="http://schemas.microsoft.com/office/drawing/2014/main" id="{ED46DEB6-D2C9-48B1-A4E6-4B20B42F5A5E}"/>
              </a:ext>
            </a:extLst>
          </p:cNvPr>
          <p:cNvSpPr>
            <a:spLocks noGrp="1"/>
          </p:cNvSpPr>
          <p:nvPr>
            <p:ph type="dt" sz="half" idx="14"/>
          </p:nvPr>
        </p:nvSpPr>
        <p:spPr>
          <a:xfrm>
            <a:off x="6272846" y="4697016"/>
            <a:ext cx="2430000" cy="445500"/>
          </a:xfrm>
          <a:prstGeom prst="rect">
            <a:avLst/>
          </a:prstGeom>
        </p:spPr>
        <p:txBody>
          <a:bodyPr vert="horz" lIns="0" tIns="0" rIns="0" bIns="0" rtlCol="0" anchor="ctr"/>
          <a:lstStyle>
            <a:lvl1pPr algn="r">
              <a:defRPr sz="750" b="0">
                <a:solidFill>
                  <a:schemeClr val="bg1"/>
                </a:solidFill>
              </a:defRPr>
            </a:lvl1pPr>
          </a:lstStyle>
          <a:p>
            <a:endParaRPr lang="en-GB" dirty="0"/>
          </a:p>
        </p:txBody>
      </p:sp>
    </p:spTree>
    <p:extLst>
      <p:ext uri="{BB962C8B-B14F-4D97-AF65-F5344CB8AC3E}">
        <p14:creationId xmlns:p14="http://schemas.microsoft.com/office/powerpoint/2010/main" val="1017394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10_Title and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6" name="Footer Placeholder 4">
            <a:extLst>
              <a:ext uri="{FF2B5EF4-FFF2-40B4-BE49-F238E27FC236}">
                <a16:creationId xmlns:a16="http://schemas.microsoft.com/office/drawing/2014/main" id="{A2C3523D-828F-4686-A5DA-5833369E3F37}"/>
              </a:ext>
            </a:extLst>
          </p:cNvPr>
          <p:cNvSpPr>
            <a:spLocks noGrp="1"/>
          </p:cNvSpPr>
          <p:nvPr>
            <p:ph type="ftr" sz="quarter" idx="3"/>
          </p:nvPr>
        </p:nvSpPr>
        <p:spPr>
          <a:xfrm>
            <a:off x="661501" y="4698000"/>
            <a:ext cx="2970000" cy="445500"/>
          </a:xfrm>
          <a:prstGeom prst="rect">
            <a:avLst/>
          </a:prstGeom>
        </p:spPr>
        <p:txBody>
          <a:bodyPr vert="horz" lIns="0" tIns="0" rIns="0" bIns="0" rtlCol="0" anchor="ctr"/>
          <a:lstStyle>
            <a:lvl1pPr algn="l">
              <a:defRPr sz="750" b="0">
                <a:solidFill>
                  <a:schemeClr val="tx1"/>
                </a:solidFill>
                <a:latin typeface="+mj-lt"/>
                <a:ea typeface="Open Sans" panose="020B0606030504020204" pitchFamily="34" charset="0"/>
                <a:cs typeface="Open Sans" panose="020B0606030504020204" pitchFamily="34" charset="0"/>
              </a:defRPr>
            </a:lvl1pPr>
          </a:lstStyle>
          <a:p>
            <a:r>
              <a:rPr lang="fr-FR" dirty="0"/>
              <a:t>Groupe de travail "fiscalité xx" | Date</a:t>
            </a:r>
            <a:endParaRPr lang="de-DE" dirty="0"/>
          </a:p>
        </p:txBody>
      </p:sp>
      <p:sp>
        <p:nvSpPr>
          <p:cNvPr id="7" name="Slide Number Placeholder 5">
            <a:extLst>
              <a:ext uri="{FF2B5EF4-FFF2-40B4-BE49-F238E27FC236}">
                <a16:creationId xmlns:a16="http://schemas.microsoft.com/office/drawing/2014/main" id="{B3DFC14D-DF7E-4A8B-A852-D8B4D62A0DA7}"/>
              </a:ext>
            </a:extLst>
          </p:cNvPr>
          <p:cNvSpPr>
            <a:spLocks noGrp="1"/>
          </p:cNvSpPr>
          <p:nvPr>
            <p:ph type="sldNum" sz="quarter" idx="4"/>
          </p:nvPr>
        </p:nvSpPr>
        <p:spPr>
          <a:xfrm>
            <a:off x="445500" y="4698000"/>
            <a:ext cx="216000" cy="445500"/>
          </a:xfrm>
          <a:prstGeom prst="rect">
            <a:avLst/>
          </a:prstGeom>
        </p:spPr>
        <p:txBody>
          <a:bodyPr vert="horz" lIns="0" tIns="0" rIns="0" bIns="0" rtlCol="0" anchor="ctr"/>
          <a:lstStyle>
            <a:lvl1pPr algn="l">
              <a:defRPr sz="75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8" name="Date Placeholder 2">
            <a:extLst>
              <a:ext uri="{FF2B5EF4-FFF2-40B4-BE49-F238E27FC236}">
                <a16:creationId xmlns:a16="http://schemas.microsoft.com/office/drawing/2014/main" id="{066071D6-40D2-4F98-AF0B-81A143D6EF9F}"/>
              </a:ext>
            </a:extLst>
          </p:cNvPr>
          <p:cNvSpPr>
            <a:spLocks noGrp="1"/>
          </p:cNvSpPr>
          <p:nvPr>
            <p:ph type="dt" sz="half" idx="14"/>
          </p:nvPr>
        </p:nvSpPr>
        <p:spPr>
          <a:xfrm>
            <a:off x="6272846" y="4697016"/>
            <a:ext cx="2430000" cy="445500"/>
          </a:xfrm>
          <a:prstGeom prst="rect">
            <a:avLst/>
          </a:prstGeom>
        </p:spPr>
        <p:txBody>
          <a:bodyPr vert="horz" lIns="0" tIns="0" rIns="0" bIns="0" rtlCol="0" anchor="ctr"/>
          <a:lstStyle>
            <a:lvl1pPr algn="r">
              <a:defRPr sz="750" b="0">
                <a:solidFill>
                  <a:schemeClr val="tx1"/>
                </a:solidFill>
              </a:defRPr>
            </a:lvl1pPr>
          </a:lstStyle>
          <a:p>
            <a:endParaRPr lang="en-GB" dirty="0"/>
          </a:p>
        </p:txBody>
      </p:sp>
    </p:spTree>
    <p:extLst>
      <p:ext uri="{BB962C8B-B14F-4D97-AF65-F5344CB8AC3E}">
        <p14:creationId xmlns:p14="http://schemas.microsoft.com/office/powerpoint/2010/main" val="167721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_Headline und Text">
    <p:spTree>
      <p:nvGrpSpPr>
        <p:cNvPr id="1" name=""/>
        <p:cNvGrpSpPr/>
        <p:nvPr/>
      </p:nvGrpSpPr>
      <p:grpSpPr>
        <a:xfrm>
          <a:off x="0" y="0"/>
          <a:ext cx="0" cy="0"/>
          <a:chOff x="0" y="0"/>
          <a:chExt cx="0" cy="0"/>
        </a:xfrm>
      </p:grpSpPr>
      <p:sp>
        <p:nvSpPr>
          <p:cNvPr id="6" name="Rechteck 5"/>
          <p:cNvSpPr/>
          <p:nvPr userDrawn="1"/>
        </p:nvSpPr>
        <p:spPr>
          <a:xfrm>
            <a:off x="0" y="970911"/>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2" name="Titel 1"/>
          <p:cNvSpPr>
            <a:spLocks noGrp="1"/>
          </p:cNvSpPr>
          <p:nvPr>
            <p:ph type="title" hasCustomPrompt="1"/>
          </p:nvPr>
        </p:nvSpPr>
        <p:spPr bwMode="white">
          <a:xfrm>
            <a:off x="352946" y="1215952"/>
            <a:ext cx="8420462" cy="734510"/>
          </a:xfrm>
        </p:spPr>
        <p:txBody>
          <a:bodyPr bIns="36000"/>
          <a:lstStyle>
            <a:lvl1pPr>
              <a:lnSpc>
                <a:spcPts val="2313"/>
              </a:lnSpc>
              <a:defRPr sz="1905">
                <a:solidFill>
                  <a:schemeClr val="bg1"/>
                </a:solidFill>
              </a:defRPr>
            </a:lvl1pPr>
          </a:lstStyle>
          <a:p>
            <a:r>
              <a:rPr lang="de-DE" dirty="0"/>
              <a:t>Headline (auch zweizeilig)</a:t>
            </a:r>
          </a:p>
        </p:txBody>
      </p:sp>
      <p:sp>
        <p:nvSpPr>
          <p:cNvPr id="3" name="Datumsplatzhalter 2"/>
          <p:cNvSpPr>
            <a:spLocks noGrp="1"/>
          </p:cNvSpPr>
          <p:nvPr>
            <p:ph type="dt" sz="half" idx="10"/>
          </p:nvPr>
        </p:nvSpPr>
        <p:spPr/>
        <p:txBody>
          <a:bodyPr/>
          <a:lstStyle/>
          <a:p>
            <a:fld id="{7F367DF1-32E7-4FEC-B322-59A7994A5D00}" type="datetime1">
              <a:rPr lang="de-DE" smtClean="0"/>
              <a:t>12.06.2023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FBE657A-4C9A-4C08-9857-0F5E99038174}" type="slidenum">
              <a:rPr lang="de-DE" smtClean="0"/>
              <a:pPr/>
              <a:t>‹#›</a:t>
            </a:fld>
            <a:endParaRPr lang="de-DE"/>
          </a:p>
        </p:txBody>
      </p:sp>
      <p:sp>
        <p:nvSpPr>
          <p:cNvPr id="9" name="Textplatzhalter 7"/>
          <p:cNvSpPr>
            <a:spLocks noGrp="1"/>
          </p:cNvSpPr>
          <p:nvPr>
            <p:ph type="body" sz="quarter" idx="13" hasCustomPrompt="1"/>
          </p:nvPr>
        </p:nvSpPr>
        <p:spPr>
          <a:xfrm>
            <a:off x="352946" y="2179501"/>
            <a:ext cx="8420462" cy="2350624"/>
          </a:xfrm>
        </p:spPr>
        <p:txBody>
          <a:bodyPr numCol="1" spcCol="360000"/>
          <a:lstStyle>
            <a:lvl1pPr>
              <a:defRPr/>
            </a:lvl1pPr>
            <a:lvl8pPr>
              <a:buAutoNum type="arabicPeriod"/>
              <a:defRPr/>
            </a:lvl8pPr>
          </a:lstStyle>
          <a:p>
            <a:pPr lvl="0"/>
            <a:r>
              <a:rPr lang="de-DE" dirty="0"/>
              <a:t>Text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2584955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ntermediary super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4624-3BD1-4B08-B4B7-E81E75246994}"/>
              </a:ext>
            </a:extLst>
          </p:cNvPr>
          <p:cNvSpPr>
            <a:spLocks noGrp="1"/>
          </p:cNvSpPr>
          <p:nvPr>
            <p:ph type="title"/>
          </p:nvPr>
        </p:nvSpPr>
        <p:spPr>
          <a:xfrm>
            <a:off x="445500" y="1809000"/>
            <a:ext cx="5130000" cy="1080000"/>
          </a:xfrm>
        </p:spPr>
        <p:txBody>
          <a:bodyPr/>
          <a:lstStyle/>
          <a:p>
            <a:r>
              <a:rPr lang="en-US" dirty="0"/>
              <a:t>Click to edit Master title style</a:t>
            </a:r>
            <a:endParaRPr lang="de-DE" dirty="0"/>
          </a:p>
        </p:txBody>
      </p:sp>
      <p:sp>
        <p:nvSpPr>
          <p:cNvPr id="3" name="Footer Placeholder 2">
            <a:extLst>
              <a:ext uri="{FF2B5EF4-FFF2-40B4-BE49-F238E27FC236}">
                <a16:creationId xmlns:a16="http://schemas.microsoft.com/office/drawing/2014/main" id="{4291DB89-BFC9-4D18-B2AB-A101A7B60A0C}"/>
              </a:ext>
            </a:extLst>
          </p:cNvPr>
          <p:cNvSpPr>
            <a:spLocks noGrp="1"/>
          </p:cNvSpPr>
          <p:nvPr>
            <p:ph type="ftr" sz="quarter" idx="10"/>
          </p:nvPr>
        </p:nvSpPr>
        <p:spPr>
          <a:xfrm>
            <a:off x="445500" y="4698000"/>
            <a:ext cx="2970000" cy="445500"/>
          </a:xfrm>
        </p:spPr>
        <p:txBody>
          <a:bodyPr/>
          <a:lstStyle/>
          <a:p>
            <a:r>
              <a:rPr lang="fr-FR" dirty="0"/>
              <a:t>Groupe de travail "fiscalité xx" | Date</a:t>
            </a:r>
            <a:endParaRPr lang="de-DE" dirty="0"/>
          </a:p>
        </p:txBody>
      </p:sp>
      <p:sp>
        <p:nvSpPr>
          <p:cNvPr id="6" name="Text Placeholder 5">
            <a:extLst>
              <a:ext uri="{FF2B5EF4-FFF2-40B4-BE49-F238E27FC236}">
                <a16:creationId xmlns:a16="http://schemas.microsoft.com/office/drawing/2014/main" id="{DA2BE35B-C994-4209-BBA2-1DB725528453}"/>
              </a:ext>
            </a:extLst>
          </p:cNvPr>
          <p:cNvSpPr>
            <a:spLocks noGrp="1"/>
          </p:cNvSpPr>
          <p:nvPr>
            <p:ph type="body" sz="quarter" idx="12"/>
          </p:nvPr>
        </p:nvSpPr>
        <p:spPr>
          <a:xfrm>
            <a:off x="445500" y="3159000"/>
            <a:ext cx="5130000" cy="675000"/>
          </a:xfrm>
        </p:spPr>
        <p:txBody>
          <a:bodyPr/>
          <a:lstStyle/>
          <a:p>
            <a:pPr lvl="0"/>
            <a:r>
              <a:rPr lang="en-US" dirty="0"/>
              <a:t>Click to edit Master text styles</a:t>
            </a:r>
          </a:p>
        </p:txBody>
      </p:sp>
      <p:sp>
        <p:nvSpPr>
          <p:cNvPr id="5" name="Date Placeholder 2">
            <a:extLst>
              <a:ext uri="{FF2B5EF4-FFF2-40B4-BE49-F238E27FC236}">
                <a16:creationId xmlns:a16="http://schemas.microsoft.com/office/drawing/2014/main" id="{13553F28-657C-4366-9E41-420D42658897}"/>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b="0">
                <a:solidFill>
                  <a:schemeClr val="tx1"/>
                </a:solidFill>
              </a:defRPr>
            </a:lvl1pPr>
          </a:lstStyle>
          <a:p>
            <a:endParaRPr lang="en-GB" dirty="0"/>
          </a:p>
        </p:txBody>
      </p:sp>
    </p:spTree>
    <p:extLst>
      <p:ext uri="{BB962C8B-B14F-4D97-AF65-F5344CB8AC3E}">
        <p14:creationId xmlns:p14="http://schemas.microsoft.com/office/powerpoint/2010/main" val="39249878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_and_three_content_supergraphic_ba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AA6E7C-909A-4A6D-970F-B29D111184E0}"/>
              </a:ext>
            </a:extLst>
          </p:cNvPr>
          <p:cNvSpPr/>
          <p:nvPr userDrawn="1"/>
        </p:nvSpPr>
        <p:spPr>
          <a:xfrm>
            <a:off x="0" y="1"/>
            <a:ext cx="9144000" cy="9247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le 1"/>
          <p:cNvSpPr>
            <a:spLocks noGrp="1"/>
          </p:cNvSpPr>
          <p:nvPr>
            <p:ph type="title"/>
          </p:nvPr>
        </p:nvSpPr>
        <p:spPr>
          <a:xfrm>
            <a:off x="432000" y="432000"/>
            <a:ext cx="5130000" cy="675000"/>
          </a:xfrm>
        </p:spPr>
        <p:txBody>
          <a:bodyPr anchor="t">
            <a:normAutofit/>
          </a:bodyPr>
          <a:lstStyle>
            <a:lvl1pPr>
              <a:defRPr sz="2400" b="0">
                <a:solidFill>
                  <a:schemeClr val="bg1"/>
                </a:solidFill>
              </a:defRPr>
            </a:lvl1pPr>
          </a:lstStyle>
          <a:p>
            <a:r>
              <a:rPr lang="en-US"/>
              <a:t>Click to edit Master title style</a:t>
            </a:r>
          </a:p>
        </p:txBody>
      </p:sp>
      <p:sp>
        <p:nvSpPr>
          <p:cNvPr id="3" name="Content Placeholder 2"/>
          <p:cNvSpPr>
            <a:spLocks noGrp="1"/>
          </p:cNvSpPr>
          <p:nvPr>
            <p:ph idx="1"/>
          </p:nvPr>
        </p:nvSpPr>
        <p:spPr>
          <a:xfrm>
            <a:off x="445500" y="1890000"/>
            <a:ext cx="2565000" cy="280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764406" y="221797"/>
            <a:ext cx="628649" cy="575765"/>
          </a:xfrm>
          <a:prstGeom prst="rect">
            <a:avLst/>
          </a:prstGeom>
        </p:spPr>
        <p:txBody>
          <a:bodyPr/>
          <a:lstStyle>
            <a:lvl1pPr>
              <a:defRPr>
                <a:latin typeface="+mj-lt"/>
              </a:defRPr>
            </a:lvl1pPr>
          </a:lstStyle>
          <a:p>
            <a:fld id="{586824BF-3B93-454D-8CFC-2835FAC2A0AB}" type="slidenum">
              <a:rPr lang="de-DE" smtClean="0"/>
              <a:pPr/>
              <a:t>‹#›</a:t>
            </a:fld>
            <a:endParaRPr lang="de-DE"/>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3289500" y="1889016"/>
            <a:ext cx="2565000" cy="280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6132515" y="1893966"/>
            <a:ext cx="2565000" cy="2808000"/>
          </a:xfrm>
          <a:prstGeom prst="rect">
            <a:avLst/>
          </a:prstGeom>
        </p:spPr>
        <p:txBody>
          <a:bodyPr/>
          <a:lstStyle>
            <a:lvl1pPr>
              <a:defRPr>
                <a:solidFill>
                  <a:schemeClr val="tx1"/>
                </a:solidFill>
              </a:defRPr>
            </a:lvl1pPr>
            <a:lvl2pPr>
              <a:defRPr>
                <a:solidFill>
                  <a:schemeClr val="tx1"/>
                </a:solidFill>
              </a:defRPr>
            </a:lvl2pPr>
            <a:lvl3pPr marL="671513" indent="-200025" algn="l">
              <a:defRPr>
                <a:solidFill>
                  <a:schemeClr val="tx1"/>
                </a:solidFill>
              </a:defRPr>
            </a:lvl3pPr>
            <a:lvl4pPr marL="871538" indent="-200025" algn="l">
              <a:defRPr>
                <a:solidFill>
                  <a:schemeClr val="tx1"/>
                </a:solidFill>
              </a:defRPr>
            </a:lvl4pPr>
            <a:lvl5pPr marL="1078706" indent="-207169" algn="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86B9502D-5EF0-4D78-8647-9CA266A703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6512" y="2381"/>
            <a:ext cx="2307291" cy="1563619"/>
          </a:xfrm>
          <a:prstGeom prst="rect">
            <a:avLst/>
          </a:prstGeom>
        </p:spPr>
      </p:pic>
    </p:spTree>
    <p:extLst>
      <p:ext uri="{BB962C8B-B14F-4D97-AF65-F5344CB8AC3E}">
        <p14:creationId xmlns:p14="http://schemas.microsoft.com/office/powerpoint/2010/main" val="2624142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A_Titel">
    <p:spTree>
      <p:nvGrpSpPr>
        <p:cNvPr id="1" name=""/>
        <p:cNvGrpSpPr/>
        <p:nvPr/>
      </p:nvGrpSpPr>
      <p:grpSpPr>
        <a:xfrm>
          <a:off x="0" y="0"/>
          <a:ext cx="0" cy="0"/>
          <a:chOff x="0" y="0"/>
          <a:chExt cx="0" cy="0"/>
        </a:xfrm>
      </p:grpSpPr>
      <p:sp>
        <p:nvSpPr>
          <p:cNvPr id="9" name="Rechteck 8"/>
          <p:cNvSpPr/>
          <p:nvPr userDrawn="1"/>
        </p:nvSpPr>
        <p:spPr>
          <a:xfrm>
            <a:off x="0" y="2571320"/>
            <a:ext cx="9142803" cy="9795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2201" tIns="31101" rIns="62201" bIns="31101" numCol="1" spcCol="0" rtlCol="0" fromWordArt="0" anchor="ctr" anchorCtr="0" forceAA="0" compatLnSpc="1">
            <a:prstTxWarp prst="textNoShape">
              <a:avLst/>
            </a:prstTxWarp>
            <a:noAutofit/>
          </a:bodyPr>
          <a:lstStyle/>
          <a:p>
            <a:pPr algn="ctr"/>
            <a:endParaRPr lang="de-DE" sz="1224"/>
          </a:p>
        </p:txBody>
      </p:sp>
      <p:sp>
        <p:nvSpPr>
          <p:cNvPr id="2" name="Titel 1"/>
          <p:cNvSpPr>
            <a:spLocks noGrp="1"/>
          </p:cNvSpPr>
          <p:nvPr>
            <p:ph type="ctrTitle" hasCustomPrompt="1"/>
          </p:nvPr>
        </p:nvSpPr>
        <p:spPr bwMode="white">
          <a:xfrm>
            <a:off x="354014" y="2669781"/>
            <a:ext cx="4986321" cy="587730"/>
          </a:xfrm>
        </p:spPr>
        <p:txBody>
          <a:bodyPr/>
          <a:lstStyle>
            <a:lvl1pPr algn="r">
              <a:lnSpc>
                <a:spcPts val="2313"/>
              </a:lnSpc>
              <a:defRPr sz="1905">
                <a:solidFill>
                  <a:schemeClr val="bg1"/>
                </a:solidFill>
              </a:defRPr>
            </a:lvl1pPr>
          </a:lstStyle>
          <a:p>
            <a:r>
              <a:rPr lang="de-DE" dirty="0"/>
              <a:t>Titel der Präsentation</a:t>
            </a:r>
          </a:p>
        </p:txBody>
      </p:sp>
      <p:sp>
        <p:nvSpPr>
          <p:cNvPr id="3" name="Untertitel 2"/>
          <p:cNvSpPr>
            <a:spLocks noGrp="1"/>
          </p:cNvSpPr>
          <p:nvPr>
            <p:ph type="subTitle" idx="1" hasCustomPrompt="1"/>
          </p:nvPr>
        </p:nvSpPr>
        <p:spPr bwMode="white">
          <a:xfrm>
            <a:off x="354014" y="3257544"/>
            <a:ext cx="4986321" cy="293865"/>
          </a:xfrm>
        </p:spPr>
        <p:txBody>
          <a:bodyPr/>
          <a:lstStyle>
            <a:lvl1pPr marL="0" indent="0" algn="r">
              <a:lnSpc>
                <a:spcPts val="2313"/>
              </a:lnSpc>
              <a:spcAft>
                <a:spcPts val="272"/>
              </a:spcAft>
              <a:buNone/>
              <a:defRPr sz="1905" b="0">
                <a:solidFill>
                  <a:schemeClr val="bg1"/>
                </a:solidFill>
              </a:defRPr>
            </a:lvl1pPr>
            <a:lvl2pPr marL="0" indent="0" algn="r">
              <a:lnSpc>
                <a:spcPts val="2313"/>
              </a:lnSpc>
              <a:spcAft>
                <a:spcPts val="272"/>
              </a:spcAft>
              <a:buNone/>
              <a:defRPr sz="1905" b="0">
                <a:solidFill>
                  <a:schemeClr val="bg1"/>
                </a:solidFill>
              </a:defRPr>
            </a:lvl2pPr>
            <a:lvl3pPr marL="0" indent="0" algn="r">
              <a:lnSpc>
                <a:spcPts val="2313"/>
              </a:lnSpc>
              <a:spcAft>
                <a:spcPts val="272"/>
              </a:spcAft>
              <a:buNone/>
              <a:defRPr sz="1905" b="0">
                <a:solidFill>
                  <a:schemeClr val="bg1"/>
                </a:solidFill>
              </a:defRPr>
            </a:lvl3pPr>
            <a:lvl4pPr marL="0" indent="0" algn="r">
              <a:lnSpc>
                <a:spcPts val="2313"/>
              </a:lnSpc>
              <a:spcAft>
                <a:spcPts val="272"/>
              </a:spcAft>
              <a:buNone/>
              <a:defRPr sz="1905" b="0">
                <a:solidFill>
                  <a:schemeClr val="bg1"/>
                </a:solidFill>
              </a:defRPr>
            </a:lvl4pPr>
            <a:lvl5pPr marL="0" indent="0" algn="r">
              <a:lnSpc>
                <a:spcPts val="2313"/>
              </a:lnSpc>
              <a:spcAft>
                <a:spcPts val="272"/>
              </a:spcAft>
              <a:buNone/>
              <a:defRPr sz="1905" b="0">
                <a:solidFill>
                  <a:schemeClr val="bg1"/>
                </a:solidFill>
              </a:defRPr>
            </a:lvl5pPr>
            <a:lvl6pPr marL="0" indent="0" algn="r">
              <a:lnSpc>
                <a:spcPts val="2313"/>
              </a:lnSpc>
              <a:spcAft>
                <a:spcPts val="272"/>
              </a:spcAft>
              <a:buNone/>
              <a:defRPr sz="1905" b="0">
                <a:solidFill>
                  <a:schemeClr val="bg1"/>
                </a:solidFill>
              </a:defRPr>
            </a:lvl6pPr>
            <a:lvl7pPr marL="0" indent="0" algn="r">
              <a:lnSpc>
                <a:spcPts val="2313"/>
              </a:lnSpc>
              <a:spcAft>
                <a:spcPts val="272"/>
              </a:spcAft>
              <a:buNone/>
              <a:defRPr sz="1905" b="0">
                <a:solidFill>
                  <a:schemeClr val="bg1"/>
                </a:solidFill>
              </a:defRPr>
            </a:lvl7pPr>
            <a:lvl8pPr marL="0" indent="0" algn="r">
              <a:lnSpc>
                <a:spcPts val="2313"/>
              </a:lnSpc>
              <a:spcAft>
                <a:spcPts val="272"/>
              </a:spcAft>
              <a:buNone/>
              <a:defRPr sz="1905" b="0">
                <a:solidFill>
                  <a:schemeClr val="bg1"/>
                </a:solidFill>
              </a:defRPr>
            </a:lvl8pPr>
            <a:lvl9pPr marL="0" indent="0" algn="r">
              <a:lnSpc>
                <a:spcPts val="2313"/>
              </a:lnSpc>
              <a:spcAft>
                <a:spcPts val="272"/>
              </a:spcAft>
              <a:buNone/>
              <a:defRPr sz="1905" b="0">
                <a:solidFill>
                  <a:schemeClr val="bg1"/>
                </a:solidFill>
              </a:defRPr>
            </a:lvl9pPr>
          </a:lstStyle>
          <a:p>
            <a:pPr lvl="0"/>
            <a:r>
              <a:rPr lang="de-DE" dirty="0"/>
              <a:t>Untertitel</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11" name="Bildplatzhalter 10"/>
          <p:cNvSpPr>
            <a:spLocks noGrp="1"/>
          </p:cNvSpPr>
          <p:nvPr>
            <p:ph type="pic" sz="quarter" idx="13" hasCustomPrompt="1"/>
          </p:nvPr>
        </p:nvSpPr>
        <p:spPr>
          <a:xfrm>
            <a:off x="1197" y="734663"/>
            <a:ext cx="9142803" cy="1836657"/>
          </a:xfrm>
        </p:spPr>
        <p:txBody>
          <a:bodyPr/>
          <a:lstStyle>
            <a:lvl1pPr marL="0" indent="0" algn="ctr">
              <a:lnSpc>
                <a:spcPct val="100000"/>
              </a:lnSpc>
              <a:buFont typeface="+mj-lt"/>
              <a:buNone/>
              <a:defRPr sz="1224" b="1">
                <a:solidFill>
                  <a:schemeClr val="tx1"/>
                </a:solidFill>
              </a:defRPr>
            </a:lvl1pPr>
            <a:lvl2pPr marL="0" indent="0" algn="ctr">
              <a:lnSpc>
                <a:spcPct val="100000"/>
              </a:lnSpc>
              <a:buFont typeface="+mj-lt"/>
              <a:buNone/>
              <a:defRPr sz="1224" b="1">
                <a:solidFill>
                  <a:schemeClr val="tx1"/>
                </a:solidFill>
              </a:defRPr>
            </a:lvl2pPr>
            <a:lvl3pPr marL="0" indent="0" algn="ctr">
              <a:lnSpc>
                <a:spcPct val="100000"/>
              </a:lnSpc>
              <a:buFont typeface="+mj-lt"/>
              <a:buNone/>
              <a:defRPr sz="1224" b="1">
                <a:solidFill>
                  <a:schemeClr val="tx1"/>
                </a:solidFill>
              </a:defRPr>
            </a:lvl3pPr>
            <a:lvl4pPr marL="0" indent="0" algn="ctr">
              <a:lnSpc>
                <a:spcPct val="100000"/>
              </a:lnSpc>
              <a:buFont typeface="+mj-lt"/>
              <a:buNone/>
              <a:defRPr sz="1224" b="1">
                <a:solidFill>
                  <a:schemeClr val="tx1"/>
                </a:solidFill>
              </a:defRPr>
            </a:lvl4pPr>
            <a:lvl5pPr marL="0" indent="0" algn="ctr">
              <a:lnSpc>
                <a:spcPct val="100000"/>
              </a:lnSpc>
              <a:buFont typeface="+mj-lt"/>
              <a:buNone/>
              <a:defRPr sz="1224" b="1">
                <a:solidFill>
                  <a:schemeClr val="tx1"/>
                </a:solidFill>
              </a:defRPr>
            </a:lvl5pPr>
            <a:lvl6pPr marL="0" indent="0" algn="ctr">
              <a:lnSpc>
                <a:spcPct val="100000"/>
              </a:lnSpc>
              <a:buFont typeface="+mj-lt"/>
              <a:buNone/>
              <a:defRPr sz="1224" b="1">
                <a:solidFill>
                  <a:schemeClr val="tx1"/>
                </a:solidFill>
              </a:defRPr>
            </a:lvl6pPr>
            <a:lvl7pPr marL="0" indent="0" algn="ctr">
              <a:lnSpc>
                <a:spcPct val="100000"/>
              </a:lnSpc>
              <a:buFont typeface="+mj-lt"/>
              <a:buNone/>
              <a:defRPr sz="1224" b="1">
                <a:solidFill>
                  <a:schemeClr val="tx1"/>
                </a:solidFill>
              </a:defRPr>
            </a:lvl7pPr>
            <a:lvl8pPr marL="0" indent="0" algn="ctr">
              <a:lnSpc>
                <a:spcPct val="100000"/>
              </a:lnSpc>
              <a:buFont typeface="+mj-lt"/>
              <a:buNone/>
              <a:defRPr sz="1224" b="1">
                <a:solidFill>
                  <a:schemeClr val="tx1"/>
                </a:solidFill>
              </a:defRPr>
            </a:lvl8pPr>
            <a:lvl9pPr marL="0" indent="0" algn="ctr">
              <a:lnSpc>
                <a:spcPct val="100000"/>
              </a:lnSpc>
              <a:buFont typeface="+mj-lt"/>
              <a:buNone/>
              <a:defRPr sz="1224" b="1">
                <a:solidFill>
                  <a:schemeClr val="tx1"/>
                </a:solidFill>
              </a:defRPr>
            </a:lvl9pPr>
          </a:lstStyle>
          <a:p>
            <a:pPr lvl="0"/>
            <a:br>
              <a:rPr lang="de-DE" dirty="0"/>
            </a:br>
            <a:br>
              <a:rPr lang="de-DE" dirty="0"/>
            </a:br>
            <a:br>
              <a:rPr lang="de-DE" dirty="0"/>
            </a:br>
            <a:r>
              <a:rPr lang="de-DE" dirty="0"/>
              <a:t>Bild einfügen</a:t>
            </a:r>
          </a:p>
        </p:txBody>
      </p:sp>
      <p:sp>
        <p:nvSpPr>
          <p:cNvPr id="13" name="Textplatzhalter 12"/>
          <p:cNvSpPr>
            <a:spLocks noGrp="1"/>
          </p:cNvSpPr>
          <p:nvPr>
            <p:ph type="body" sz="quarter" idx="14" hasCustomPrompt="1"/>
          </p:nvPr>
        </p:nvSpPr>
        <p:spPr>
          <a:xfrm>
            <a:off x="354014" y="3673314"/>
            <a:ext cx="4986321" cy="856810"/>
          </a:xfrm>
        </p:spPr>
        <p:txBody>
          <a:bodyPr/>
          <a:lstStyle>
            <a:lvl1pPr marL="0" indent="0" algn="r">
              <a:lnSpc>
                <a:spcPts val="1224"/>
              </a:lnSpc>
              <a:buFont typeface="Arial" panose="020B0604020202020204" pitchFamily="34" charset="0"/>
              <a:buNone/>
              <a:defRPr sz="1020" b="1">
                <a:solidFill>
                  <a:schemeClr val="tx2"/>
                </a:solidFill>
              </a:defRPr>
            </a:lvl1pPr>
            <a:lvl2pPr marL="0" indent="0" algn="r">
              <a:lnSpc>
                <a:spcPts val="1224"/>
              </a:lnSpc>
              <a:buFont typeface="Arial" panose="020B0604020202020204" pitchFamily="34" charset="0"/>
              <a:buNone/>
              <a:defRPr sz="1020" b="1">
                <a:solidFill>
                  <a:schemeClr val="tx2"/>
                </a:solidFill>
              </a:defRPr>
            </a:lvl2pPr>
            <a:lvl3pPr marL="0" indent="0" algn="r">
              <a:lnSpc>
                <a:spcPts val="1224"/>
              </a:lnSpc>
              <a:buFont typeface="Arial" panose="020B0604020202020204" pitchFamily="34" charset="0"/>
              <a:buNone/>
              <a:defRPr sz="1020" b="1">
                <a:solidFill>
                  <a:schemeClr val="tx2"/>
                </a:solidFill>
              </a:defRPr>
            </a:lvl3pPr>
            <a:lvl4pPr marL="0" indent="0" algn="r">
              <a:lnSpc>
                <a:spcPts val="1224"/>
              </a:lnSpc>
              <a:buNone/>
              <a:defRPr sz="1020" b="1">
                <a:solidFill>
                  <a:schemeClr val="tx2"/>
                </a:solidFill>
              </a:defRPr>
            </a:lvl4pPr>
            <a:lvl5pPr marL="0" indent="0" algn="r">
              <a:lnSpc>
                <a:spcPts val="1224"/>
              </a:lnSpc>
              <a:buFont typeface="Arial" panose="020B0604020202020204" pitchFamily="34" charset="0"/>
              <a:buNone/>
              <a:defRPr sz="1020" b="1">
                <a:solidFill>
                  <a:schemeClr val="tx2"/>
                </a:solidFill>
              </a:defRPr>
            </a:lvl5pPr>
            <a:lvl6pPr marL="0" indent="0" algn="r">
              <a:lnSpc>
                <a:spcPts val="1224"/>
              </a:lnSpc>
              <a:buNone/>
              <a:defRPr sz="1020" b="1">
                <a:solidFill>
                  <a:schemeClr val="tx2"/>
                </a:solidFill>
              </a:defRPr>
            </a:lvl6pPr>
            <a:lvl7pPr marL="0" indent="0" algn="r">
              <a:lnSpc>
                <a:spcPts val="1224"/>
              </a:lnSpc>
              <a:buNone/>
              <a:defRPr sz="1020" b="1">
                <a:solidFill>
                  <a:schemeClr val="tx2"/>
                </a:solidFill>
              </a:defRPr>
            </a:lvl7pPr>
            <a:lvl8pPr marL="0" indent="0" algn="r">
              <a:lnSpc>
                <a:spcPts val="1224"/>
              </a:lnSpc>
              <a:buFont typeface="Arial" panose="020B0604020202020204" pitchFamily="34" charset="0"/>
              <a:buNone/>
              <a:defRPr sz="1020" b="1">
                <a:solidFill>
                  <a:schemeClr val="tx2"/>
                </a:solidFill>
              </a:defRPr>
            </a:lvl8pPr>
            <a:lvl9pPr marL="0" indent="0" algn="r">
              <a:lnSpc>
                <a:spcPts val="1224"/>
              </a:lnSpc>
              <a:buFont typeface="Arial" panose="020B0604020202020204" pitchFamily="34" charset="0"/>
              <a:buNone/>
              <a:defRPr sz="1020" b="1">
                <a:solidFill>
                  <a:schemeClr val="tx2"/>
                </a:solidFill>
              </a:defRPr>
            </a:lvl9pPr>
          </a:lstStyle>
          <a:p>
            <a:pPr lvl="0"/>
            <a:r>
              <a:rPr lang="de-DE" dirty="0"/>
              <a:t>weitere Informationen</a:t>
            </a:r>
          </a:p>
        </p:txBody>
      </p:sp>
      <p:grpSp>
        <p:nvGrpSpPr>
          <p:cNvPr id="75" name="Gruppieren 74"/>
          <p:cNvGrpSpPr/>
          <p:nvPr userDrawn="1"/>
        </p:nvGrpSpPr>
        <p:grpSpPr>
          <a:xfrm>
            <a:off x="-1631543" y="-293343"/>
            <a:ext cx="11484702" cy="5735544"/>
            <a:chOff x="-1908000" y="-432002"/>
            <a:chExt cx="13430721" cy="8431604"/>
          </a:xfrm>
        </p:grpSpPr>
        <p:grpSp>
          <p:nvGrpSpPr>
            <p:cNvPr id="76" name="Gruppieren 75"/>
            <p:cNvGrpSpPr/>
            <p:nvPr userDrawn="1"/>
          </p:nvGrpSpPr>
          <p:grpSpPr>
            <a:xfrm>
              <a:off x="-1908000" y="-432002"/>
              <a:ext cx="13430721" cy="8431604"/>
              <a:chOff x="-1908000" y="-432002"/>
              <a:chExt cx="13430721" cy="8431604"/>
            </a:xfrm>
          </p:grpSpPr>
          <p:grpSp>
            <p:nvGrpSpPr>
              <p:cNvPr id="79" name="Gruppieren 78"/>
              <p:cNvGrpSpPr/>
              <p:nvPr userDrawn="1"/>
            </p:nvGrpSpPr>
            <p:grpSpPr>
              <a:xfrm>
                <a:off x="-1908000" y="-432002"/>
                <a:ext cx="13430721" cy="8431604"/>
                <a:chOff x="-1908000" y="-432002"/>
                <a:chExt cx="13430721" cy="8431604"/>
              </a:xfrm>
            </p:grpSpPr>
            <p:grpSp>
              <p:nvGrpSpPr>
                <p:cNvPr id="82" name="Gruppieren 81"/>
                <p:cNvGrpSpPr/>
                <p:nvPr userDrawn="1"/>
              </p:nvGrpSpPr>
              <p:grpSpPr>
                <a:xfrm>
                  <a:off x="-1908000" y="-432002"/>
                  <a:ext cx="13430721" cy="8425065"/>
                  <a:chOff x="-1908000" y="-432002"/>
                  <a:chExt cx="13430721" cy="8425065"/>
                </a:xfrm>
              </p:grpSpPr>
              <p:grpSp>
                <p:nvGrpSpPr>
                  <p:cNvPr id="91" name="Gruppieren 90"/>
                  <p:cNvGrpSpPr/>
                  <p:nvPr userDrawn="1"/>
                </p:nvGrpSpPr>
                <p:grpSpPr>
                  <a:xfrm>
                    <a:off x="-828001" y="6299738"/>
                    <a:ext cx="720001" cy="358832"/>
                    <a:chOff x="-828001" y="6299738"/>
                    <a:chExt cx="720001" cy="358832"/>
                  </a:xfrm>
                </p:grpSpPr>
                <p:cxnSp>
                  <p:nvCxnSpPr>
                    <p:cNvPr id="124" name="Gerade Verbindung 123"/>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5" name="Textfeld 124"/>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92" name="Gruppieren 91"/>
                  <p:cNvGrpSpPr/>
                  <p:nvPr userDrawn="1"/>
                </p:nvGrpSpPr>
                <p:grpSpPr>
                  <a:xfrm>
                    <a:off x="408860" y="7669063"/>
                    <a:ext cx="9848670" cy="324000"/>
                    <a:chOff x="408860" y="7669063"/>
                    <a:chExt cx="9848670" cy="324000"/>
                  </a:xfrm>
                </p:grpSpPr>
                <p:sp>
                  <p:nvSpPr>
                    <p:cNvPr id="120"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121" name="Gerade Verbindung 120"/>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22" name="Gerade Verbindung 121"/>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23" name="Textfeld 122"/>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93" name="Gruppieren 92"/>
                  <p:cNvGrpSpPr/>
                  <p:nvPr userDrawn="1"/>
                </p:nvGrpSpPr>
                <p:grpSpPr>
                  <a:xfrm>
                    <a:off x="10802721" y="1797197"/>
                    <a:ext cx="720000" cy="4860633"/>
                    <a:chOff x="10802721" y="1797197"/>
                    <a:chExt cx="720000" cy="4860633"/>
                  </a:xfrm>
                </p:grpSpPr>
                <p:sp>
                  <p:nvSpPr>
                    <p:cNvPr id="107" name="Textfeld 106"/>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108" name="Gerade Verbindung 107"/>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0" name="Textfeld 109"/>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94" name="Gruppieren 93"/>
                  <p:cNvGrpSpPr/>
                  <p:nvPr userDrawn="1"/>
                </p:nvGrpSpPr>
                <p:grpSpPr>
                  <a:xfrm>
                    <a:off x="410324" y="-432002"/>
                    <a:ext cx="9847206" cy="324003"/>
                    <a:chOff x="410324" y="-432002"/>
                    <a:chExt cx="9847206" cy="324003"/>
                  </a:xfrm>
                </p:grpSpPr>
                <p:sp>
                  <p:nvSpPr>
                    <p:cNvPr id="102"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103" name="Gerade Verbindung 102"/>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5" name="Textfeld 104"/>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106"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95" name="Gruppieren 94"/>
                  <p:cNvGrpSpPr/>
                  <p:nvPr userDrawn="1"/>
                </p:nvGrpSpPr>
                <p:grpSpPr>
                  <a:xfrm>
                    <a:off x="-1908000" y="612280"/>
                    <a:ext cx="1800000" cy="2718000"/>
                    <a:chOff x="-1908000" y="612280"/>
                    <a:chExt cx="1800000" cy="2718000"/>
                  </a:xfrm>
                </p:grpSpPr>
                <p:sp>
                  <p:nvSpPr>
                    <p:cNvPr id="96"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97"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98"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99"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100" name="Bild Listenebenen erhöhe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Bild Listenebenen verringern"/>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83" name="Gerade Verbindung 82"/>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4" name="Textfeld 83"/>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85"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86" name="Gerade Verbindung 85"/>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88" name="Textfeld 87"/>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89"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90" name="Gerade Verbindung 89"/>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80" name="Textfeld 79"/>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81" name="Gerade Verbindung 80"/>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77"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pic>
          <p:nvPicPr>
            <p:cNvPr id="7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6614" y="4500711"/>
              <a:ext cx="6572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descr="G:\PR\Vorlagen Stuttgart\Logo Abbinder\englisch\RGB\HKLW_engl_Abbinder_2015_RGB.jp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495618" y="4698331"/>
            <a:ext cx="3278480" cy="7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15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3228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969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5457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755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2552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5936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61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image" Target="../media/image15.png"/><Relationship Id="rId5" Type="http://schemas.openxmlformats.org/officeDocument/2006/relationships/slideLayout" Target="../slideLayouts/slideLayout3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theme" Target="../theme/theme6.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6" Type="http://schemas.openxmlformats.org/officeDocument/2006/relationships/theme" Target="../theme/theme8.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6" Type="http://schemas.openxmlformats.org/officeDocument/2006/relationships/theme" Target="../theme/theme9.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2945" y="458769"/>
            <a:ext cx="4987390" cy="489775"/>
          </a:xfrm>
          <a:prstGeom prst="rect">
            <a:avLst/>
          </a:prstGeom>
        </p:spPr>
        <p:txBody>
          <a:bodyPr vert="horz" lIns="0" tIns="0" rIns="0" bIns="0" rtlCol="0" anchor="b">
            <a:noAutofit/>
          </a:bodyPr>
          <a:lstStyle/>
          <a:p>
            <a:r>
              <a:rPr lang="de-DE" dirty="0"/>
              <a:t>Headline (auch zweizeilig)</a:t>
            </a:r>
          </a:p>
        </p:txBody>
      </p:sp>
      <p:sp>
        <p:nvSpPr>
          <p:cNvPr id="3" name="Textplatzhalter 2"/>
          <p:cNvSpPr>
            <a:spLocks noGrp="1"/>
          </p:cNvSpPr>
          <p:nvPr>
            <p:ph type="body" idx="1"/>
          </p:nvPr>
        </p:nvSpPr>
        <p:spPr>
          <a:xfrm>
            <a:off x="354015" y="1223512"/>
            <a:ext cx="8420462" cy="3306613"/>
          </a:xfrm>
          <a:prstGeom prst="rect">
            <a:avLst/>
          </a:prstGeom>
        </p:spPr>
        <p:txBody>
          <a:bodyPr vert="horz" lIns="0" tIns="0" rIns="0" bIns="0" rtlCol="0" anchor="t">
            <a:noAutofit/>
          </a:bodyPr>
          <a:lstStyle/>
          <a:p>
            <a:pPr lvl="0"/>
            <a:r>
              <a:rPr lang="de-DE" dirty="0"/>
              <a:t>Fließtext, Aufzählungen und Nummerierungen einfügen: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354014" y="4868367"/>
            <a:ext cx="538717" cy="97955"/>
          </a:xfrm>
          <a:prstGeom prst="rect">
            <a:avLst/>
          </a:prstGeom>
        </p:spPr>
        <p:txBody>
          <a:bodyPr vert="horz" lIns="0" tIns="0" rIns="0" bIns="0" rtlCol="0" anchor="t">
            <a:noAutofit/>
          </a:bodyPr>
          <a:lstStyle>
            <a:lvl1pPr marL="0" indent="0" algn="l">
              <a:spcBef>
                <a:spcPts val="0"/>
              </a:spcBef>
              <a:buFont typeface="Arial" panose="020B0604020202020204" pitchFamily="34" charset="0"/>
              <a:buNone/>
              <a:defRPr sz="680">
                <a:solidFill>
                  <a:schemeClr val="tx2"/>
                </a:solidFill>
              </a:defRPr>
            </a:lvl1pPr>
          </a:lstStyle>
          <a:p>
            <a:fld id="{F0F797EE-D766-4FFE-86CA-BF1A963E3BA7}" type="datetime1">
              <a:rPr lang="de-DE" smtClean="0"/>
              <a:t>12.06.2023</a:t>
            </a:fld>
            <a:endParaRPr lang="de-DE" dirty="0"/>
          </a:p>
        </p:txBody>
      </p:sp>
      <p:sp>
        <p:nvSpPr>
          <p:cNvPr id="5" name="Fußzeilenplatzhalter 4"/>
          <p:cNvSpPr>
            <a:spLocks noGrp="1"/>
          </p:cNvSpPr>
          <p:nvPr>
            <p:ph type="ftr" sz="quarter" idx="3"/>
          </p:nvPr>
        </p:nvSpPr>
        <p:spPr>
          <a:xfrm>
            <a:off x="2493491" y="4868367"/>
            <a:ext cx="5848931" cy="97955"/>
          </a:xfrm>
          <a:prstGeom prst="rect">
            <a:avLst/>
          </a:prstGeom>
        </p:spPr>
        <p:txBody>
          <a:bodyPr vert="horz" lIns="0" tIns="0" rIns="0" bIns="0" rtlCol="0" anchor="t">
            <a:noAutofit/>
          </a:bodyPr>
          <a:lstStyle>
            <a:lvl1pPr marL="0" indent="0" algn="l">
              <a:spcBef>
                <a:spcPts val="0"/>
              </a:spcBef>
              <a:buFont typeface="Arial" panose="020B0604020202020204" pitchFamily="34" charset="0"/>
              <a:buNone/>
              <a:defRPr sz="680">
                <a:solidFill>
                  <a:schemeClr val="tx2"/>
                </a:solidFill>
              </a:defRPr>
            </a:lvl1pPr>
            <a:lvl2pPr marL="0" indent="0">
              <a:spcBef>
                <a:spcPts val="0"/>
              </a:spcBef>
              <a:defRPr sz="680"/>
            </a:lvl2pPr>
            <a:lvl3pPr marL="0" indent="0">
              <a:spcBef>
                <a:spcPts val="0"/>
              </a:spcBef>
              <a:defRPr sz="680"/>
            </a:lvl3pPr>
            <a:lvl4pPr marL="0" indent="0">
              <a:spcBef>
                <a:spcPts val="0"/>
              </a:spcBef>
              <a:defRPr sz="680"/>
            </a:lvl4pPr>
            <a:lvl5pPr marL="0" indent="0">
              <a:spcBef>
                <a:spcPts val="0"/>
              </a:spcBef>
              <a:defRPr sz="680"/>
            </a:lvl5pPr>
          </a:lstStyle>
          <a:p>
            <a:endParaRPr lang="de-DE" dirty="0"/>
          </a:p>
        </p:txBody>
      </p:sp>
      <p:sp>
        <p:nvSpPr>
          <p:cNvPr id="6" name="Foliennummernplatzhalter 5"/>
          <p:cNvSpPr>
            <a:spLocks noGrp="1"/>
          </p:cNvSpPr>
          <p:nvPr>
            <p:ph type="sldNum" sz="quarter" idx="4"/>
          </p:nvPr>
        </p:nvSpPr>
        <p:spPr>
          <a:xfrm>
            <a:off x="8535680" y="4868367"/>
            <a:ext cx="235604" cy="97955"/>
          </a:xfrm>
          <a:prstGeom prst="rect">
            <a:avLst/>
          </a:prstGeom>
        </p:spPr>
        <p:txBody>
          <a:bodyPr vert="horz" lIns="0" tIns="0" rIns="0" bIns="0" rtlCol="0" anchor="t">
            <a:noAutofit/>
          </a:bodyPr>
          <a:lstStyle>
            <a:lvl1pPr marL="0" indent="0" algn="r">
              <a:spcBef>
                <a:spcPts val="0"/>
              </a:spcBef>
              <a:buFont typeface="Arial" panose="020B0604020202020204" pitchFamily="34" charset="0"/>
              <a:buNone/>
              <a:defRPr sz="680">
                <a:solidFill>
                  <a:schemeClr val="tx2"/>
                </a:solidFill>
              </a:defRPr>
            </a:lvl1pPr>
          </a:lstStyle>
          <a:p>
            <a:fld id="{EFBE657A-4C9A-4C08-9857-0F5E99038174}" type="slidenum">
              <a:rPr lang="de-DE" smtClean="0"/>
              <a:pPr/>
              <a:t>‹#›</a:t>
            </a:fld>
            <a:endParaRPr lang="de-DE" dirty="0"/>
          </a:p>
        </p:txBody>
      </p:sp>
      <p:cxnSp>
        <p:nvCxnSpPr>
          <p:cNvPr id="8" name="Gerade Verbindung 7"/>
          <p:cNvCxnSpPr/>
          <p:nvPr/>
        </p:nvCxnSpPr>
        <p:spPr>
          <a:xfrm>
            <a:off x="354014" y="979551"/>
            <a:ext cx="8419382" cy="0"/>
          </a:xfrm>
          <a:prstGeom prst="line">
            <a:avLst/>
          </a:prstGeom>
          <a:ln>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354014" y="4775309"/>
            <a:ext cx="8419382" cy="0"/>
          </a:xfrm>
          <a:prstGeom prst="line">
            <a:avLst/>
          </a:prstGeom>
          <a:ln>
            <a:solidFill>
              <a:schemeClr val="accent2"/>
            </a:solidFill>
            <a:miter lim="800000"/>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94917" y="293865"/>
            <a:ext cx="3278480" cy="174740"/>
          </a:xfrm>
          <a:prstGeom prst="rect">
            <a:avLst/>
          </a:prstGeom>
        </p:spPr>
      </p:pic>
      <p:sp>
        <p:nvSpPr>
          <p:cNvPr id="44" name="Textfeld 43"/>
          <p:cNvSpPr txBox="1"/>
          <p:nvPr/>
        </p:nvSpPr>
        <p:spPr>
          <a:xfrm>
            <a:off x="954300" y="4868367"/>
            <a:ext cx="1523800" cy="97955"/>
          </a:xfrm>
          <a:prstGeom prst="rect">
            <a:avLst/>
          </a:prstGeom>
          <a:noFill/>
        </p:spPr>
        <p:txBody>
          <a:bodyPr wrap="square" lIns="0" tIns="0" rIns="0" bIns="0" rtlCol="0">
            <a:noAutofit/>
          </a:bodyPr>
          <a:lstStyle/>
          <a:p>
            <a:r>
              <a:rPr lang="de-DE" sz="680" dirty="0">
                <a:solidFill>
                  <a:schemeClr val="tx2"/>
                </a:solidFill>
              </a:rPr>
              <a:t>•  </a:t>
            </a:r>
            <a:r>
              <a:rPr lang="de-DE" sz="680" dirty="0" err="1">
                <a:solidFill>
                  <a:schemeClr val="tx2"/>
                </a:solidFill>
              </a:rPr>
              <a:t>Heuking</a:t>
            </a:r>
            <a:r>
              <a:rPr lang="de-DE" sz="680" dirty="0">
                <a:solidFill>
                  <a:schemeClr val="tx2"/>
                </a:solidFill>
              </a:rPr>
              <a:t> Kühn Lüer Wojtek  • </a:t>
            </a:r>
          </a:p>
        </p:txBody>
      </p:sp>
      <p:grpSp>
        <p:nvGrpSpPr>
          <p:cNvPr id="43" name="Gruppieren 42"/>
          <p:cNvGrpSpPr/>
          <p:nvPr/>
        </p:nvGrpSpPr>
        <p:grpSpPr>
          <a:xfrm>
            <a:off x="-1631543" y="-293867"/>
            <a:ext cx="11484702" cy="5735544"/>
            <a:chOff x="-1908000" y="-432002"/>
            <a:chExt cx="13430721" cy="8431604"/>
          </a:xfrm>
        </p:grpSpPr>
        <p:grpSp>
          <p:nvGrpSpPr>
            <p:cNvPr id="7" name="Gruppieren 6"/>
            <p:cNvGrpSpPr/>
            <p:nvPr userDrawn="1"/>
          </p:nvGrpSpPr>
          <p:grpSpPr>
            <a:xfrm>
              <a:off x="-1908000" y="-432002"/>
              <a:ext cx="13430721" cy="8431604"/>
              <a:chOff x="-1908000" y="-432002"/>
              <a:chExt cx="13430721" cy="8431604"/>
            </a:xfrm>
          </p:grpSpPr>
          <p:grpSp>
            <p:nvGrpSpPr>
              <p:cNvPr id="50" name="Gruppieren 49"/>
              <p:cNvGrpSpPr/>
              <p:nvPr userDrawn="1"/>
            </p:nvGrpSpPr>
            <p:grpSpPr>
              <a:xfrm>
                <a:off x="-1908000" y="-432002"/>
                <a:ext cx="13430721" cy="8431604"/>
                <a:chOff x="-1908000" y="-432002"/>
                <a:chExt cx="13430721" cy="8431604"/>
              </a:xfrm>
            </p:grpSpPr>
            <p:grpSp>
              <p:nvGrpSpPr>
                <p:cNvPr id="10" name="Gruppieren 9"/>
                <p:cNvGrpSpPr/>
                <p:nvPr userDrawn="1"/>
              </p:nvGrpSpPr>
              <p:grpSpPr>
                <a:xfrm>
                  <a:off x="-1908000" y="-432002"/>
                  <a:ext cx="13430721" cy="8425065"/>
                  <a:chOff x="-1908000" y="-432002"/>
                  <a:chExt cx="13430721" cy="8425065"/>
                </a:xfrm>
              </p:grpSpPr>
              <p:grpSp>
                <p:nvGrpSpPr>
                  <p:cNvPr id="11" name="Gruppieren 10"/>
                  <p:cNvGrpSpPr/>
                  <p:nvPr userDrawn="1"/>
                </p:nvGrpSpPr>
                <p:grpSpPr>
                  <a:xfrm>
                    <a:off x="-828001" y="6299738"/>
                    <a:ext cx="720001" cy="358832"/>
                    <a:chOff x="-828001" y="6299738"/>
                    <a:chExt cx="720001" cy="358832"/>
                  </a:xfrm>
                </p:grpSpPr>
                <p:cxnSp>
                  <p:nvCxnSpPr>
                    <p:cNvPr id="36" name="Gerade Verbindung 35"/>
                    <p:cNvCxnSpPr/>
                    <p:nvPr userDrawn="1"/>
                  </p:nvCxnSpPr>
                  <p:spPr>
                    <a:xfrm>
                      <a:off x="-432000" y="665857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7" name="Textfeld 36"/>
                    <p:cNvSpPr txBox="1"/>
                    <p:nvPr userDrawn="1"/>
                  </p:nvSpPr>
                  <p:spPr>
                    <a:xfrm>
                      <a:off x="-828001" y="6299738"/>
                      <a:ext cx="720000" cy="324000"/>
                    </a:xfrm>
                    <a:prstGeom prst="rect">
                      <a:avLst/>
                    </a:prstGeom>
                    <a:noFill/>
                  </p:spPr>
                  <p:txBody>
                    <a:bodyPr wrap="square" lIns="0" tIns="0" rIns="0" bIns="0" rtlCol="0" anchor="b" anchorCtr="0">
                      <a:noAutofit/>
                    </a:bodyPr>
                    <a:lstStyle/>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r"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18,50</a:t>
                      </a:r>
                    </a:p>
                  </p:txBody>
                </p:sp>
              </p:grpSp>
              <p:grpSp>
                <p:nvGrpSpPr>
                  <p:cNvPr id="12" name="Gruppieren 11"/>
                  <p:cNvGrpSpPr/>
                  <p:nvPr userDrawn="1"/>
                </p:nvGrpSpPr>
                <p:grpSpPr>
                  <a:xfrm>
                    <a:off x="408860" y="7669063"/>
                    <a:ext cx="9848670" cy="324000"/>
                    <a:chOff x="408860" y="7669063"/>
                    <a:chExt cx="9848670" cy="324000"/>
                  </a:xfrm>
                </p:grpSpPr>
                <p:sp>
                  <p:nvSpPr>
                    <p:cNvPr id="32" name="Regieanweisung // Fußzeile"/>
                    <p:cNvSpPr txBox="1"/>
                    <p:nvPr userDrawn="1"/>
                  </p:nvSpPr>
                  <p:spPr>
                    <a:xfrm rot="10800000" flipH="1" flipV="1">
                      <a:off x="444010" y="7669063"/>
                      <a:ext cx="6372000" cy="324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Fußzeilenfeld pro Folie oder für alle/mehrere anpassen über Menü:</a:t>
                      </a:r>
                    </a:p>
                    <a:p>
                      <a:pPr indent="0" algn="l">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Einfügen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Text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Kopf- und Fußzeile</a:t>
                      </a:r>
                    </a:p>
                  </p:txBody>
                </p:sp>
                <p:cxnSp>
                  <p:nvCxnSpPr>
                    <p:cNvPr id="33" name="Gerade Verbindung 32"/>
                    <p:cNvCxnSpPr/>
                    <p:nvPr userDrawn="1"/>
                  </p:nvCxnSpPr>
                  <p:spPr>
                    <a:xfrm>
                      <a:off x="40886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userDrawn="1"/>
                  </p:nvCxnSpPr>
                  <p:spPr>
                    <a:xfrm>
                      <a:off x="10257530" y="7669063"/>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5" name="Textfeld 34"/>
                    <p:cNvSpPr txBox="1"/>
                    <p:nvPr userDrawn="1"/>
                  </p:nvSpPr>
                  <p:spPr>
                    <a:xfrm>
                      <a:off x="9500792" y="7669063"/>
                      <a:ext cx="720000" cy="324000"/>
                    </a:xfrm>
                    <a:prstGeom prst="rect">
                      <a:avLst/>
                    </a:prstGeom>
                    <a:noFill/>
                  </p:spPr>
                  <p:txBody>
                    <a:bodyPr wrap="square" lIns="0" tIns="0" rIns="0" bIns="0" rtlCol="0" anchor="t"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p:txBody>
                </p:sp>
              </p:grpSp>
              <p:grpSp>
                <p:nvGrpSpPr>
                  <p:cNvPr id="13" name="Gruppieren 12"/>
                  <p:cNvGrpSpPr/>
                  <p:nvPr userDrawn="1"/>
                </p:nvGrpSpPr>
                <p:grpSpPr>
                  <a:xfrm>
                    <a:off x="10802721" y="1797197"/>
                    <a:ext cx="720000" cy="4860633"/>
                    <a:chOff x="10802721" y="1797197"/>
                    <a:chExt cx="720000" cy="4860633"/>
                  </a:xfrm>
                </p:grpSpPr>
                <p:sp>
                  <p:nvSpPr>
                    <p:cNvPr id="28" name="Textfeld 27"/>
                    <p:cNvSpPr txBox="1"/>
                    <p:nvPr userDrawn="1"/>
                  </p:nvSpPr>
                  <p:spPr>
                    <a:xfrm>
                      <a:off x="10802721" y="1834359"/>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05,00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05,50</a:t>
                      </a:r>
                    </a:p>
                  </p:txBody>
                </p:sp>
                <p:cxnSp>
                  <p:nvCxnSpPr>
                    <p:cNvPr id="29" name="Gerade Verbindung 28"/>
                    <p:cNvCxnSpPr/>
                    <p:nvPr userDrawn="1"/>
                  </p:nvCxnSpPr>
                  <p:spPr>
                    <a:xfrm>
                      <a:off x="10802721" y="1797197"/>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userDrawn="1"/>
                  </p:nvCxnSpPr>
                  <p:spPr>
                    <a:xfrm>
                      <a:off x="10802721" y="6657830"/>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1" name="Textfeld 30"/>
                    <p:cNvSpPr txBox="1"/>
                    <p:nvPr userDrawn="1"/>
                  </p:nvSpPr>
                  <p:spPr>
                    <a:xfrm>
                      <a:off x="10802721" y="6298530"/>
                      <a:ext cx="720000" cy="324000"/>
                    </a:xfrm>
                    <a:prstGeom prst="rect">
                      <a:avLst/>
                    </a:prstGeom>
                    <a:noFill/>
                  </p:spPr>
                  <p:txBody>
                    <a:bodyPr wrap="square" lIns="0" tIns="0" rIns="0" bIns="0" rtlCol="0" anchor="b"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08,00</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18,50 cm</a:t>
                      </a:r>
                    </a:p>
                  </p:txBody>
                </p:sp>
              </p:grpSp>
              <p:grpSp>
                <p:nvGrpSpPr>
                  <p:cNvPr id="15" name="Gruppieren 14"/>
                  <p:cNvGrpSpPr/>
                  <p:nvPr userDrawn="1"/>
                </p:nvGrpSpPr>
                <p:grpSpPr>
                  <a:xfrm>
                    <a:off x="410324" y="-432002"/>
                    <a:ext cx="9847206" cy="324003"/>
                    <a:chOff x="410324" y="-432002"/>
                    <a:chExt cx="9847206" cy="324003"/>
                  </a:xfrm>
                </p:grpSpPr>
                <p:sp>
                  <p:nvSpPr>
                    <p:cNvPr id="23" name="Regieanweisung // Fußzeile"/>
                    <p:cNvSpPr txBox="1"/>
                    <p:nvPr userDrawn="1"/>
                  </p:nvSpPr>
                  <p:spPr>
                    <a:xfrm rot="10800000" flipH="1" flipV="1">
                      <a:off x="445474" y="-432002"/>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13,70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01,15 cm</a:t>
                      </a:r>
                    </a:p>
                  </p:txBody>
                </p:sp>
                <p:cxnSp>
                  <p:nvCxnSpPr>
                    <p:cNvPr id="24" name="Gerade Verbindung 23"/>
                    <p:cNvCxnSpPr/>
                    <p:nvPr userDrawn="1"/>
                  </p:nvCxnSpPr>
                  <p:spPr>
                    <a:xfrm>
                      <a:off x="410324"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a:xfrm>
                      <a:off x="10257530" y="-431999"/>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6" name="Textfeld 25"/>
                    <p:cNvSpPr txBox="1"/>
                    <p:nvPr userDrawn="1"/>
                  </p:nvSpPr>
                  <p:spPr>
                    <a:xfrm>
                      <a:off x="9500792" y="-431999"/>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13,65</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28,50</a:t>
                      </a:r>
                    </a:p>
                  </p:txBody>
                </p:sp>
                <p:sp>
                  <p:nvSpPr>
                    <p:cNvPr id="27" name="Regieanweisung // Hilfslinien"/>
                    <p:cNvSpPr txBox="1"/>
                    <p:nvPr userDrawn="1"/>
                  </p:nvSpPr>
                  <p:spPr>
                    <a:xfrm rot="10800000" flipH="1" flipV="1">
                      <a:off x="3330916" y="-432001"/>
                      <a:ext cx="396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ct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Hilfslinien anzeigen über Menu: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Ansicht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Anzeigen</a:t>
                      </a:r>
                      <a:r>
                        <a:rPr lang="de-DE" sz="612" b="0" baseline="0" dirty="0">
                          <a:solidFill>
                            <a:schemeClr val="tx1"/>
                          </a:solidFill>
                          <a:latin typeface="Arial" panose="020B0604020202020204" pitchFamily="34" charset="0"/>
                          <a:cs typeface="Arial" panose="020B0604020202020204" pitchFamily="34" charset="0"/>
                        </a:rPr>
                        <a:t> // Haken bei </a:t>
                      </a:r>
                      <a:r>
                        <a:rPr lang="de-DE" sz="612" b="1" baseline="0" dirty="0">
                          <a:solidFill>
                            <a:schemeClr val="tx1"/>
                          </a:solidFill>
                          <a:latin typeface="Arial" panose="020B0604020202020204" pitchFamily="34" charset="0"/>
                          <a:cs typeface="Arial" panose="020B0604020202020204" pitchFamily="34" charset="0"/>
                        </a:rPr>
                        <a:t>Führungslinien</a:t>
                      </a:r>
                      <a:r>
                        <a:rPr lang="de-DE" sz="612" b="0" baseline="0" dirty="0">
                          <a:solidFill>
                            <a:schemeClr val="tx1"/>
                          </a:solidFill>
                          <a:latin typeface="Arial" panose="020B0604020202020204" pitchFamily="34" charset="0"/>
                          <a:cs typeface="Arial" panose="020B0604020202020204" pitchFamily="34" charset="0"/>
                        </a:rPr>
                        <a:t> setzen</a:t>
                      </a:r>
                    </a:p>
                  </p:txBody>
                </p:sp>
              </p:grpSp>
              <p:grpSp>
                <p:nvGrpSpPr>
                  <p:cNvPr id="16" name="Gruppieren 15"/>
                  <p:cNvGrpSpPr/>
                  <p:nvPr userDrawn="1"/>
                </p:nvGrpSpPr>
                <p:grpSpPr>
                  <a:xfrm>
                    <a:off x="-1908000" y="612280"/>
                    <a:ext cx="1800000" cy="2718000"/>
                    <a:chOff x="-1908000" y="612280"/>
                    <a:chExt cx="1800000" cy="2718000"/>
                  </a:xfrm>
                </p:grpSpPr>
                <p:sp>
                  <p:nvSpPr>
                    <p:cNvPr id="17" name="Regieanweisung // Listenebenen"/>
                    <p:cNvSpPr txBox="1"/>
                    <p:nvPr userDrawn="1"/>
                  </p:nvSpPr>
                  <p:spPr>
                    <a:xfrm rot="10800000" flipH="1" flipV="1">
                      <a:off x="-1368000" y="1926280"/>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der Textebene</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Absatz</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Listenebene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erhöhen/verringern</a:t>
                      </a:r>
                    </a:p>
                  </p:txBody>
                </p:sp>
                <p:sp>
                  <p:nvSpPr>
                    <p:cNvPr id="18" name="Listenebenen verringern"/>
                    <p:cNvSpPr txBox="1"/>
                    <p:nvPr userDrawn="1"/>
                  </p:nvSpPr>
                  <p:spPr>
                    <a:xfrm rot="10800000" flipH="1" flipV="1">
                      <a:off x="-1322180" y="3078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verringern</a:t>
                      </a:r>
                    </a:p>
                  </p:txBody>
                </p:sp>
                <p:sp>
                  <p:nvSpPr>
                    <p:cNvPr id="19" name="Listenebenen erhöhen"/>
                    <p:cNvSpPr txBox="1"/>
                    <p:nvPr userDrawn="1"/>
                  </p:nvSpPr>
                  <p:spPr>
                    <a:xfrm rot="10800000" flipH="1" flipV="1">
                      <a:off x="-1322181" y="2754280"/>
                      <a:ext cx="648000" cy="252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544" b="0" dirty="0">
                          <a:solidFill>
                            <a:schemeClr val="tx1"/>
                          </a:solidFill>
                          <a:latin typeface="Arial" panose="020B0604020202020204" pitchFamily="34" charset="0"/>
                          <a:cs typeface="Arial" panose="020B0604020202020204" pitchFamily="34" charset="0"/>
                        </a:rPr>
                        <a:t>Listenebene erhöhen</a:t>
                      </a:r>
                    </a:p>
                  </p:txBody>
                </p:sp>
                <p:sp>
                  <p:nvSpPr>
                    <p:cNvPr id="20" name="Regieanweisung // Allgemein"/>
                    <p:cNvSpPr txBox="1"/>
                    <p:nvPr userDrawn="1"/>
                  </p:nvSpPr>
                  <p:spPr>
                    <a:xfrm rot="10800000" flipH="1" flipV="1">
                      <a:off x="-1908000" y="612280"/>
                      <a:ext cx="1800000" cy="1080000"/>
                    </a:xfrm>
                    <a:prstGeom prst="rect">
                      <a:avLst/>
                    </a:prstGeom>
                    <a:noFill/>
                    <a:ln w="12700">
                      <a:noFill/>
                    </a:ln>
                  </p:spPr>
                  <p:txBody>
                    <a:bodyPr vert="horz" wrap="square" lIns="0" tIns="0" rIns="0" bIns="0" rtlCol="0" anchor="ctr"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Folie in Ursprungsform </a:t>
                      </a:r>
                    </a:p>
                    <a:p>
                      <a:pPr indent="0" algn="r">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bringen über Menu:</a:t>
                      </a:r>
                    </a:p>
                    <a:p>
                      <a:pPr indent="0" algn="r">
                        <a:lnSpc>
                          <a:spcPct val="100000"/>
                        </a:lnSpc>
                        <a:spcBef>
                          <a:spcPts val="0"/>
                        </a:spcBef>
                        <a:spcAft>
                          <a:spcPts val="0"/>
                        </a:spcAft>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Zurücksetzen</a:t>
                      </a:r>
                    </a:p>
                    <a:p>
                      <a:pPr indent="0" algn="r">
                        <a:lnSpc>
                          <a:spcPct val="100000"/>
                        </a:lnSpc>
                        <a:spcBef>
                          <a:spcPts val="680"/>
                        </a:spcBef>
                        <a:spcAft>
                          <a:spcPts val="0"/>
                        </a:spcAft>
                      </a:pPr>
                      <a:r>
                        <a:rPr lang="de-DE" sz="612" b="0" baseline="0" dirty="0">
                          <a:solidFill>
                            <a:schemeClr val="tx1"/>
                          </a:solidFill>
                          <a:latin typeface="Arial" panose="020B0604020202020204" pitchFamily="34" charset="0"/>
                          <a:cs typeface="Arial" panose="020B0604020202020204" pitchFamily="34" charset="0"/>
                        </a:rPr>
                        <a:t>Wechsel des Folienlayouts </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a:t>
                      </a:r>
                    </a:p>
                    <a:p>
                      <a:pPr marL="0" marR="0" lvl="0" indent="0" algn="r" defTabSz="621975" rtl="0" eaLnBrk="1" fontAlgn="auto" latinLnBrk="0" hangingPunct="1">
                        <a:lnSpc>
                          <a:spcPct val="100000"/>
                        </a:lnSpc>
                        <a:spcBef>
                          <a:spcPts val="0"/>
                        </a:spcBef>
                        <a:spcAft>
                          <a:spcPts val="0"/>
                        </a:spcAft>
                        <a:buClrTx/>
                        <a:buSzTx/>
                        <a:buFontTx/>
                        <a:buNone/>
                        <a:tabLst/>
                        <a:defRPr/>
                      </a:pPr>
                      <a:r>
                        <a:rPr lang="de-DE" sz="612" b="1" baseline="0" dirty="0">
                          <a:solidFill>
                            <a:schemeClr val="tx1"/>
                          </a:solidFill>
                          <a:latin typeface="Arial" panose="020B0604020202020204" pitchFamily="34" charset="0"/>
                          <a:cs typeface="Arial" panose="020B0604020202020204" pitchFamily="34" charset="0"/>
                        </a:rPr>
                        <a:t>Start</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Folien</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Layout</a:t>
                      </a:r>
                      <a:endParaRPr lang="de-DE" sz="612" b="0" baseline="0" dirty="0">
                        <a:solidFill>
                          <a:schemeClr val="tx1"/>
                        </a:solidFill>
                        <a:latin typeface="Arial" panose="020B0604020202020204" pitchFamily="34" charset="0"/>
                        <a:cs typeface="Arial" panose="020B0604020202020204" pitchFamily="34" charset="0"/>
                      </a:endParaRPr>
                    </a:p>
                  </p:txBody>
                </p:sp>
                <p:pic>
                  <p:nvPicPr>
                    <p:cNvPr id="21" name="Bild Listenebenen erhöhen"/>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03003" y="2772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Bild Listenebenen verringern"/>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03004" y="3096280"/>
                      <a:ext cx="49500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cxnSp>
              <p:nvCxnSpPr>
                <p:cNvPr id="39" name="Gerade Verbindung 38"/>
                <p:cNvCxnSpPr/>
                <p:nvPr userDrawn="1"/>
              </p:nvCxnSpPr>
              <p:spPr>
                <a:xfrm>
                  <a:off x="6242692"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0" name="Textfeld 39"/>
                <p:cNvSpPr txBox="1"/>
                <p:nvPr userDrawn="1"/>
              </p:nvSpPr>
              <p:spPr>
                <a:xfrm>
                  <a:off x="5485954" y="7669066"/>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02,50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17,35</a:t>
                  </a:r>
                </a:p>
              </p:txBody>
            </p:sp>
            <p:sp>
              <p:nvSpPr>
                <p:cNvPr id="41" name="Regieanweisung // Fußzeile"/>
                <p:cNvSpPr txBox="1"/>
                <p:nvPr userDrawn="1"/>
              </p:nvSpPr>
              <p:spPr>
                <a:xfrm rot="10800000" flipH="1" flipV="1">
                  <a:off x="6459589" y="7669063"/>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03,00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17,85 cm</a:t>
                  </a:r>
                </a:p>
              </p:txBody>
            </p:sp>
            <p:cxnSp>
              <p:nvCxnSpPr>
                <p:cNvPr id="42" name="Gerade Verbindung 41"/>
                <p:cNvCxnSpPr/>
                <p:nvPr userDrawn="1"/>
              </p:nvCxnSpPr>
              <p:spPr>
                <a:xfrm>
                  <a:off x="6424439" y="7669066"/>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userDrawn="1"/>
              </p:nvCxnSpPr>
              <p:spPr>
                <a:xfrm>
                  <a:off x="7863806"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7" name="Textfeld 46"/>
                <p:cNvSpPr txBox="1"/>
                <p:nvPr userDrawn="1"/>
              </p:nvSpPr>
              <p:spPr>
                <a:xfrm>
                  <a:off x="7107068" y="7675602"/>
                  <a:ext cx="720000" cy="324000"/>
                </a:xfrm>
                <a:prstGeom prst="rect">
                  <a:avLst/>
                </a:prstGeom>
                <a:noFill/>
              </p:spPr>
              <p:txBody>
                <a:bodyPr wrap="square" lIns="0" tIns="0" rIns="0" bIns="0" rtlCol="0" anchor="b" anchorCtr="0">
                  <a:noAutofit/>
                </a:bodyPr>
                <a:lstStyle/>
                <a:p>
                  <a:pPr marL="0" marR="0" indent="0" algn="r" defTabSz="651768" rtl="0" eaLnBrk="1" fontAlgn="auto" latinLnBrk="0" hangingPunct="1">
                    <a:lnSpc>
                      <a:spcPct val="100000"/>
                    </a:lnSpc>
                    <a:spcBef>
                      <a:spcPts val="0"/>
                    </a:spcBef>
                    <a:spcAft>
                      <a:spcPts val="0"/>
                    </a:spcAft>
                    <a:buClrTx/>
                    <a:buSzTx/>
                    <a:buFontTx/>
                    <a:buNone/>
                    <a:tabLst/>
                    <a:defRPr/>
                  </a:pPr>
                  <a:endParaRPr lang="de-DE" sz="612" dirty="0">
                    <a:solidFill>
                      <a:schemeClr val="tx1"/>
                    </a:solidFill>
                    <a:latin typeface="Arial" panose="020B0604020202020204" pitchFamily="34" charset="0"/>
                    <a:cs typeface="Arial" panose="020B0604020202020204" pitchFamily="34" charset="0"/>
                  </a:endParaRP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07,00</a:t>
                  </a:r>
                </a:p>
                <a:p>
                  <a:pPr marL="0" marR="0" indent="0" algn="r" defTabSz="651768"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cm 21,85</a:t>
                  </a:r>
                </a:p>
              </p:txBody>
            </p:sp>
            <p:sp>
              <p:nvSpPr>
                <p:cNvPr id="48" name="Regieanweisung // Fußzeile"/>
                <p:cNvSpPr txBox="1"/>
                <p:nvPr userDrawn="1"/>
              </p:nvSpPr>
              <p:spPr>
                <a:xfrm rot="10800000" flipH="1" flipV="1">
                  <a:off x="8078322" y="7675599"/>
                  <a:ext cx="720000" cy="324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07,50</a:t>
                  </a:r>
                </a:p>
                <a:p>
                  <a:pPr indent="0" algn="l">
                    <a:lnSpc>
                      <a:spcPct val="100000"/>
                    </a:lnSpc>
                    <a:spcBef>
                      <a:spcPts val="0"/>
                    </a:spcBef>
                    <a:spcAft>
                      <a:spcPts val="0"/>
                    </a:spcAft>
                  </a:pPr>
                  <a:r>
                    <a:rPr lang="de-DE" sz="612" b="0" baseline="0" dirty="0">
                      <a:solidFill>
                        <a:schemeClr val="tx1"/>
                      </a:solidFill>
                      <a:latin typeface="Arial" panose="020B0604020202020204" pitchFamily="34" charset="0"/>
                      <a:cs typeface="Arial" panose="020B0604020202020204" pitchFamily="34" charset="0"/>
                    </a:rPr>
                    <a:t>22,35 cm</a:t>
                  </a:r>
                </a:p>
              </p:txBody>
            </p:sp>
            <p:cxnSp>
              <p:nvCxnSpPr>
                <p:cNvPr id="49" name="Gerade Verbindung 48"/>
                <p:cNvCxnSpPr/>
                <p:nvPr userDrawn="1"/>
              </p:nvCxnSpPr>
              <p:spPr>
                <a:xfrm>
                  <a:off x="8043172" y="7675602"/>
                  <a:ext cx="0" cy="32400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51" name="Textfeld 50"/>
              <p:cNvSpPr txBox="1"/>
              <p:nvPr userDrawn="1"/>
            </p:nvSpPr>
            <p:spPr>
              <a:xfrm>
                <a:off x="10802721" y="3560714"/>
                <a:ext cx="720000" cy="324000"/>
              </a:xfrm>
              <a:prstGeom prst="rect">
                <a:avLst/>
              </a:prstGeom>
              <a:noFill/>
            </p:spPr>
            <p:txBody>
              <a:bodyPr wrap="square" lIns="0" tIns="0" rIns="0" bIns="0" rtlCol="0" anchor="t" anchorCtr="0">
                <a:noAutofit/>
              </a:bodyPr>
              <a:lstStyle/>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09,80 cm</a:t>
                </a:r>
              </a:p>
              <a:p>
                <a:pPr marL="0" marR="0" indent="0" algn="l" defTabSz="621975" rtl="0" eaLnBrk="1" fontAlgn="auto" latinLnBrk="0" hangingPunct="1">
                  <a:lnSpc>
                    <a:spcPct val="100000"/>
                  </a:lnSpc>
                  <a:spcBef>
                    <a:spcPts val="0"/>
                  </a:spcBef>
                  <a:spcAft>
                    <a:spcPts val="0"/>
                  </a:spcAft>
                  <a:buClrTx/>
                  <a:buSzTx/>
                  <a:buFontTx/>
                  <a:buNone/>
                  <a:tabLst/>
                  <a:defRPr/>
                </a:pPr>
                <a:r>
                  <a:rPr lang="de-DE" sz="612" dirty="0">
                    <a:solidFill>
                      <a:schemeClr val="tx1"/>
                    </a:solidFill>
                    <a:latin typeface="Arial" panose="020B0604020202020204" pitchFamily="34" charset="0"/>
                    <a:cs typeface="Arial" panose="020B0604020202020204" pitchFamily="34" charset="0"/>
                  </a:rPr>
                  <a:t>00,70</a:t>
                </a:r>
              </a:p>
            </p:txBody>
          </p:sp>
          <p:cxnSp>
            <p:nvCxnSpPr>
              <p:cNvPr id="52" name="Gerade Verbindung 51"/>
              <p:cNvCxnSpPr/>
              <p:nvPr userDrawn="1"/>
            </p:nvCxnSpPr>
            <p:spPr>
              <a:xfrm>
                <a:off x="10802721" y="3523552"/>
                <a:ext cx="324000" cy="0"/>
              </a:xfrm>
              <a:prstGeom prst="line">
                <a:avLst/>
              </a:prstGeom>
              <a:ln w="0">
                <a:solidFill>
                  <a:schemeClr val="tx2"/>
                </a:solidFill>
                <a:miter lim="800000"/>
              </a:ln>
            </p:spPr>
            <p:style>
              <a:lnRef idx="1">
                <a:schemeClr val="accent1"/>
              </a:lnRef>
              <a:fillRef idx="0">
                <a:schemeClr val="accent1"/>
              </a:fillRef>
              <a:effectRef idx="0">
                <a:schemeClr val="accent1"/>
              </a:effectRef>
              <a:fontRef idx="minor">
                <a:schemeClr val="tx1"/>
              </a:fontRef>
            </p:style>
          </p:cxnSp>
        </p:grpSp>
        <p:sp>
          <p:nvSpPr>
            <p:cNvPr id="53" name="Regieanweisung // Listenebenen"/>
            <p:cNvSpPr txBox="1"/>
            <p:nvPr userDrawn="1"/>
          </p:nvSpPr>
          <p:spPr>
            <a:xfrm rot="10800000" flipH="1" flipV="1">
              <a:off x="-1368975" y="3708703"/>
              <a:ext cx="1260000" cy="72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612"/>
                </a:spcBef>
                <a:spcAft>
                  <a:spcPts val="0"/>
                </a:spcAft>
              </a:pPr>
              <a:r>
                <a:rPr lang="de-DE" sz="612" b="0" baseline="0" dirty="0">
                  <a:solidFill>
                    <a:schemeClr val="tx1"/>
                  </a:solidFill>
                  <a:latin typeface="Arial" panose="020B0604020202020204" pitchFamily="34" charset="0"/>
                  <a:cs typeface="Arial" panose="020B0604020202020204" pitchFamily="34" charset="0"/>
                </a:rPr>
                <a:t>Bildbearbeitung</a:t>
              </a:r>
              <a:br>
                <a:rPr lang="de-DE" sz="612" b="0" baseline="0" dirty="0">
                  <a:solidFill>
                    <a:schemeClr val="tx1"/>
                  </a:solidFill>
                  <a:latin typeface="Arial" panose="020B0604020202020204" pitchFamily="34" charset="0"/>
                  <a:cs typeface="Arial" panose="020B0604020202020204" pitchFamily="34" charset="0"/>
                </a:rPr>
              </a:br>
              <a:r>
                <a:rPr lang="de-DE" sz="612" b="0" baseline="0" dirty="0">
                  <a:solidFill>
                    <a:schemeClr val="tx1"/>
                  </a:solidFill>
                  <a:latin typeface="Arial" panose="020B0604020202020204" pitchFamily="34" charset="0"/>
                  <a:cs typeface="Arial" panose="020B0604020202020204" pitchFamily="34" charset="0"/>
                </a:rPr>
                <a:t>im Menü über: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Bildtools</a:t>
              </a:r>
              <a:r>
                <a:rPr lang="de-DE" sz="612" b="0" baseline="0" dirty="0">
                  <a:solidFill>
                    <a:schemeClr val="tx1"/>
                  </a:solidFill>
                  <a:latin typeface="Arial" panose="020B0604020202020204" pitchFamily="34" charset="0"/>
                  <a:cs typeface="Arial" panose="020B0604020202020204" pitchFamily="34" charset="0"/>
                </a:rPr>
                <a:t> // </a:t>
              </a:r>
              <a:r>
                <a:rPr lang="de-DE" sz="612" b="1" baseline="0" dirty="0">
                  <a:solidFill>
                    <a:schemeClr val="tx1"/>
                  </a:solidFill>
                  <a:latin typeface="Arial" panose="020B0604020202020204" pitchFamily="34" charset="0"/>
                  <a:cs typeface="Arial" panose="020B0604020202020204" pitchFamily="34" charset="0"/>
                </a:rPr>
                <a:t>Format</a:t>
              </a:r>
              <a:r>
                <a:rPr lang="de-DE" sz="612" b="0" baseline="0" dirty="0">
                  <a:solidFill>
                    <a:schemeClr val="tx1"/>
                  </a:solidFill>
                  <a:latin typeface="Arial" panose="020B0604020202020204" pitchFamily="34" charset="0"/>
                  <a:cs typeface="Arial" panose="020B0604020202020204" pitchFamily="34" charset="0"/>
                </a:rPr>
                <a:t> //</a:t>
              </a:r>
              <a:br>
                <a:rPr lang="de-DE" sz="612" b="0"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Größe // </a:t>
              </a:r>
              <a:br>
                <a:rPr lang="de-DE" sz="612" b="1" baseline="0" dirty="0">
                  <a:solidFill>
                    <a:schemeClr val="tx1"/>
                  </a:solidFill>
                  <a:latin typeface="Arial" panose="020B0604020202020204" pitchFamily="34" charset="0"/>
                  <a:cs typeface="Arial" panose="020B0604020202020204" pitchFamily="34" charset="0"/>
                </a:rPr>
              </a:br>
              <a:r>
                <a:rPr lang="de-DE" sz="612" b="1" baseline="0" dirty="0">
                  <a:solidFill>
                    <a:schemeClr val="tx1"/>
                  </a:solidFill>
                  <a:latin typeface="Arial" panose="020B0604020202020204" pitchFamily="34" charset="0"/>
                  <a:cs typeface="Arial" panose="020B0604020202020204" pitchFamily="34" charset="0"/>
                </a:rPr>
                <a:t>Zuschneiden</a:t>
              </a:r>
            </a:p>
          </p:txBody>
        </p:sp>
      </p:grpSp>
      <p:pic>
        <p:nvPicPr>
          <p:cNvPr id="54"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1190" y="3062103"/>
            <a:ext cx="561998" cy="42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35162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Lst>
  <p:hf hdr="0" dt="0"/>
  <p:txStyles>
    <p:titleStyle>
      <a:lvl1pPr marL="0" indent="0" algn="l" defTabSz="709487" rtl="0" eaLnBrk="1" latinLnBrk="0" hangingPunct="1">
        <a:lnSpc>
          <a:spcPts val="1735"/>
        </a:lnSpc>
        <a:spcBef>
          <a:spcPts val="0"/>
        </a:spcBef>
        <a:spcAft>
          <a:spcPts val="272"/>
        </a:spcAft>
        <a:buFont typeface="Arial" panose="020B0604020202020204" pitchFamily="34" charset="0"/>
        <a:buNone/>
        <a:defRPr sz="1496" b="1" kern="1200">
          <a:solidFill>
            <a:schemeClr val="tx1"/>
          </a:solidFill>
          <a:latin typeface="+mj-lt"/>
          <a:ea typeface="+mj-ea"/>
          <a:cs typeface="+mj-cs"/>
        </a:defRPr>
      </a:lvl1pPr>
    </p:titleStyle>
    <p:bodyStyle>
      <a:lvl1pPr marL="0" indent="0" algn="l" defTabSz="709487" rtl="0" eaLnBrk="1" latinLnBrk="0" hangingPunct="1">
        <a:lnSpc>
          <a:spcPct val="150000"/>
        </a:lnSpc>
        <a:spcBef>
          <a:spcPts val="0"/>
        </a:spcBef>
        <a:buFont typeface="Arial" panose="020B0604020202020204" pitchFamily="34" charset="0"/>
        <a:buNone/>
        <a:defRPr sz="1496" b="1" kern="1200" baseline="0">
          <a:solidFill>
            <a:schemeClr val="tx1"/>
          </a:solidFill>
          <a:latin typeface="+mn-lt"/>
          <a:ea typeface="+mn-ea"/>
          <a:cs typeface="+mn-cs"/>
        </a:defRPr>
      </a:lvl1pPr>
      <a:lvl2pPr marL="0" indent="0" algn="l" defTabSz="709487" rtl="0" eaLnBrk="1" latinLnBrk="0" hangingPunct="1">
        <a:lnSpc>
          <a:spcPct val="150000"/>
        </a:lnSpc>
        <a:spcBef>
          <a:spcPts val="0"/>
        </a:spcBef>
        <a:buFont typeface="Arial" panose="020B0604020202020204" pitchFamily="34" charset="0"/>
        <a:buNone/>
        <a:defRPr sz="1224" kern="1200">
          <a:solidFill>
            <a:schemeClr val="tx1"/>
          </a:solidFill>
          <a:latin typeface="+mn-lt"/>
          <a:ea typeface="+mn-ea"/>
          <a:cs typeface="+mn-cs"/>
        </a:defRPr>
      </a:lvl2pPr>
      <a:lvl3pPr marL="0" indent="0" algn="l" defTabSz="709487" rtl="0" eaLnBrk="1" latinLnBrk="0" hangingPunct="1">
        <a:lnSpc>
          <a:spcPct val="150000"/>
        </a:lnSpc>
        <a:spcBef>
          <a:spcPts val="0"/>
        </a:spcBef>
        <a:buFont typeface="Arial" panose="020B0604020202020204" pitchFamily="34" charset="0"/>
        <a:buNone/>
        <a:defRPr sz="1020" b="1" kern="1200">
          <a:solidFill>
            <a:schemeClr val="tx2"/>
          </a:solidFill>
          <a:latin typeface="+mn-lt"/>
          <a:ea typeface="+mn-ea"/>
          <a:cs typeface="+mn-cs"/>
        </a:defRPr>
      </a:lvl3pPr>
      <a:lvl4pPr marL="194367" indent="-194367" algn="l" defTabSz="709487" rtl="0" eaLnBrk="1" latinLnBrk="0" hangingPunct="1">
        <a:lnSpc>
          <a:spcPct val="150000"/>
        </a:lnSpc>
        <a:spcBef>
          <a:spcPts val="0"/>
        </a:spcBef>
        <a:buClr>
          <a:schemeClr val="accent1"/>
        </a:buClr>
        <a:buFont typeface="Wingdings" panose="05000000000000000000" pitchFamily="2" charset="2"/>
        <a:buChar char=""/>
        <a:defRPr sz="1224" kern="1200">
          <a:solidFill>
            <a:schemeClr val="tx1"/>
          </a:solidFill>
          <a:latin typeface="+mn-lt"/>
          <a:ea typeface="+mn-ea"/>
          <a:cs typeface="+mn-cs"/>
        </a:defRPr>
      </a:lvl4pPr>
      <a:lvl5pPr marL="194367" indent="-194367" algn="l" defTabSz="709487" rtl="0" eaLnBrk="1" latinLnBrk="0" hangingPunct="1">
        <a:lnSpc>
          <a:spcPct val="150000"/>
        </a:lnSpc>
        <a:spcBef>
          <a:spcPts val="0"/>
        </a:spcBef>
        <a:buFontTx/>
        <a:buBlip>
          <a:blip r:embed="rId25"/>
        </a:buBlip>
        <a:defRPr sz="1224" kern="1200">
          <a:solidFill>
            <a:schemeClr val="tx1"/>
          </a:solidFill>
          <a:latin typeface="+mn-lt"/>
          <a:ea typeface="+mn-ea"/>
          <a:cs typeface="+mn-cs"/>
        </a:defRPr>
      </a:lvl5pPr>
      <a:lvl6pPr marL="504436" indent="-194367" algn="l" defTabSz="709487" rtl="0" eaLnBrk="1" latinLnBrk="0" hangingPunct="1">
        <a:lnSpc>
          <a:spcPct val="150000"/>
        </a:lnSpc>
        <a:spcBef>
          <a:spcPts val="0"/>
        </a:spcBef>
        <a:buClr>
          <a:schemeClr val="accent1"/>
        </a:buClr>
        <a:buFont typeface="Wingdings" panose="05000000000000000000" pitchFamily="2" charset="2"/>
        <a:buChar char="§"/>
        <a:defRPr sz="1224" kern="1200">
          <a:solidFill>
            <a:schemeClr val="tx1"/>
          </a:solidFill>
          <a:latin typeface="+mn-lt"/>
          <a:ea typeface="+mn-ea"/>
          <a:cs typeface="+mn-cs"/>
        </a:defRPr>
      </a:lvl6pPr>
      <a:lvl7pPr marL="815424" indent="-194367" algn="l" defTabSz="709487" rtl="0" eaLnBrk="1" latinLnBrk="0" hangingPunct="1">
        <a:lnSpc>
          <a:spcPct val="150000"/>
        </a:lnSpc>
        <a:spcBef>
          <a:spcPts val="0"/>
        </a:spcBef>
        <a:buFont typeface="Symbol" panose="05050102010706020507" pitchFamily="18" charset="2"/>
        <a:buChar char="-"/>
        <a:defRPr sz="1224" kern="1200">
          <a:solidFill>
            <a:schemeClr val="tx1"/>
          </a:solidFill>
          <a:latin typeface="+mn-lt"/>
          <a:ea typeface="+mn-ea"/>
          <a:cs typeface="+mn-cs"/>
        </a:defRPr>
      </a:lvl7pPr>
      <a:lvl8pPr marL="233241" indent="-233241" algn="l" defTabSz="709487" rtl="0" eaLnBrk="1" latinLnBrk="0" hangingPunct="1">
        <a:lnSpc>
          <a:spcPct val="150000"/>
        </a:lnSpc>
        <a:spcBef>
          <a:spcPts val="0"/>
        </a:spcBef>
        <a:buFont typeface="+mj-lt"/>
        <a:buAutoNum type="arabicPeriod"/>
        <a:defRPr sz="1224" kern="1200">
          <a:solidFill>
            <a:schemeClr val="tx1"/>
          </a:solidFill>
          <a:latin typeface="+mn-lt"/>
          <a:ea typeface="+mn-ea"/>
          <a:cs typeface="+mn-cs"/>
        </a:defRPr>
      </a:lvl8pPr>
      <a:lvl9pPr marL="543616" indent="-233241" algn="l" defTabSz="709487" rtl="0" eaLnBrk="1" latinLnBrk="0" hangingPunct="1">
        <a:lnSpc>
          <a:spcPct val="150000"/>
        </a:lnSpc>
        <a:spcBef>
          <a:spcPts val="0"/>
        </a:spcBef>
        <a:buFont typeface="+mj-lt"/>
        <a:buAutoNum type="arabicPeriod"/>
        <a:defRPr sz="1224" kern="1200">
          <a:solidFill>
            <a:schemeClr val="tx1"/>
          </a:solidFill>
          <a:latin typeface="+mn-lt"/>
          <a:ea typeface="+mn-ea"/>
          <a:cs typeface="+mn-cs"/>
        </a:defRPr>
      </a:lvl9pPr>
    </p:bodyStyle>
    <p:otherStyle>
      <a:defPPr>
        <a:defRPr lang="de-DE"/>
      </a:defPPr>
      <a:lvl1pPr marL="0" algn="l" defTabSz="709487" rtl="0" eaLnBrk="1" latinLnBrk="0" hangingPunct="1">
        <a:defRPr sz="1428" kern="1200">
          <a:solidFill>
            <a:schemeClr val="tx1"/>
          </a:solidFill>
          <a:latin typeface="+mn-lt"/>
          <a:ea typeface="+mn-ea"/>
          <a:cs typeface="+mn-cs"/>
        </a:defRPr>
      </a:lvl1pPr>
      <a:lvl2pPr marL="354743" algn="l" defTabSz="709487" rtl="0" eaLnBrk="1" latinLnBrk="0" hangingPunct="1">
        <a:defRPr sz="1428" kern="1200">
          <a:solidFill>
            <a:schemeClr val="tx1"/>
          </a:solidFill>
          <a:latin typeface="+mn-lt"/>
          <a:ea typeface="+mn-ea"/>
          <a:cs typeface="+mn-cs"/>
        </a:defRPr>
      </a:lvl2pPr>
      <a:lvl3pPr marL="709487" algn="l" defTabSz="709487" rtl="0" eaLnBrk="1" latinLnBrk="0" hangingPunct="1">
        <a:defRPr sz="1428" kern="1200">
          <a:solidFill>
            <a:schemeClr val="tx1"/>
          </a:solidFill>
          <a:latin typeface="+mn-lt"/>
          <a:ea typeface="+mn-ea"/>
          <a:cs typeface="+mn-cs"/>
        </a:defRPr>
      </a:lvl3pPr>
      <a:lvl4pPr marL="1064230" algn="l" defTabSz="709487" rtl="0" eaLnBrk="1" latinLnBrk="0" hangingPunct="1">
        <a:defRPr sz="1428" kern="1200">
          <a:solidFill>
            <a:schemeClr val="tx1"/>
          </a:solidFill>
          <a:latin typeface="+mn-lt"/>
          <a:ea typeface="+mn-ea"/>
          <a:cs typeface="+mn-cs"/>
        </a:defRPr>
      </a:lvl4pPr>
      <a:lvl5pPr marL="1418973" algn="l" defTabSz="709487" rtl="0" eaLnBrk="1" latinLnBrk="0" hangingPunct="1">
        <a:defRPr sz="1428" kern="1200">
          <a:solidFill>
            <a:schemeClr val="tx1"/>
          </a:solidFill>
          <a:latin typeface="+mn-lt"/>
          <a:ea typeface="+mn-ea"/>
          <a:cs typeface="+mn-cs"/>
        </a:defRPr>
      </a:lvl5pPr>
      <a:lvl6pPr marL="1773717" algn="l" defTabSz="709487" rtl="0" eaLnBrk="1" latinLnBrk="0" hangingPunct="1">
        <a:defRPr sz="1428" kern="1200">
          <a:solidFill>
            <a:schemeClr val="tx1"/>
          </a:solidFill>
          <a:latin typeface="+mn-lt"/>
          <a:ea typeface="+mn-ea"/>
          <a:cs typeface="+mn-cs"/>
        </a:defRPr>
      </a:lvl6pPr>
      <a:lvl7pPr marL="2128460" algn="l" defTabSz="709487" rtl="0" eaLnBrk="1" latinLnBrk="0" hangingPunct="1">
        <a:defRPr sz="1428" kern="1200">
          <a:solidFill>
            <a:schemeClr val="tx1"/>
          </a:solidFill>
          <a:latin typeface="+mn-lt"/>
          <a:ea typeface="+mn-ea"/>
          <a:cs typeface="+mn-cs"/>
        </a:defRPr>
      </a:lvl7pPr>
      <a:lvl8pPr marL="2483203" algn="l" defTabSz="709487" rtl="0" eaLnBrk="1" latinLnBrk="0" hangingPunct="1">
        <a:defRPr sz="1428" kern="1200">
          <a:solidFill>
            <a:schemeClr val="tx1"/>
          </a:solidFill>
          <a:latin typeface="+mn-lt"/>
          <a:ea typeface="+mn-ea"/>
          <a:cs typeface="+mn-cs"/>
        </a:defRPr>
      </a:lvl8pPr>
      <a:lvl9pPr marL="2837947" algn="l" defTabSz="709487" rtl="0" eaLnBrk="1" latinLnBrk="0" hangingPunct="1">
        <a:defRPr sz="142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59557-EA3D-4FDD-BB6E-04B7474770D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22E7D5FD-FF63-49A4-BDFB-4AD1AEAEE13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Slide Number Placeholder 5">
            <a:extLst>
              <a:ext uri="{FF2B5EF4-FFF2-40B4-BE49-F238E27FC236}">
                <a16:creationId xmlns:a16="http://schemas.microsoft.com/office/drawing/2014/main" id="{ED3A4BA2-A89D-4540-BAB2-7E92A99987D5}"/>
              </a:ext>
            </a:extLst>
          </p:cNvPr>
          <p:cNvSpPr>
            <a:spLocks noGrp="1"/>
          </p:cNvSpPr>
          <p:nvPr>
            <p:ph type="sldNum" sz="quarter" idx="4"/>
          </p:nvPr>
        </p:nvSpPr>
        <p:spPr>
          <a:xfrm>
            <a:off x="8560399" y="290924"/>
            <a:ext cx="577315" cy="273844"/>
          </a:xfrm>
          <a:prstGeom prst="rect">
            <a:avLst/>
          </a:prstGeom>
        </p:spPr>
        <p:txBody>
          <a:bodyPr/>
          <a:lstStyle>
            <a:lvl1pPr algn="ctr">
              <a:defRPr sz="525">
                <a:solidFill>
                  <a:schemeClr val="tx1"/>
                </a:solidFill>
              </a:defRPr>
            </a:lvl1pPr>
          </a:lstStyle>
          <a:p>
            <a:fld id="{3B5832E5-3049-4D85-BCF7-B290A4328480}" type="slidenum">
              <a:rPr lang="en-GB" smtClean="0"/>
              <a:pPr/>
              <a:t>‹#›</a:t>
            </a:fld>
            <a:endParaRPr lang="en-GB" dirty="0"/>
          </a:p>
        </p:txBody>
      </p:sp>
    </p:spTree>
    <p:extLst>
      <p:ext uri="{BB962C8B-B14F-4D97-AF65-F5344CB8AC3E}">
        <p14:creationId xmlns:p14="http://schemas.microsoft.com/office/powerpoint/2010/main" val="112122845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Lst>
  <p:hf hdr="0" ftr="0"/>
  <p:txStyles>
    <p:title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750"/>
        </a:spcBef>
        <a:buFont typeface="Arial" panose="020B0604020202020204" pitchFamily="34" charset="0"/>
        <a:buNone/>
        <a:defRPr sz="2100" b="0" kern="1200">
          <a:solidFill>
            <a:schemeClr val="tx1"/>
          </a:solidFill>
          <a:latin typeface="+mn-lt"/>
          <a:ea typeface="+mn-ea"/>
          <a:cs typeface="+mn-cs"/>
        </a:defRPr>
      </a:lvl1pPr>
      <a:lvl2pPr marL="148829" indent="-148829" algn="l" defTabSz="685800" rtl="0" eaLnBrk="1" latinLnBrk="0" hangingPunct="1">
        <a:lnSpc>
          <a:spcPct val="100000"/>
        </a:lnSpc>
        <a:spcBef>
          <a:spcPts val="375"/>
        </a:spcBef>
        <a:buClr>
          <a:schemeClr val="tx1"/>
        </a:buClr>
        <a:buFont typeface="Arial" panose="020B0604020202020204" pitchFamily="34" charset="0"/>
        <a:buChar char="–"/>
        <a:defRPr sz="900" kern="1200">
          <a:solidFill>
            <a:schemeClr val="tx1"/>
          </a:solidFill>
          <a:latin typeface="+mn-lt"/>
          <a:ea typeface="+mn-ea"/>
          <a:cs typeface="+mn-cs"/>
        </a:defRPr>
      </a:lvl2pPr>
      <a:lvl3pPr marL="339329" indent="-140494" algn="l" defTabSz="685800" rtl="0" eaLnBrk="1" latinLnBrk="0" hangingPunct="1">
        <a:lnSpc>
          <a:spcPct val="100000"/>
        </a:lnSpc>
        <a:spcBef>
          <a:spcPts val="375"/>
        </a:spcBef>
        <a:buClr>
          <a:schemeClr val="tx1"/>
        </a:buClr>
        <a:buFont typeface="Arial" panose="020B0604020202020204" pitchFamily="34" charset="0"/>
        <a:buChar char="–"/>
        <a:defRPr sz="825" kern="1200">
          <a:solidFill>
            <a:schemeClr val="tx1"/>
          </a:solidFill>
          <a:latin typeface="+mn-lt"/>
          <a:ea typeface="+mn-ea"/>
          <a:cs typeface="+mn-cs"/>
        </a:defRPr>
      </a:lvl3pPr>
      <a:lvl4pPr marL="536972" indent="-132160" algn="l" defTabSz="685800" rtl="0" eaLnBrk="1" latinLnBrk="0" hangingPunct="1">
        <a:lnSpc>
          <a:spcPct val="100000"/>
        </a:lnSpc>
        <a:spcBef>
          <a:spcPts val="375"/>
        </a:spcBef>
        <a:buClr>
          <a:schemeClr val="tx1"/>
        </a:buClr>
        <a:buFont typeface="Arial" panose="020B0604020202020204" pitchFamily="34" charset="0"/>
        <a:buChar char="–"/>
        <a:defRPr sz="750" kern="1200">
          <a:solidFill>
            <a:schemeClr val="tx1"/>
          </a:solidFill>
          <a:latin typeface="+mn-lt"/>
          <a:ea typeface="+mn-ea"/>
          <a:cs typeface="+mn-cs"/>
        </a:defRPr>
      </a:lvl4pPr>
      <a:lvl5pPr marL="735806" indent="-132160" algn="l" defTabSz="685800" rtl="0" eaLnBrk="1" latinLnBrk="0" hangingPunct="1">
        <a:lnSpc>
          <a:spcPct val="100000"/>
        </a:lnSpc>
        <a:spcBef>
          <a:spcPts val="375"/>
        </a:spcBef>
        <a:buClr>
          <a:schemeClr val="tx1"/>
        </a:buClr>
        <a:buFont typeface="Arial" panose="020B0604020202020204" pitchFamily="34" charset="0"/>
        <a:buChar char="–"/>
        <a:defRPr sz="6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79">
          <p15:clr>
            <a:srgbClr val="F26B43"/>
          </p15:clr>
        </p15:guide>
        <p15:guide id="4" pos="6811">
          <p15:clr>
            <a:srgbClr val="F26B43"/>
          </p15:clr>
        </p15:guide>
        <p15:guide id="5" pos="7106">
          <p15:clr>
            <a:srgbClr val="F26B43"/>
          </p15:clr>
        </p15:guide>
        <p15:guide id="6" orient="horz" pos="278">
          <p15:clr>
            <a:srgbClr val="F26B43"/>
          </p15:clr>
        </p15:guide>
        <p15:guide id="7" orient="horz" pos="40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61ED2-8622-7840-8A95-93E39F1B19ED}"/>
              </a:ext>
            </a:extLst>
          </p:cNvPr>
          <p:cNvSpPr>
            <a:spLocks noGrp="1"/>
          </p:cNvSpPr>
          <p:nvPr>
            <p:ph type="title"/>
          </p:nvPr>
        </p:nvSpPr>
        <p:spPr>
          <a:xfrm>
            <a:off x="337931" y="333478"/>
            <a:ext cx="7886700" cy="575606"/>
          </a:xfrm>
          <a:prstGeom prst="rect">
            <a:avLst/>
          </a:prstGeom>
        </p:spPr>
        <p:txBody>
          <a:bodyPr vert="horz" lIns="91440" tIns="45720" rIns="91440" bIns="4572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2FE099E-5B65-2D4C-B4A9-CC60AD75F62E}"/>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3E6DB22-82DE-D741-A8BA-5B507DF4EC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4B13369B-E86A-FF43-9631-7A2ABE9C257F}" type="datetimeFigureOut">
              <a:rPr lang="en-US" smtClean="0"/>
              <a:pPr/>
              <a:t>6/12/2023</a:t>
            </a:fld>
            <a:endParaRPr lang="en-US" dirty="0"/>
          </a:p>
        </p:txBody>
      </p:sp>
      <p:sp>
        <p:nvSpPr>
          <p:cNvPr id="5" name="Footer Placeholder 4">
            <a:extLst>
              <a:ext uri="{FF2B5EF4-FFF2-40B4-BE49-F238E27FC236}">
                <a16:creationId xmlns:a16="http://schemas.microsoft.com/office/drawing/2014/main" id="{CD20E1C5-219B-A84E-9FA3-6F4075120E1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5957601-8F08-3E43-AE0C-A1AB2E5DA30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CB761E05-1FC2-604D-AF1E-FB70BD3C4F5F}" type="slidenum">
              <a:rPr lang="en-US" smtClean="0"/>
              <a:pPr/>
              <a:t>‹#›</a:t>
            </a:fld>
            <a:endParaRPr lang="en-US" dirty="0"/>
          </a:p>
        </p:txBody>
      </p:sp>
      <p:sp>
        <p:nvSpPr>
          <p:cNvPr id="7" name="Rectangle 6">
            <a:extLst>
              <a:ext uri="{FF2B5EF4-FFF2-40B4-BE49-F238E27FC236}">
                <a16:creationId xmlns:a16="http://schemas.microsoft.com/office/drawing/2014/main" id="{F7EF38CF-EAAF-7845-AD26-2ED34E38EBB6}"/>
              </a:ext>
            </a:extLst>
          </p:cNvPr>
          <p:cNvSpPr/>
          <p:nvPr userDrawn="1"/>
        </p:nvSpPr>
        <p:spPr>
          <a:xfrm>
            <a:off x="8560399" y="0"/>
            <a:ext cx="5836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solidFill>
                <a:srgbClr val="FFFFFF"/>
              </a:solidFill>
            </a:endParaRPr>
          </a:p>
        </p:txBody>
      </p:sp>
      <p:pic>
        <p:nvPicPr>
          <p:cNvPr id="9" name="Picture 8">
            <a:extLst>
              <a:ext uri="{FF2B5EF4-FFF2-40B4-BE49-F238E27FC236}">
                <a16:creationId xmlns:a16="http://schemas.microsoft.com/office/drawing/2014/main" id="{1CC949A7-E218-BD45-A877-6C7FF311F900}"/>
              </a:ext>
            </a:extLst>
          </p:cNvPr>
          <p:cNvPicPr>
            <a:picLocks noChangeAspect="1"/>
          </p:cNvPicPr>
          <p:nvPr userDrawn="1"/>
        </p:nvPicPr>
        <p:blipFill rotWithShape="1">
          <a:blip r:embed="rId53" cstate="screen">
            <a:extLst>
              <a:ext uri="{28A0092B-C50C-407E-A947-70E740481C1C}">
                <a14:useLocalDpi xmlns:a14="http://schemas.microsoft.com/office/drawing/2010/main"/>
              </a:ext>
            </a:extLst>
          </a:blip>
          <a:srcRect/>
          <a:stretch/>
        </p:blipFill>
        <p:spPr>
          <a:xfrm>
            <a:off x="8701087" y="4706858"/>
            <a:ext cx="307123" cy="276687"/>
          </a:xfrm>
          <a:prstGeom prst="rect">
            <a:avLst/>
          </a:prstGeom>
        </p:spPr>
      </p:pic>
      <p:sp>
        <p:nvSpPr>
          <p:cNvPr id="12" name="Slide Number Placeholder 5">
            <a:extLst>
              <a:ext uri="{FF2B5EF4-FFF2-40B4-BE49-F238E27FC236}">
                <a16:creationId xmlns:a16="http://schemas.microsoft.com/office/drawing/2014/main" id="{B57F3C4C-F59D-7543-9CF4-A20985FB2222}"/>
              </a:ext>
            </a:extLst>
          </p:cNvPr>
          <p:cNvSpPr txBox="1">
            <a:spLocks/>
          </p:cNvSpPr>
          <p:nvPr userDrawn="1"/>
        </p:nvSpPr>
        <p:spPr>
          <a:xfrm>
            <a:off x="8560399" y="290924"/>
            <a:ext cx="577315" cy="273844"/>
          </a:xfrm>
          <a:prstGeom prst="rect">
            <a:avLst/>
          </a:prstGeom>
        </p:spPr>
        <p:txBody>
          <a:bodyPr anchor="ctr" anchorCtr="0"/>
          <a:lstStyle>
            <a:defPPr>
              <a:defRPr lang="en-US"/>
            </a:defPPr>
            <a:lvl1pPr marL="0" algn="ctr" defTabSz="914400" rtl="0" eaLnBrk="1" latinLnBrk="0" hangingPunct="1">
              <a:defRPr sz="7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5832E5-3049-4D85-BCF7-B290A4328480}" type="slidenum">
              <a:rPr lang="en-GB" sz="525" smtClean="0">
                <a:solidFill>
                  <a:srgbClr val="FFFFFF"/>
                </a:solidFill>
              </a:rPr>
              <a:pPr/>
              <a:t>‹#›</a:t>
            </a:fld>
            <a:endParaRPr lang="en-GB" sz="525" dirty="0">
              <a:solidFill>
                <a:srgbClr val="FFFFFF"/>
              </a:solidFill>
            </a:endParaRPr>
          </a:p>
        </p:txBody>
      </p:sp>
    </p:spTree>
    <p:extLst>
      <p:ext uri="{BB962C8B-B14F-4D97-AF65-F5344CB8AC3E}">
        <p14:creationId xmlns:p14="http://schemas.microsoft.com/office/powerpoint/2010/main" val="164840538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 id="2147483920" r:id="rId40"/>
    <p:sldLayoutId id="2147483921" r:id="rId41"/>
    <p:sldLayoutId id="2147483922" r:id="rId42"/>
    <p:sldLayoutId id="2147483923" r:id="rId43"/>
    <p:sldLayoutId id="2147483924" r:id="rId44"/>
    <p:sldLayoutId id="2147483925" r:id="rId45"/>
    <p:sldLayoutId id="2147483926" r:id="rId46"/>
    <p:sldLayoutId id="2147483927" r:id="rId47"/>
    <p:sldLayoutId id="2147483928" r:id="rId48"/>
    <p:sldLayoutId id="2147483929" r:id="rId49"/>
    <p:sldLayoutId id="2147483930" r:id="rId50"/>
    <p:sldLayoutId id="2147483931" r:id="rId51"/>
  </p:sldLayoutIdLst>
  <p:txStyles>
    <p:titleStyle>
      <a:lvl1pPr algn="l" defTabSz="685800" rtl="0" eaLnBrk="1" latinLnBrk="0" hangingPunct="1">
        <a:lnSpc>
          <a:spcPct val="100000"/>
        </a:lnSpc>
        <a:spcBef>
          <a:spcPct val="0"/>
        </a:spcBef>
        <a:buNone/>
        <a:defRPr sz="27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5294" y="445500"/>
            <a:ext cx="8252223" cy="675000"/>
          </a:xfrm>
          <a:prstGeom prst="rect">
            <a:avLst/>
          </a:prstGeom>
        </p:spPr>
        <p:txBody>
          <a:bodyPr vert="horz" lIns="0" tIns="0" rIns="0" bIns="0" rtlCol="0" anchor="t">
            <a:normAutofit/>
          </a:bodyPr>
          <a:lstStyle/>
          <a:p>
            <a:r>
              <a:rPr lang="en-US" dirty="0"/>
              <a:t>Click to edit Master title style</a:t>
            </a:r>
            <a:br>
              <a:rPr lang="en-US" dirty="0"/>
            </a:br>
            <a:endParaRPr lang="en-US" dirty="0"/>
          </a:p>
        </p:txBody>
      </p:sp>
      <p:sp>
        <p:nvSpPr>
          <p:cNvPr id="5" name="Footer Placeholder 4"/>
          <p:cNvSpPr>
            <a:spLocks noGrp="1"/>
          </p:cNvSpPr>
          <p:nvPr>
            <p:ph type="ftr" sz="quarter" idx="3"/>
          </p:nvPr>
        </p:nvSpPr>
        <p:spPr>
          <a:xfrm>
            <a:off x="661501" y="4698000"/>
            <a:ext cx="2970000" cy="445500"/>
          </a:xfrm>
          <a:prstGeom prst="rect">
            <a:avLst/>
          </a:prstGeom>
        </p:spPr>
        <p:txBody>
          <a:bodyPr vert="horz" lIns="0" tIns="0" rIns="0" bIns="0" rtlCol="0" anchor="ctr"/>
          <a:lstStyle>
            <a:lvl1pPr algn="l">
              <a:defRPr sz="750" b="0">
                <a:solidFill>
                  <a:schemeClr val="tx1"/>
                </a:solidFill>
                <a:latin typeface="+mj-lt"/>
                <a:ea typeface="Open Sans" panose="020B0606030504020204" pitchFamily="34" charset="0"/>
                <a:cs typeface="Open Sans" panose="020B0606030504020204" pitchFamily="34" charset="0"/>
              </a:defRPr>
            </a:lvl1pPr>
          </a:lstStyle>
          <a:p>
            <a:r>
              <a:rPr lang="fr-FR" dirty="0"/>
              <a:t>Groupe de travail "fiscalité xx" | Date</a:t>
            </a:r>
            <a:endParaRPr lang="de-DE" dirty="0"/>
          </a:p>
        </p:txBody>
      </p:sp>
      <p:sp>
        <p:nvSpPr>
          <p:cNvPr id="6" name="Slide Number Placeholder 5"/>
          <p:cNvSpPr>
            <a:spLocks noGrp="1"/>
          </p:cNvSpPr>
          <p:nvPr>
            <p:ph type="sldNum" sz="quarter" idx="4"/>
          </p:nvPr>
        </p:nvSpPr>
        <p:spPr>
          <a:xfrm>
            <a:off x="445500" y="4698000"/>
            <a:ext cx="216000" cy="445500"/>
          </a:xfrm>
          <a:prstGeom prst="rect">
            <a:avLst/>
          </a:prstGeom>
        </p:spPr>
        <p:txBody>
          <a:bodyPr vert="horz" lIns="0" tIns="0" rIns="0" bIns="0" rtlCol="0" anchor="ctr"/>
          <a:lstStyle>
            <a:lvl1pPr algn="l">
              <a:defRPr sz="75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4" name="Text Placeholder 3">
            <a:extLst>
              <a:ext uri="{FF2B5EF4-FFF2-40B4-BE49-F238E27FC236}">
                <a16:creationId xmlns:a16="http://schemas.microsoft.com/office/drawing/2014/main" id="{8BA4C645-BC85-434A-A160-24BD27DE5639}"/>
              </a:ext>
            </a:extLst>
          </p:cNvPr>
          <p:cNvSpPr>
            <a:spLocks noGrp="1"/>
          </p:cNvSpPr>
          <p:nvPr>
            <p:ph type="body" idx="1"/>
          </p:nvPr>
        </p:nvSpPr>
        <p:spPr>
          <a:xfrm>
            <a:off x="445499" y="1350000"/>
            <a:ext cx="8254398" cy="334701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Date Placeholder 2">
            <a:extLst>
              <a:ext uri="{FF2B5EF4-FFF2-40B4-BE49-F238E27FC236}">
                <a16:creationId xmlns:a16="http://schemas.microsoft.com/office/drawing/2014/main" id="{AE943951-A7EC-439E-B9BC-AB2AF4B22997}"/>
              </a:ext>
            </a:extLst>
          </p:cNvPr>
          <p:cNvSpPr>
            <a:spLocks noGrp="1"/>
          </p:cNvSpPr>
          <p:nvPr>
            <p:ph type="dt" sz="half" idx="2"/>
          </p:nvPr>
        </p:nvSpPr>
        <p:spPr>
          <a:xfrm>
            <a:off x="6272846" y="4697016"/>
            <a:ext cx="2430000" cy="445500"/>
          </a:xfrm>
          <a:prstGeom prst="rect">
            <a:avLst/>
          </a:prstGeom>
        </p:spPr>
        <p:txBody>
          <a:bodyPr vert="horz" lIns="0" tIns="0" rIns="0" bIns="0" rtlCol="0" anchor="ctr"/>
          <a:lstStyle>
            <a:lvl1pPr algn="r">
              <a:defRPr sz="750" b="0">
                <a:solidFill>
                  <a:schemeClr val="tx1"/>
                </a:solidFill>
              </a:defRPr>
            </a:lvl1pPr>
          </a:lstStyle>
          <a:p>
            <a:endParaRPr lang="en-GB" dirty="0"/>
          </a:p>
        </p:txBody>
      </p:sp>
    </p:spTree>
    <p:extLst>
      <p:ext uri="{BB962C8B-B14F-4D97-AF65-F5344CB8AC3E}">
        <p14:creationId xmlns:p14="http://schemas.microsoft.com/office/powerpoint/2010/main" val="52452424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4041" r:id="rId13"/>
  </p:sldLayoutIdLst>
  <p:hf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70000" indent="-270000" algn="l" defTabSz="685800" rtl="0" eaLnBrk="1" latinLnBrk="0" hangingPunct="1">
        <a:lnSpc>
          <a:spcPts val="1800"/>
        </a:lnSpc>
        <a:spcBef>
          <a:spcPts val="750"/>
        </a:spcBef>
        <a:buFont typeface="Symbol" panose="05050102010706020507" pitchFamily="18" charset="2"/>
        <a:buChar char="-"/>
        <a:defRPr sz="1800" kern="1200">
          <a:solidFill>
            <a:schemeClr val="tx1"/>
          </a:solidFill>
          <a:latin typeface="+mn-lt"/>
          <a:ea typeface="+mn-ea"/>
          <a:cs typeface="+mn-cs"/>
        </a:defRPr>
      </a:lvl1pPr>
      <a:lvl2pPr marL="471488" indent="-200025"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mn-lt"/>
          <a:ea typeface="+mn-ea"/>
          <a:cs typeface="+mn-cs"/>
        </a:defRPr>
      </a:lvl2pPr>
      <a:lvl3pPr marL="671513" indent="-200025" algn="l" defTabSz="685800" rtl="0" eaLnBrk="1" latinLnBrk="0" hangingPunct="1">
        <a:lnSpc>
          <a:spcPct val="100000"/>
        </a:lnSpc>
        <a:spcBef>
          <a:spcPts val="375"/>
        </a:spcBef>
        <a:buFont typeface="Symbol" panose="05050102010706020507" pitchFamily="18" charset="2"/>
        <a:buChar char="-"/>
        <a:defRPr sz="1500" kern="1200">
          <a:solidFill>
            <a:schemeClr val="tx1"/>
          </a:solidFill>
          <a:latin typeface="+mn-lt"/>
          <a:ea typeface="+mn-ea"/>
          <a:cs typeface="+mn-cs"/>
        </a:defRPr>
      </a:lvl3pPr>
      <a:lvl4pPr marL="872729" indent="-201216"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073944" indent="-201216" algn="l" defTabSz="685800" rtl="0" eaLnBrk="1" latinLnBrk="0" hangingPunct="1">
        <a:lnSpc>
          <a:spcPct val="100000"/>
        </a:lnSpc>
        <a:spcBef>
          <a:spcPts val="375"/>
        </a:spcBef>
        <a:buFont typeface="Symbol" panose="05050102010706020507" pitchFamily="18" charset="2"/>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305">
          <p15:clr>
            <a:srgbClr val="F26B43"/>
          </p15:clr>
        </p15:guide>
        <p15:guide id="3" pos="374">
          <p15:clr>
            <a:srgbClr val="F26B43"/>
          </p15:clr>
        </p15:guide>
        <p15:guide id="4" orient="horz" pos="368">
          <p15:clr>
            <a:srgbClr val="F26B43"/>
          </p15:clr>
        </p15:guide>
        <p15:guide id="5" orient="horz" pos="3945">
          <p15:clr>
            <a:srgbClr val="F26B43"/>
          </p15:clr>
        </p15:guide>
        <p15:guide id="6"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6/12/2023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5533893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DF7EDF-DE79-4C29-B630-1B766FDB9971}" type="datetime1">
              <a:rPr lang="it-IT" smtClean="0"/>
              <a:t>12/06/2023</a:t>
            </a:fld>
            <a:endParaRPr lang="it-IT"/>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E56329-9A31-4F01-BA54-0489E33832ED}" type="slidenum">
              <a:rPr lang="it-IT" smtClean="0"/>
              <a:t>‹#›</a:t>
            </a:fld>
            <a:endParaRPr lang="it-IT"/>
          </a:p>
        </p:txBody>
      </p:sp>
    </p:spTree>
    <p:extLst>
      <p:ext uri="{BB962C8B-B14F-4D97-AF65-F5344CB8AC3E}">
        <p14:creationId xmlns:p14="http://schemas.microsoft.com/office/powerpoint/2010/main" val="395759715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02FCC9-2A25-4B33-B2F8-76A03512FD13}" type="slidenum">
              <a:rPr lang="en-US" smtClean="0"/>
              <a:t>‹#›</a:t>
            </a:fld>
            <a:endParaRPr lang="en-US" dirty="0"/>
          </a:p>
        </p:txBody>
      </p:sp>
    </p:spTree>
    <p:extLst>
      <p:ext uri="{BB962C8B-B14F-4D97-AF65-F5344CB8AC3E}">
        <p14:creationId xmlns:p14="http://schemas.microsoft.com/office/powerpoint/2010/main" val="2762663047"/>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02FCC9-2A25-4B33-B2F8-76A03512FD13}" type="slidenum">
              <a:rPr lang="en-US" smtClean="0"/>
              <a:t>‹#›</a:t>
            </a:fld>
            <a:endParaRPr lang="en-US" dirty="0"/>
          </a:p>
        </p:txBody>
      </p:sp>
    </p:spTree>
    <p:extLst>
      <p:ext uri="{BB962C8B-B14F-4D97-AF65-F5344CB8AC3E}">
        <p14:creationId xmlns:p14="http://schemas.microsoft.com/office/powerpoint/2010/main" val="181774190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02FCC9-2A25-4B33-B2F8-76A03512FD13}" type="slidenum">
              <a:rPr lang="en-US" smtClean="0"/>
              <a:t>‹#›</a:t>
            </a:fld>
            <a:endParaRPr lang="en-US" dirty="0"/>
          </a:p>
        </p:txBody>
      </p:sp>
    </p:spTree>
    <p:extLst>
      <p:ext uri="{BB962C8B-B14F-4D97-AF65-F5344CB8AC3E}">
        <p14:creationId xmlns:p14="http://schemas.microsoft.com/office/powerpoint/2010/main" val="55946993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hyperlink" Target="https://en.wikipedia.org/wiki/Flag_of_Italy" TargetMode="External"/><Relationship Id="rId12"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99.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99.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mailto:Scott.bakal@gtlaw.com" TargetMode="Externa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 Id="rId5" Type="http://schemas.openxmlformats.org/officeDocument/2006/relationships/image" Target="../media/image4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0.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 Id="rId5" Type="http://schemas.openxmlformats.org/officeDocument/2006/relationships/image" Target="../media/image41.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it/terra-mondo-globo-23543/" TargetMode="External"/><Relationship Id="rId2" Type="http://schemas.openxmlformats.org/officeDocument/2006/relationships/image" Target="../media/image65.png"/><Relationship Id="rId1" Type="http://schemas.openxmlformats.org/officeDocument/2006/relationships/slideLayout" Target="../slideLayouts/slideLayout118.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 Id="rId5" Type="http://schemas.openxmlformats.org/officeDocument/2006/relationships/image" Target="../media/image81.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15.xml"/><Relationship Id="rId4" Type="http://schemas.openxmlformats.org/officeDocument/2006/relationships/image" Target="../media/image49.png"/></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18.xml"/><Relationship Id="rId6" Type="http://schemas.openxmlformats.org/officeDocument/2006/relationships/hyperlink" Target="https://pixabay.com/en/europe-flag-countries-eu-151606/" TargetMode="External"/><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 Id="rId5" Type="http://schemas.openxmlformats.org/officeDocument/2006/relationships/image" Target="../media/image41.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9.xml"/><Relationship Id="rId5" Type="http://schemas.openxmlformats.org/officeDocument/2006/relationships/image" Target="../media/image41.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99.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hyperlink" Target="https://pixabay.com/en/europe-flag-countries-eu-151606/" TargetMode="External"/><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118.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18.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18.xml"/><Relationship Id="rId6" Type="http://schemas.openxmlformats.org/officeDocument/2006/relationships/image" Target="../media/image66.png"/><Relationship Id="rId11" Type="http://schemas.openxmlformats.org/officeDocument/2006/relationships/image" Target="../media/image55.png"/><Relationship Id="rId5" Type="http://schemas.openxmlformats.org/officeDocument/2006/relationships/hyperlink" Target="https://pixabay.com/it/terra-mondo-globo-23543/" TargetMode="External"/><Relationship Id="rId15" Type="http://schemas.openxmlformats.org/officeDocument/2006/relationships/image" Target="../media/image59.png"/><Relationship Id="rId10" Type="http://schemas.openxmlformats.org/officeDocument/2006/relationships/hyperlink" Target="https://pixabay.com/en/europe-flag-countries-eu-151606/" TargetMode="External"/><Relationship Id="rId4" Type="http://schemas.openxmlformats.org/officeDocument/2006/relationships/image" Target="../media/image65.png"/><Relationship Id="rId9" Type="http://schemas.openxmlformats.org/officeDocument/2006/relationships/image" Target="../media/image54.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hyperlink" Target="https://pixabay.com/en/europe-flag-countries-eu-151606/" TargetMode="External"/><Relationship Id="rId12"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118.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4" name="Group 14"/>
          <p:cNvGrpSpPr>
            <a:grpSpLocks noChangeAspect="1"/>
          </p:cNvGrpSpPr>
          <p:nvPr/>
        </p:nvGrpSpPr>
        <p:grpSpPr>
          <a:xfrm>
            <a:off x="5402253" y="0"/>
            <a:ext cx="3741748" cy="5147512"/>
            <a:chOff x="0" y="0"/>
            <a:chExt cx="7594600" cy="10447871"/>
          </a:xfrm>
        </p:grpSpPr>
        <p:sp>
          <p:nvSpPr>
            <p:cNvPr id="15" name="Freeform 15"/>
            <p:cNvSpPr/>
            <p:nvPr/>
          </p:nvSpPr>
          <p:spPr>
            <a:xfrm>
              <a:off x="0" y="0"/>
              <a:ext cx="7594600" cy="10447909"/>
            </a:xfrm>
            <a:custGeom>
              <a:avLst/>
              <a:gdLst/>
              <a:ahLst/>
              <a:cxnLst/>
              <a:rect l="l" t="t" r="r" b="b"/>
              <a:pathLst>
                <a:path w="7594600" h="10447909">
                  <a:moveTo>
                    <a:pt x="5935091" y="0"/>
                  </a:moveTo>
                  <a:lnTo>
                    <a:pt x="2065909" y="1862709"/>
                  </a:lnTo>
                  <a:lnTo>
                    <a:pt x="0" y="5401691"/>
                  </a:lnTo>
                  <a:lnTo>
                    <a:pt x="618109" y="8729090"/>
                  </a:lnTo>
                  <a:lnTo>
                    <a:pt x="3429000" y="10447909"/>
                  </a:lnTo>
                  <a:lnTo>
                    <a:pt x="7594600" y="10447909"/>
                  </a:lnTo>
                  <a:lnTo>
                    <a:pt x="7594600" y="0"/>
                  </a:lnTo>
                  <a:close/>
                </a:path>
              </a:pathLst>
            </a:custGeom>
            <a:blipFill>
              <a:blip r:embed="rId2"/>
              <a:stretch>
                <a:fillRect l="-41713" r="-41713"/>
              </a:stretch>
            </a:blipFill>
          </p:spPr>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3"/>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3"/>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4"/>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395923" y="2307944"/>
            <a:ext cx="3793165" cy="270395"/>
          </a:xfrm>
          <a:prstGeom prst="rect">
            <a:avLst/>
          </a:prstGeom>
        </p:spPr>
        <p:txBody>
          <a:bodyPr lIns="0" tIns="0" rIns="0" bIns="0" rtlCol="0" anchor="t">
            <a:spAutoFit/>
          </a:bodyPr>
          <a:lstStyle/>
          <a:p>
            <a:pPr algn="l" defTabSz="457200" rtl="0">
              <a:lnSpc>
                <a:spcPts val="2096"/>
              </a:lnSpc>
              <a:spcBef>
                <a:spcPct val="0"/>
              </a:spcBef>
            </a:pPr>
            <a:r>
              <a:rPr lang="en-US" sz="1905" spc="667">
                <a:solidFill>
                  <a:srgbClr val="000000"/>
                </a:solidFill>
                <a:latin typeface="Poppins"/>
              </a:rPr>
              <a:t>13-14 JUNE 2023</a:t>
            </a:r>
          </a:p>
        </p:txBody>
      </p:sp>
      <p:sp>
        <p:nvSpPr>
          <p:cNvPr id="21" name="TextBox 21"/>
          <p:cNvSpPr txBox="1"/>
          <p:nvPr/>
        </p:nvSpPr>
        <p:spPr>
          <a:xfrm>
            <a:off x="395923" y="1663558"/>
            <a:ext cx="5006330" cy="962508"/>
          </a:xfrm>
          <a:prstGeom prst="rect">
            <a:avLst/>
          </a:prstGeom>
        </p:spPr>
        <p:txBody>
          <a:bodyPr lIns="0" tIns="0" rIns="0" bIns="0" rtlCol="0" anchor="t">
            <a:spAutoFit/>
          </a:bodyPr>
          <a:lstStyle/>
          <a:p>
            <a:pPr algn="l" defTabSz="457200" rtl="0">
              <a:lnSpc>
                <a:spcPts val="2476"/>
              </a:lnSpc>
              <a:spcBef>
                <a:spcPct val="0"/>
              </a:spcBef>
            </a:pPr>
            <a:r>
              <a:rPr lang="en-US" sz="2251">
                <a:solidFill>
                  <a:srgbClr val="000000"/>
                </a:solidFill>
                <a:latin typeface="Poppins Medium"/>
              </a:rPr>
              <a:t>Best Practice for Israeli Investments into the EU</a:t>
            </a:r>
          </a:p>
          <a:p>
            <a:pPr algn="l" defTabSz="457200" rtl="0">
              <a:lnSpc>
                <a:spcPts val="2476"/>
              </a:lnSpc>
              <a:spcBef>
                <a:spcPct val="0"/>
              </a:spcBef>
            </a:pPr>
            <a:endParaRPr lang="en-US" sz="2251">
              <a:solidFill>
                <a:srgbClr val="000000"/>
              </a:solidFill>
              <a:latin typeface="Poppins Medium"/>
            </a:endParaRPr>
          </a:p>
        </p:txBody>
      </p:sp>
      <p:pic>
        <p:nvPicPr>
          <p:cNvPr id="26" name="Picture 25">
            <a:extLst>
              <a:ext uri="{FF2B5EF4-FFF2-40B4-BE49-F238E27FC236}">
                <a16:creationId xmlns:a16="http://schemas.microsoft.com/office/drawing/2014/main" id="{154E3BE6-909C-1CC9-1481-69626CB1E834}"/>
              </a:ext>
            </a:extLst>
          </p:cNvPr>
          <p:cNvPicPr>
            <a:picLocks noChangeAspect="1"/>
          </p:cNvPicPr>
          <p:nvPr/>
        </p:nvPicPr>
        <p:blipFill>
          <a:blip r:embed="rId5"/>
          <a:stretch>
            <a:fillRect/>
          </a:stretch>
        </p:blipFill>
        <p:spPr>
          <a:xfrm>
            <a:off x="4523879" y="628516"/>
            <a:ext cx="686781" cy="484032"/>
          </a:xfrm>
          <a:prstGeom prst="rect">
            <a:avLst/>
          </a:prstGeom>
        </p:spPr>
      </p:pic>
      <p:pic>
        <p:nvPicPr>
          <p:cNvPr id="27" name="Immagine 7">
            <a:extLst>
              <a:ext uri="{FF2B5EF4-FFF2-40B4-BE49-F238E27FC236}">
                <a16:creationId xmlns:a16="http://schemas.microsoft.com/office/drawing/2014/main" id="{E869DEA6-1152-15FC-CD46-83789ED2C0F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530107" y="1142898"/>
            <a:ext cx="686781" cy="423333"/>
          </a:xfrm>
          <a:prstGeom prst="rect">
            <a:avLst/>
          </a:prstGeom>
        </p:spPr>
      </p:pic>
      <p:pic>
        <p:nvPicPr>
          <p:cNvPr id="28" name="Picture 2" descr="Flag of Germany - Wikipedia">
            <a:extLst>
              <a:ext uri="{FF2B5EF4-FFF2-40B4-BE49-F238E27FC236}">
                <a16:creationId xmlns:a16="http://schemas.microsoft.com/office/drawing/2014/main" id="{7D6AB3DA-6B59-4679-4547-E5CD9CFFA0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2707" y="2683664"/>
            <a:ext cx="666194" cy="4087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 France Flag Icon | Public Domain World Flags Iconpack | Wikipedia Authors">
            <a:extLst>
              <a:ext uri="{FF2B5EF4-FFF2-40B4-BE49-F238E27FC236}">
                <a16:creationId xmlns:a16="http://schemas.microsoft.com/office/drawing/2014/main" id="{12870D6C-C76B-952C-09A3-ADA5D72573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2707" y="2058422"/>
            <a:ext cx="680553" cy="66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Europe - Wikipedia">
            <a:extLst>
              <a:ext uri="{FF2B5EF4-FFF2-40B4-BE49-F238E27FC236}">
                <a16:creationId xmlns:a16="http://schemas.microsoft.com/office/drawing/2014/main" id="{2EAA7CAE-6A28-14A0-219B-D0F495C649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0107" y="1689466"/>
            <a:ext cx="680553" cy="4198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350B996-0571-CAEB-27D3-3021265D943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2708" y="3143159"/>
            <a:ext cx="663284" cy="3963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dn.britannica.com/33/4833-004-828A9A84/Flag-Un...">
            <a:extLst>
              <a:ext uri="{FF2B5EF4-FFF2-40B4-BE49-F238E27FC236}">
                <a16:creationId xmlns:a16="http://schemas.microsoft.com/office/drawing/2014/main" id="{7EDA7CD1-8662-D2CB-9FE0-2F8ED98835E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3879" y="3608066"/>
            <a:ext cx="661099" cy="3944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F6026C0-368E-E571-D662-38C17A0371BA}"/>
              </a:ext>
            </a:extLst>
          </p:cNvPr>
          <p:cNvPicPr>
            <a:picLocks noChangeAspect="1"/>
          </p:cNvPicPr>
          <p:nvPr/>
        </p:nvPicPr>
        <p:blipFill>
          <a:blip r:embed="rId13"/>
          <a:stretch>
            <a:fillRect/>
          </a:stretch>
        </p:blipFill>
        <p:spPr>
          <a:xfrm>
            <a:off x="7912468" y="4443958"/>
            <a:ext cx="1033784" cy="4469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368D-4A52-5E48-9600-9254469A7E86}"/>
              </a:ext>
            </a:extLst>
          </p:cNvPr>
          <p:cNvSpPr>
            <a:spLocks noGrp="1"/>
          </p:cNvSpPr>
          <p:nvPr>
            <p:ph type="ctrTitle"/>
          </p:nvPr>
        </p:nvSpPr>
        <p:spPr>
          <a:xfrm>
            <a:off x="335174" y="253771"/>
            <a:ext cx="4433618" cy="1015481"/>
          </a:xfrm>
        </p:spPr>
        <p:txBody>
          <a:bodyPr>
            <a:normAutofit/>
          </a:bodyPr>
          <a:lstStyle/>
          <a:p>
            <a:r>
              <a:rPr lang="en-US" dirty="0"/>
              <a:t>Vistra (Cyprus) Ltd.</a:t>
            </a:r>
          </a:p>
        </p:txBody>
      </p:sp>
      <p:pic>
        <p:nvPicPr>
          <p:cNvPr id="13" name="Picture Placeholder 9">
            <a:extLst>
              <a:ext uri="{FF2B5EF4-FFF2-40B4-BE49-F238E27FC236}">
                <a16:creationId xmlns:a16="http://schemas.microsoft.com/office/drawing/2014/main" id="{6BB802AB-0819-C020-4BBF-6B397707CC66}"/>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a:stretch/>
        </p:blipFill>
        <p:spPr>
          <a:xfrm>
            <a:off x="4072916" y="-2382"/>
            <a:ext cx="5077942" cy="5145882"/>
          </a:xfrm>
        </p:spPr>
      </p:pic>
      <p:sp>
        <p:nvSpPr>
          <p:cNvPr id="5" name="TextBox 4">
            <a:extLst>
              <a:ext uri="{FF2B5EF4-FFF2-40B4-BE49-F238E27FC236}">
                <a16:creationId xmlns:a16="http://schemas.microsoft.com/office/drawing/2014/main" id="{1CD2A25F-6A57-D431-3D43-778EEA0A6DA2}"/>
              </a:ext>
            </a:extLst>
          </p:cNvPr>
          <p:cNvSpPr txBox="1"/>
          <p:nvPr/>
        </p:nvSpPr>
        <p:spPr>
          <a:xfrm>
            <a:off x="408964" y="1642423"/>
            <a:ext cx="2686574" cy="300082"/>
          </a:xfrm>
          <a:prstGeom prst="rect">
            <a:avLst/>
          </a:prstGeom>
          <a:noFill/>
        </p:spPr>
        <p:txBody>
          <a:bodyPr wrap="square" rtlCol="0">
            <a:spAutoFit/>
          </a:bodyPr>
          <a:lstStyle/>
          <a:p>
            <a:pPr algn="l" defTabSz="685800" rtl="0"/>
            <a:r>
              <a:rPr lang="en-US" sz="1350" dirty="0">
                <a:solidFill>
                  <a:srgbClr val="FFFFFF"/>
                </a:solidFill>
                <a:latin typeface="Arial" panose="020B0604020202020204"/>
              </a:rPr>
              <a:t>STEP </a:t>
            </a:r>
            <a:r>
              <a:rPr lang="en-US" sz="1350">
                <a:solidFill>
                  <a:srgbClr val="FFFFFF"/>
                </a:solidFill>
                <a:latin typeface="Arial" panose="020B0604020202020204"/>
              </a:rPr>
              <a:t>Israel 14</a:t>
            </a:r>
            <a:r>
              <a:rPr lang="en-US" sz="1350" baseline="30000">
                <a:solidFill>
                  <a:srgbClr val="FFFFFF"/>
                </a:solidFill>
                <a:latin typeface="Arial" panose="020B0604020202020204"/>
              </a:rPr>
              <a:t>th</a:t>
            </a:r>
            <a:r>
              <a:rPr lang="en-US" sz="1350">
                <a:solidFill>
                  <a:srgbClr val="FFFFFF"/>
                </a:solidFill>
                <a:latin typeface="Arial" panose="020B0604020202020204"/>
              </a:rPr>
              <a:t> </a:t>
            </a:r>
            <a:r>
              <a:rPr lang="en-US" sz="1350" dirty="0">
                <a:solidFill>
                  <a:srgbClr val="FFFFFF"/>
                </a:solidFill>
                <a:latin typeface="Arial" panose="020B0604020202020204"/>
              </a:rPr>
              <a:t>June 2023 </a:t>
            </a:r>
            <a:endParaRPr lang="en-GB" sz="1350" dirty="0">
              <a:solidFill>
                <a:srgbClr val="FFFFFF"/>
              </a:solidFill>
              <a:latin typeface="Arial" panose="020B0604020202020204"/>
            </a:endParaRPr>
          </a:p>
        </p:txBody>
      </p:sp>
      <p:sp>
        <p:nvSpPr>
          <p:cNvPr id="6" name="TextBox 5">
            <a:extLst>
              <a:ext uri="{FF2B5EF4-FFF2-40B4-BE49-F238E27FC236}">
                <a16:creationId xmlns:a16="http://schemas.microsoft.com/office/drawing/2014/main" id="{9A8AEA48-4B14-ACD0-3AC1-5D976ADC2EDD}"/>
              </a:ext>
            </a:extLst>
          </p:cNvPr>
          <p:cNvSpPr txBox="1"/>
          <p:nvPr/>
        </p:nvSpPr>
        <p:spPr>
          <a:xfrm>
            <a:off x="408963" y="2349543"/>
            <a:ext cx="2969704" cy="830997"/>
          </a:xfrm>
          <a:prstGeom prst="rect">
            <a:avLst/>
          </a:prstGeom>
          <a:noFill/>
        </p:spPr>
        <p:txBody>
          <a:bodyPr wrap="square" rtlCol="0">
            <a:spAutoFit/>
          </a:bodyPr>
          <a:lstStyle/>
          <a:p>
            <a:pPr algn="l" defTabSz="685800" rtl="0"/>
            <a:r>
              <a:rPr lang="en-US" sz="1200" dirty="0">
                <a:solidFill>
                  <a:srgbClr val="FFFFFF"/>
                </a:solidFill>
                <a:latin typeface="Arial" panose="020B0604020202020204"/>
              </a:rPr>
              <a:t>Presented by:</a:t>
            </a:r>
          </a:p>
          <a:p>
            <a:pPr algn="l" defTabSz="685800" rtl="0"/>
            <a:endParaRPr lang="en-US" sz="1200" dirty="0">
              <a:solidFill>
                <a:srgbClr val="FFFFFF"/>
              </a:solidFill>
              <a:latin typeface="Arial" panose="020B0604020202020204"/>
            </a:endParaRPr>
          </a:p>
          <a:p>
            <a:pPr algn="l" defTabSz="685800" rtl="0"/>
            <a:r>
              <a:rPr lang="en-US" sz="1200" dirty="0">
                <a:solidFill>
                  <a:srgbClr val="FFFFFF"/>
                </a:solidFill>
                <a:latin typeface="Arial" panose="020B0604020202020204"/>
              </a:rPr>
              <a:t>Richard Melton TEP</a:t>
            </a:r>
          </a:p>
          <a:p>
            <a:pPr algn="l" defTabSz="685800" rtl="0"/>
            <a:r>
              <a:rPr lang="en-US" sz="1200" dirty="0">
                <a:solidFill>
                  <a:srgbClr val="FFFFFF"/>
                </a:solidFill>
                <a:latin typeface="Arial" panose="020B0604020202020204"/>
              </a:rPr>
              <a:t>Executive Director Vistra (Cyprus) Ltd.</a:t>
            </a:r>
            <a:endParaRPr lang="en-GB" sz="1200" dirty="0">
              <a:solidFill>
                <a:srgbClr val="FFFFFF"/>
              </a:solidFill>
              <a:latin typeface="Arial" panose="020B0604020202020204"/>
            </a:endParaRPr>
          </a:p>
        </p:txBody>
      </p:sp>
    </p:spTree>
    <p:extLst>
      <p:ext uri="{BB962C8B-B14F-4D97-AF65-F5344CB8AC3E}">
        <p14:creationId xmlns:p14="http://schemas.microsoft.com/office/powerpoint/2010/main" val="132984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81CAB0B7-1512-C8CE-5469-BFECB91F5B34}"/>
              </a:ext>
            </a:extLst>
          </p:cNvPr>
          <p:cNvSpPr txBox="1">
            <a:spLocks/>
          </p:cNvSpPr>
          <p:nvPr/>
        </p:nvSpPr>
        <p:spPr>
          <a:xfrm>
            <a:off x="328260" y="140376"/>
            <a:ext cx="7936691" cy="576714"/>
          </a:xfrm>
          <a:prstGeom prst="rect">
            <a:avLst/>
          </a:prstGeom>
        </p:spPr>
        <p:txBody>
          <a:bodyPr vert="horz" lIns="68580" tIns="34290" rIns="68580" bIns="3429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600" b="0" kern="1200" spc="-1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2400" spc="-75" dirty="0">
                <a:solidFill>
                  <a:srgbClr val="242828"/>
                </a:solidFill>
              </a:rPr>
              <a:t>Cyprus Permanent Residency Program (PRP) </a:t>
            </a:r>
          </a:p>
        </p:txBody>
      </p:sp>
      <p:sp>
        <p:nvSpPr>
          <p:cNvPr id="5" name="TextBox 4">
            <a:extLst>
              <a:ext uri="{FF2B5EF4-FFF2-40B4-BE49-F238E27FC236}">
                <a16:creationId xmlns:a16="http://schemas.microsoft.com/office/drawing/2014/main" id="{77591C61-5141-CF4F-DDB2-08A7409FB2BC}"/>
              </a:ext>
            </a:extLst>
          </p:cNvPr>
          <p:cNvSpPr txBox="1"/>
          <p:nvPr/>
        </p:nvSpPr>
        <p:spPr>
          <a:xfrm>
            <a:off x="3434636" y="723213"/>
            <a:ext cx="959294" cy="300082"/>
          </a:xfrm>
          <a:prstGeom prst="rect">
            <a:avLst/>
          </a:prstGeom>
          <a:noFill/>
          <a:ln>
            <a:noFill/>
          </a:ln>
        </p:spPr>
        <p:txBody>
          <a:bodyPr wrap="square" rtlCol="0">
            <a:spAutoFit/>
          </a:bodyPr>
          <a:lstStyle/>
          <a:p>
            <a:pPr algn="l" defTabSz="685800" rtl="0"/>
            <a:r>
              <a:rPr lang="en-US" sz="1350" dirty="0">
                <a:solidFill>
                  <a:srgbClr val="242828"/>
                </a:solidFill>
                <a:latin typeface="Arial" panose="020B0604020202020204"/>
              </a:rPr>
              <a:t>€300,000</a:t>
            </a:r>
            <a:endParaRPr lang="en-GB" sz="1350" dirty="0">
              <a:solidFill>
                <a:srgbClr val="242828"/>
              </a:solidFill>
              <a:latin typeface="Arial" panose="020B0604020202020204"/>
            </a:endParaRPr>
          </a:p>
        </p:txBody>
      </p:sp>
      <p:sp>
        <p:nvSpPr>
          <p:cNvPr id="6" name="Arrow: Down 5">
            <a:extLst>
              <a:ext uri="{FF2B5EF4-FFF2-40B4-BE49-F238E27FC236}">
                <a16:creationId xmlns:a16="http://schemas.microsoft.com/office/drawing/2014/main" id="{094E6AE8-6343-C491-12D4-63F170573003}"/>
              </a:ext>
            </a:extLst>
          </p:cNvPr>
          <p:cNvSpPr/>
          <p:nvPr/>
        </p:nvSpPr>
        <p:spPr>
          <a:xfrm>
            <a:off x="3405672" y="1010180"/>
            <a:ext cx="988258" cy="811810"/>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a:solidFill>
                <a:srgbClr val="F04151">
                  <a:lumMod val="50000"/>
                </a:srgbClr>
              </a:solidFill>
              <a:latin typeface="Arial" panose="020B0604020202020204"/>
            </a:endParaRPr>
          </a:p>
        </p:txBody>
      </p:sp>
      <p:grpSp>
        <p:nvGrpSpPr>
          <p:cNvPr id="12" name="Group 11">
            <a:extLst>
              <a:ext uri="{FF2B5EF4-FFF2-40B4-BE49-F238E27FC236}">
                <a16:creationId xmlns:a16="http://schemas.microsoft.com/office/drawing/2014/main" id="{17289711-81B8-2661-BCC6-C43D5930D1F1}"/>
              </a:ext>
            </a:extLst>
          </p:cNvPr>
          <p:cNvGrpSpPr/>
          <p:nvPr/>
        </p:nvGrpSpPr>
        <p:grpSpPr>
          <a:xfrm>
            <a:off x="1582200" y="1818145"/>
            <a:ext cx="403193" cy="403193"/>
            <a:chOff x="458289" y="4039025"/>
            <a:chExt cx="716788" cy="716788"/>
          </a:xfrm>
        </p:grpSpPr>
        <p:sp>
          <p:nvSpPr>
            <p:cNvPr id="16" name="Freeform: Shape 15">
              <a:extLst>
                <a:ext uri="{FF2B5EF4-FFF2-40B4-BE49-F238E27FC236}">
                  <a16:creationId xmlns:a16="http://schemas.microsoft.com/office/drawing/2014/main" id="{31899C83-3495-8DA7-0DFA-8D8BE7EA882A}"/>
                </a:ext>
              </a:extLst>
            </p:cNvPr>
            <p:cNvSpPr/>
            <p:nvPr/>
          </p:nvSpPr>
          <p:spPr>
            <a:xfrm>
              <a:off x="458289" y="4039025"/>
              <a:ext cx="716788" cy="716788"/>
            </a:xfrm>
            <a:custGeom>
              <a:avLst/>
              <a:gdLst>
                <a:gd name="connsiteX0" fmla="*/ 716788 w 716788"/>
                <a:gd name="connsiteY0" fmla="*/ 358394 h 716788"/>
                <a:gd name="connsiteX1" fmla="*/ 358394 w 716788"/>
                <a:gd name="connsiteY1" fmla="*/ 716788 h 716788"/>
                <a:gd name="connsiteX2" fmla="*/ 0 w 716788"/>
                <a:gd name="connsiteY2" fmla="*/ 358394 h 716788"/>
                <a:gd name="connsiteX3" fmla="*/ 358394 w 716788"/>
                <a:gd name="connsiteY3" fmla="*/ 0 h 716788"/>
                <a:gd name="connsiteX4" fmla="*/ 716788 w 716788"/>
                <a:gd name="connsiteY4" fmla="*/ 358394 h 71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788" h="716788">
                  <a:moveTo>
                    <a:pt x="716788" y="358394"/>
                  </a:moveTo>
                  <a:cubicBezTo>
                    <a:pt x="716788" y="556330"/>
                    <a:pt x="556330" y="716788"/>
                    <a:pt x="358394" y="716788"/>
                  </a:cubicBezTo>
                  <a:cubicBezTo>
                    <a:pt x="160458" y="716788"/>
                    <a:pt x="0" y="556330"/>
                    <a:pt x="0" y="358394"/>
                  </a:cubicBezTo>
                  <a:cubicBezTo>
                    <a:pt x="0" y="160458"/>
                    <a:pt x="160458" y="0"/>
                    <a:pt x="358394" y="0"/>
                  </a:cubicBezTo>
                  <a:cubicBezTo>
                    <a:pt x="556330" y="0"/>
                    <a:pt x="716788" y="160458"/>
                    <a:pt x="716788" y="358394"/>
                  </a:cubicBezTo>
                  <a:close/>
                </a:path>
              </a:pathLst>
            </a:custGeom>
            <a:solidFill>
              <a:srgbClr val="F2F2F2"/>
            </a:solidFill>
            <a:ln w="12700"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grpSp>
          <p:nvGrpSpPr>
            <p:cNvPr id="17" name="Graphic 220">
              <a:extLst>
                <a:ext uri="{FF2B5EF4-FFF2-40B4-BE49-F238E27FC236}">
                  <a16:creationId xmlns:a16="http://schemas.microsoft.com/office/drawing/2014/main" id="{10E75B2D-774D-6122-6BFC-FE5B94EE5BDA}"/>
                </a:ext>
              </a:extLst>
            </p:cNvPr>
            <p:cNvGrpSpPr/>
            <p:nvPr/>
          </p:nvGrpSpPr>
          <p:grpSpPr>
            <a:xfrm>
              <a:off x="681552" y="4162671"/>
              <a:ext cx="323450" cy="439928"/>
              <a:chOff x="681552" y="4162671"/>
              <a:chExt cx="323450" cy="439928"/>
            </a:xfrm>
            <a:noFill/>
          </p:grpSpPr>
          <p:sp>
            <p:nvSpPr>
              <p:cNvPr id="18" name="Freeform: Shape 17">
                <a:extLst>
                  <a:ext uri="{FF2B5EF4-FFF2-40B4-BE49-F238E27FC236}">
                    <a16:creationId xmlns:a16="http://schemas.microsoft.com/office/drawing/2014/main" id="{CDD6D96F-A922-AF05-6DEE-392B2FBCA968}"/>
                  </a:ext>
                </a:extLst>
              </p:cNvPr>
              <p:cNvSpPr/>
              <p:nvPr/>
            </p:nvSpPr>
            <p:spPr>
              <a:xfrm>
                <a:off x="693933" y="4230766"/>
                <a:ext cx="298363" cy="371833"/>
              </a:xfrm>
              <a:custGeom>
                <a:avLst/>
                <a:gdLst>
                  <a:gd name="connsiteX0" fmla="*/ 0 w 298363"/>
                  <a:gd name="connsiteY0" fmla="*/ 0 h 371833"/>
                  <a:gd name="connsiteX1" fmla="*/ 0 w 298363"/>
                  <a:gd name="connsiteY1" fmla="*/ 371834 h 371833"/>
                  <a:gd name="connsiteX2" fmla="*/ 298363 w 298363"/>
                  <a:gd name="connsiteY2" fmla="*/ 371834 h 371833"/>
                  <a:gd name="connsiteX3" fmla="*/ 298363 w 298363"/>
                  <a:gd name="connsiteY3" fmla="*/ 0 h 371833"/>
                </a:gdLst>
                <a:ahLst/>
                <a:cxnLst>
                  <a:cxn ang="0">
                    <a:pos x="connsiteX0" y="connsiteY0"/>
                  </a:cxn>
                  <a:cxn ang="0">
                    <a:pos x="connsiteX1" y="connsiteY1"/>
                  </a:cxn>
                  <a:cxn ang="0">
                    <a:pos x="connsiteX2" y="connsiteY2"/>
                  </a:cxn>
                  <a:cxn ang="0">
                    <a:pos x="connsiteX3" y="connsiteY3"/>
                  </a:cxn>
                </a:cxnLst>
                <a:rect l="l" t="t" r="r" b="b"/>
                <a:pathLst>
                  <a:path w="298363" h="371833">
                    <a:moveTo>
                      <a:pt x="0" y="0"/>
                    </a:moveTo>
                    <a:lnTo>
                      <a:pt x="0" y="371834"/>
                    </a:lnTo>
                    <a:lnTo>
                      <a:pt x="298363" y="371834"/>
                    </a:lnTo>
                    <a:lnTo>
                      <a:pt x="298363" y="0"/>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19" name="Freeform: Shape 18">
                <a:extLst>
                  <a:ext uri="{FF2B5EF4-FFF2-40B4-BE49-F238E27FC236}">
                    <a16:creationId xmlns:a16="http://schemas.microsoft.com/office/drawing/2014/main" id="{592B63DC-123B-CFF9-4511-7A55C40E138F}"/>
                  </a:ext>
                </a:extLst>
              </p:cNvPr>
              <p:cNvSpPr/>
              <p:nvPr/>
            </p:nvSpPr>
            <p:spPr>
              <a:xfrm>
                <a:off x="807079" y="4459905"/>
                <a:ext cx="44799" cy="85118"/>
              </a:xfrm>
              <a:custGeom>
                <a:avLst/>
                <a:gdLst>
                  <a:gd name="connsiteX0" fmla="*/ 44799 w 44799"/>
                  <a:gd name="connsiteY0" fmla="*/ 85119 h 85118"/>
                  <a:gd name="connsiteX1" fmla="*/ 0 w 44799"/>
                  <a:gd name="connsiteY1" fmla="*/ 85119 h 85118"/>
                  <a:gd name="connsiteX2" fmla="*/ 0 w 44799"/>
                  <a:gd name="connsiteY2" fmla="*/ 0 h 85118"/>
                  <a:gd name="connsiteX3" fmla="*/ 44799 w 44799"/>
                  <a:gd name="connsiteY3" fmla="*/ 0 h 85118"/>
                </a:gdLst>
                <a:ahLst/>
                <a:cxnLst>
                  <a:cxn ang="0">
                    <a:pos x="connsiteX0" y="connsiteY0"/>
                  </a:cxn>
                  <a:cxn ang="0">
                    <a:pos x="connsiteX1" y="connsiteY1"/>
                  </a:cxn>
                  <a:cxn ang="0">
                    <a:pos x="connsiteX2" y="connsiteY2"/>
                  </a:cxn>
                  <a:cxn ang="0">
                    <a:pos x="connsiteX3" y="connsiteY3"/>
                  </a:cxn>
                </a:cxnLst>
                <a:rect l="l" t="t" r="r" b="b"/>
                <a:pathLst>
                  <a:path w="44799" h="85118">
                    <a:moveTo>
                      <a:pt x="44799" y="85119"/>
                    </a:moveTo>
                    <a:lnTo>
                      <a:pt x="0" y="85119"/>
                    </a:lnTo>
                    <a:lnTo>
                      <a:pt x="0" y="0"/>
                    </a:lnTo>
                    <a:lnTo>
                      <a:pt x="44799" y="0"/>
                    </a:lnTo>
                    <a:close/>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0" name="Freeform: Shape 19">
                <a:extLst>
                  <a:ext uri="{FF2B5EF4-FFF2-40B4-BE49-F238E27FC236}">
                    <a16:creationId xmlns:a16="http://schemas.microsoft.com/office/drawing/2014/main" id="{9F49CD28-B12C-5C9C-9C80-8F558BCE8E16}"/>
                  </a:ext>
                </a:extLst>
              </p:cNvPr>
              <p:cNvSpPr/>
              <p:nvPr/>
            </p:nvSpPr>
            <p:spPr>
              <a:xfrm>
                <a:off x="813099" y="4502249"/>
                <a:ext cx="37631" cy="8959"/>
              </a:xfrm>
              <a:custGeom>
                <a:avLst/>
                <a:gdLst>
                  <a:gd name="connsiteX0" fmla="*/ 0 w 37631"/>
                  <a:gd name="connsiteY0" fmla="*/ 0 h 8959"/>
                  <a:gd name="connsiteX1" fmla="*/ 37631 w 37631"/>
                  <a:gd name="connsiteY1" fmla="*/ 0 h 8959"/>
                </a:gdLst>
                <a:ahLst/>
                <a:cxnLst>
                  <a:cxn ang="0">
                    <a:pos x="connsiteX0" y="connsiteY0"/>
                  </a:cxn>
                  <a:cxn ang="0">
                    <a:pos x="connsiteX1" y="connsiteY1"/>
                  </a:cxn>
                </a:cxnLst>
                <a:rect l="l" t="t" r="r" b="b"/>
                <a:pathLst>
                  <a:path w="37631" h="8959">
                    <a:moveTo>
                      <a:pt x="0" y="0"/>
                    </a:moveTo>
                    <a:lnTo>
                      <a:pt x="37631"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1" name="Freeform: Shape 20">
                <a:extLst>
                  <a:ext uri="{FF2B5EF4-FFF2-40B4-BE49-F238E27FC236}">
                    <a16:creationId xmlns:a16="http://schemas.microsoft.com/office/drawing/2014/main" id="{47802EC4-C30E-3D68-0A73-D5A26D1239CD}"/>
                  </a:ext>
                </a:extLst>
              </p:cNvPr>
              <p:cNvSpPr/>
              <p:nvPr/>
            </p:nvSpPr>
            <p:spPr>
              <a:xfrm>
                <a:off x="730336" y="4459905"/>
                <a:ext cx="44799" cy="85118"/>
              </a:xfrm>
              <a:custGeom>
                <a:avLst/>
                <a:gdLst>
                  <a:gd name="connsiteX0" fmla="*/ 44799 w 44799"/>
                  <a:gd name="connsiteY0" fmla="*/ 85119 h 85118"/>
                  <a:gd name="connsiteX1" fmla="*/ 0 w 44799"/>
                  <a:gd name="connsiteY1" fmla="*/ 85119 h 85118"/>
                  <a:gd name="connsiteX2" fmla="*/ 0 w 44799"/>
                  <a:gd name="connsiteY2" fmla="*/ 0 h 85118"/>
                  <a:gd name="connsiteX3" fmla="*/ 44799 w 44799"/>
                  <a:gd name="connsiteY3" fmla="*/ 0 h 85118"/>
                </a:gdLst>
                <a:ahLst/>
                <a:cxnLst>
                  <a:cxn ang="0">
                    <a:pos x="connsiteX0" y="connsiteY0"/>
                  </a:cxn>
                  <a:cxn ang="0">
                    <a:pos x="connsiteX1" y="connsiteY1"/>
                  </a:cxn>
                  <a:cxn ang="0">
                    <a:pos x="connsiteX2" y="connsiteY2"/>
                  </a:cxn>
                  <a:cxn ang="0">
                    <a:pos x="connsiteX3" y="connsiteY3"/>
                  </a:cxn>
                </a:cxnLst>
                <a:rect l="l" t="t" r="r" b="b"/>
                <a:pathLst>
                  <a:path w="44799" h="85118">
                    <a:moveTo>
                      <a:pt x="44799" y="85119"/>
                    </a:moveTo>
                    <a:lnTo>
                      <a:pt x="0" y="85119"/>
                    </a:lnTo>
                    <a:lnTo>
                      <a:pt x="0" y="0"/>
                    </a:lnTo>
                    <a:lnTo>
                      <a:pt x="44799" y="0"/>
                    </a:lnTo>
                    <a:close/>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2" name="Freeform: Shape 21">
                <a:extLst>
                  <a:ext uri="{FF2B5EF4-FFF2-40B4-BE49-F238E27FC236}">
                    <a16:creationId xmlns:a16="http://schemas.microsoft.com/office/drawing/2014/main" id="{0ECA5840-9886-7A05-7A3E-B81570034811}"/>
                  </a:ext>
                </a:extLst>
              </p:cNvPr>
              <p:cNvSpPr/>
              <p:nvPr/>
            </p:nvSpPr>
            <p:spPr>
              <a:xfrm>
                <a:off x="736044" y="4502249"/>
                <a:ext cx="37631" cy="8959"/>
              </a:xfrm>
              <a:custGeom>
                <a:avLst/>
                <a:gdLst>
                  <a:gd name="connsiteX0" fmla="*/ 0 w 37631"/>
                  <a:gd name="connsiteY0" fmla="*/ 0 h 8959"/>
                  <a:gd name="connsiteX1" fmla="*/ 37631 w 37631"/>
                  <a:gd name="connsiteY1" fmla="*/ 0 h 8959"/>
                </a:gdLst>
                <a:ahLst/>
                <a:cxnLst>
                  <a:cxn ang="0">
                    <a:pos x="connsiteX0" y="connsiteY0"/>
                  </a:cxn>
                  <a:cxn ang="0">
                    <a:pos x="connsiteX1" y="connsiteY1"/>
                  </a:cxn>
                </a:cxnLst>
                <a:rect l="l" t="t" r="r" b="b"/>
                <a:pathLst>
                  <a:path w="37631" h="8959">
                    <a:moveTo>
                      <a:pt x="0" y="0"/>
                    </a:moveTo>
                    <a:lnTo>
                      <a:pt x="37631"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3" name="Freeform: Shape 22">
                <a:extLst>
                  <a:ext uri="{FF2B5EF4-FFF2-40B4-BE49-F238E27FC236}">
                    <a16:creationId xmlns:a16="http://schemas.microsoft.com/office/drawing/2014/main" id="{90614980-22E4-0DF2-9BCB-170FF249A50E}"/>
                  </a:ext>
                </a:extLst>
              </p:cNvPr>
              <p:cNvSpPr/>
              <p:nvPr/>
            </p:nvSpPr>
            <p:spPr>
              <a:xfrm>
                <a:off x="807079" y="4302399"/>
                <a:ext cx="44799" cy="85118"/>
              </a:xfrm>
              <a:custGeom>
                <a:avLst/>
                <a:gdLst>
                  <a:gd name="connsiteX0" fmla="*/ 44799 w 44799"/>
                  <a:gd name="connsiteY0" fmla="*/ 85118 h 85118"/>
                  <a:gd name="connsiteX1" fmla="*/ 0 w 44799"/>
                  <a:gd name="connsiteY1" fmla="*/ 85118 h 85118"/>
                  <a:gd name="connsiteX2" fmla="*/ 0 w 44799"/>
                  <a:gd name="connsiteY2" fmla="*/ 0 h 85118"/>
                  <a:gd name="connsiteX3" fmla="*/ 44799 w 44799"/>
                  <a:gd name="connsiteY3" fmla="*/ 0 h 85118"/>
                </a:gdLst>
                <a:ahLst/>
                <a:cxnLst>
                  <a:cxn ang="0">
                    <a:pos x="connsiteX0" y="connsiteY0"/>
                  </a:cxn>
                  <a:cxn ang="0">
                    <a:pos x="connsiteX1" y="connsiteY1"/>
                  </a:cxn>
                  <a:cxn ang="0">
                    <a:pos x="connsiteX2" y="connsiteY2"/>
                  </a:cxn>
                  <a:cxn ang="0">
                    <a:pos x="connsiteX3" y="connsiteY3"/>
                  </a:cxn>
                </a:cxnLst>
                <a:rect l="l" t="t" r="r" b="b"/>
                <a:pathLst>
                  <a:path w="44799" h="85118">
                    <a:moveTo>
                      <a:pt x="44799" y="85118"/>
                    </a:moveTo>
                    <a:lnTo>
                      <a:pt x="0" y="85118"/>
                    </a:lnTo>
                    <a:lnTo>
                      <a:pt x="0" y="0"/>
                    </a:lnTo>
                    <a:lnTo>
                      <a:pt x="44799" y="0"/>
                    </a:lnTo>
                    <a:close/>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4" name="Freeform: Shape 23">
                <a:extLst>
                  <a:ext uri="{FF2B5EF4-FFF2-40B4-BE49-F238E27FC236}">
                    <a16:creationId xmlns:a16="http://schemas.microsoft.com/office/drawing/2014/main" id="{8C762D84-BD17-150C-C0AB-FA327A08BD7F}"/>
                  </a:ext>
                </a:extLst>
              </p:cNvPr>
              <p:cNvSpPr/>
              <p:nvPr/>
            </p:nvSpPr>
            <p:spPr>
              <a:xfrm>
                <a:off x="813099" y="4344556"/>
                <a:ext cx="37631" cy="8959"/>
              </a:xfrm>
              <a:custGeom>
                <a:avLst/>
                <a:gdLst>
                  <a:gd name="connsiteX0" fmla="*/ 0 w 37631"/>
                  <a:gd name="connsiteY0" fmla="*/ 0 h 8959"/>
                  <a:gd name="connsiteX1" fmla="*/ 37631 w 37631"/>
                  <a:gd name="connsiteY1" fmla="*/ 0 h 8959"/>
                </a:gdLst>
                <a:ahLst/>
                <a:cxnLst>
                  <a:cxn ang="0">
                    <a:pos x="connsiteX0" y="connsiteY0"/>
                  </a:cxn>
                  <a:cxn ang="0">
                    <a:pos x="connsiteX1" y="connsiteY1"/>
                  </a:cxn>
                </a:cxnLst>
                <a:rect l="l" t="t" r="r" b="b"/>
                <a:pathLst>
                  <a:path w="37631" h="8959">
                    <a:moveTo>
                      <a:pt x="0" y="0"/>
                    </a:moveTo>
                    <a:lnTo>
                      <a:pt x="37631"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5" name="Freeform: Shape 24">
                <a:extLst>
                  <a:ext uri="{FF2B5EF4-FFF2-40B4-BE49-F238E27FC236}">
                    <a16:creationId xmlns:a16="http://schemas.microsoft.com/office/drawing/2014/main" id="{23EAADD0-73CB-8E6E-2003-4A0C7A74363A}"/>
                  </a:ext>
                </a:extLst>
              </p:cNvPr>
              <p:cNvSpPr/>
              <p:nvPr/>
            </p:nvSpPr>
            <p:spPr>
              <a:xfrm>
                <a:off x="883325" y="4302399"/>
                <a:ext cx="44799" cy="85118"/>
              </a:xfrm>
              <a:custGeom>
                <a:avLst/>
                <a:gdLst>
                  <a:gd name="connsiteX0" fmla="*/ 44799 w 44799"/>
                  <a:gd name="connsiteY0" fmla="*/ 85118 h 85118"/>
                  <a:gd name="connsiteX1" fmla="*/ 0 w 44799"/>
                  <a:gd name="connsiteY1" fmla="*/ 85118 h 85118"/>
                  <a:gd name="connsiteX2" fmla="*/ 0 w 44799"/>
                  <a:gd name="connsiteY2" fmla="*/ 0 h 85118"/>
                  <a:gd name="connsiteX3" fmla="*/ 44799 w 44799"/>
                  <a:gd name="connsiteY3" fmla="*/ 0 h 85118"/>
                </a:gdLst>
                <a:ahLst/>
                <a:cxnLst>
                  <a:cxn ang="0">
                    <a:pos x="connsiteX0" y="connsiteY0"/>
                  </a:cxn>
                  <a:cxn ang="0">
                    <a:pos x="connsiteX1" y="connsiteY1"/>
                  </a:cxn>
                  <a:cxn ang="0">
                    <a:pos x="connsiteX2" y="connsiteY2"/>
                  </a:cxn>
                  <a:cxn ang="0">
                    <a:pos x="connsiteX3" y="connsiteY3"/>
                  </a:cxn>
                </a:cxnLst>
                <a:rect l="l" t="t" r="r" b="b"/>
                <a:pathLst>
                  <a:path w="44799" h="85118">
                    <a:moveTo>
                      <a:pt x="44799" y="85118"/>
                    </a:moveTo>
                    <a:lnTo>
                      <a:pt x="0" y="85118"/>
                    </a:lnTo>
                    <a:lnTo>
                      <a:pt x="0" y="0"/>
                    </a:lnTo>
                    <a:lnTo>
                      <a:pt x="44799" y="0"/>
                    </a:lnTo>
                    <a:close/>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6" name="Freeform: Shape 25">
                <a:extLst>
                  <a:ext uri="{FF2B5EF4-FFF2-40B4-BE49-F238E27FC236}">
                    <a16:creationId xmlns:a16="http://schemas.microsoft.com/office/drawing/2014/main" id="{B033AC42-09D0-E4AB-D5B4-2450158B6ABB}"/>
                  </a:ext>
                </a:extLst>
              </p:cNvPr>
              <p:cNvSpPr/>
              <p:nvPr/>
            </p:nvSpPr>
            <p:spPr>
              <a:xfrm>
                <a:off x="889257" y="4344556"/>
                <a:ext cx="37631" cy="8959"/>
              </a:xfrm>
              <a:custGeom>
                <a:avLst/>
                <a:gdLst>
                  <a:gd name="connsiteX0" fmla="*/ 0 w 37631"/>
                  <a:gd name="connsiteY0" fmla="*/ 0 h 8959"/>
                  <a:gd name="connsiteX1" fmla="*/ 37631 w 37631"/>
                  <a:gd name="connsiteY1" fmla="*/ 0 h 8959"/>
                </a:gdLst>
                <a:ahLst/>
                <a:cxnLst>
                  <a:cxn ang="0">
                    <a:pos x="connsiteX0" y="connsiteY0"/>
                  </a:cxn>
                  <a:cxn ang="0">
                    <a:pos x="connsiteX1" y="connsiteY1"/>
                  </a:cxn>
                </a:cxnLst>
                <a:rect l="l" t="t" r="r" b="b"/>
                <a:pathLst>
                  <a:path w="37631" h="8959">
                    <a:moveTo>
                      <a:pt x="0" y="0"/>
                    </a:moveTo>
                    <a:lnTo>
                      <a:pt x="37631"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7" name="Freeform: Shape 26">
                <a:extLst>
                  <a:ext uri="{FF2B5EF4-FFF2-40B4-BE49-F238E27FC236}">
                    <a16:creationId xmlns:a16="http://schemas.microsoft.com/office/drawing/2014/main" id="{FD47811D-F646-D964-4B60-5E28D8D0DA10}"/>
                  </a:ext>
                </a:extLst>
              </p:cNvPr>
              <p:cNvSpPr/>
              <p:nvPr/>
            </p:nvSpPr>
            <p:spPr>
              <a:xfrm>
                <a:off x="730336" y="4302399"/>
                <a:ext cx="44799" cy="85118"/>
              </a:xfrm>
              <a:custGeom>
                <a:avLst/>
                <a:gdLst>
                  <a:gd name="connsiteX0" fmla="*/ 44799 w 44799"/>
                  <a:gd name="connsiteY0" fmla="*/ 85118 h 85118"/>
                  <a:gd name="connsiteX1" fmla="*/ 0 w 44799"/>
                  <a:gd name="connsiteY1" fmla="*/ 85118 h 85118"/>
                  <a:gd name="connsiteX2" fmla="*/ 0 w 44799"/>
                  <a:gd name="connsiteY2" fmla="*/ 0 h 85118"/>
                  <a:gd name="connsiteX3" fmla="*/ 44799 w 44799"/>
                  <a:gd name="connsiteY3" fmla="*/ 0 h 85118"/>
                </a:gdLst>
                <a:ahLst/>
                <a:cxnLst>
                  <a:cxn ang="0">
                    <a:pos x="connsiteX0" y="connsiteY0"/>
                  </a:cxn>
                  <a:cxn ang="0">
                    <a:pos x="connsiteX1" y="connsiteY1"/>
                  </a:cxn>
                  <a:cxn ang="0">
                    <a:pos x="connsiteX2" y="connsiteY2"/>
                  </a:cxn>
                  <a:cxn ang="0">
                    <a:pos x="connsiteX3" y="connsiteY3"/>
                  </a:cxn>
                </a:cxnLst>
                <a:rect l="l" t="t" r="r" b="b"/>
                <a:pathLst>
                  <a:path w="44799" h="85118">
                    <a:moveTo>
                      <a:pt x="44799" y="85118"/>
                    </a:moveTo>
                    <a:lnTo>
                      <a:pt x="0" y="85118"/>
                    </a:lnTo>
                    <a:lnTo>
                      <a:pt x="0" y="0"/>
                    </a:lnTo>
                    <a:lnTo>
                      <a:pt x="44799" y="0"/>
                    </a:lnTo>
                    <a:close/>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8" name="Freeform: Shape 27">
                <a:extLst>
                  <a:ext uri="{FF2B5EF4-FFF2-40B4-BE49-F238E27FC236}">
                    <a16:creationId xmlns:a16="http://schemas.microsoft.com/office/drawing/2014/main" id="{12986C34-FBC4-5CC4-89D6-E5ADAA7A9578}"/>
                  </a:ext>
                </a:extLst>
              </p:cNvPr>
              <p:cNvSpPr/>
              <p:nvPr/>
            </p:nvSpPr>
            <p:spPr>
              <a:xfrm>
                <a:off x="736044" y="4344556"/>
                <a:ext cx="37631" cy="8959"/>
              </a:xfrm>
              <a:custGeom>
                <a:avLst/>
                <a:gdLst>
                  <a:gd name="connsiteX0" fmla="*/ 0 w 37631"/>
                  <a:gd name="connsiteY0" fmla="*/ 0 h 8959"/>
                  <a:gd name="connsiteX1" fmla="*/ 37631 w 37631"/>
                  <a:gd name="connsiteY1" fmla="*/ 0 h 8959"/>
                </a:gdLst>
                <a:ahLst/>
                <a:cxnLst>
                  <a:cxn ang="0">
                    <a:pos x="connsiteX0" y="connsiteY0"/>
                  </a:cxn>
                  <a:cxn ang="0">
                    <a:pos x="connsiteX1" y="connsiteY1"/>
                  </a:cxn>
                </a:cxnLst>
                <a:rect l="l" t="t" r="r" b="b"/>
                <a:pathLst>
                  <a:path w="37631" h="8959">
                    <a:moveTo>
                      <a:pt x="0" y="0"/>
                    </a:moveTo>
                    <a:lnTo>
                      <a:pt x="37631"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29" name="Freeform: Shape 28">
                <a:extLst>
                  <a:ext uri="{FF2B5EF4-FFF2-40B4-BE49-F238E27FC236}">
                    <a16:creationId xmlns:a16="http://schemas.microsoft.com/office/drawing/2014/main" id="{9200792A-314E-1FCE-C931-EEAAD883374A}"/>
                  </a:ext>
                </a:extLst>
              </p:cNvPr>
              <p:cNvSpPr/>
              <p:nvPr/>
            </p:nvSpPr>
            <p:spPr>
              <a:xfrm>
                <a:off x="886569" y="4460138"/>
                <a:ext cx="68990" cy="139773"/>
              </a:xfrm>
              <a:custGeom>
                <a:avLst/>
                <a:gdLst>
                  <a:gd name="connsiteX0" fmla="*/ 0 w 68990"/>
                  <a:gd name="connsiteY0" fmla="*/ 139774 h 139773"/>
                  <a:gd name="connsiteX1" fmla="*/ 0 w 68990"/>
                  <a:gd name="connsiteY1" fmla="*/ 0 h 139773"/>
                  <a:gd name="connsiteX2" fmla="*/ 68991 w 68990"/>
                  <a:gd name="connsiteY2" fmla="*/ 0 h 139773"/>
                  <a:gd name="connsiteX3" fmla="*/ 68991 w 68990"/>
                  <a:gd name="connsiteY3" fmla="*/ 139774 h 139773"/>
                </a:gdLst>
                <a:ahLst/>
                <a:cxnLst>
                  <a:cxn ang="0">
                    <a:pos x="connsiteX0" y="connsiteY0"/>
                  </a:cxn>
                  <a:cxn ang="0">
                    <a:pos x="connsiteX1" y="connsiteY1"/>
                  </a:cxn>
                  <a:cxn ang="0">
                    <a:pos x="connsiteX2" y="connsiteY2"/>
                  </a:cxn>
                  <a:cxn ang="0">
                    <a:pos x="connsiteX3" y="connsiteY3"/>
                  </a:cxn>
                </a:cxnLst>
                <a:rect l="l" t="t" r="r" b="b"/>
                <a:pathLst>
                  <a:path w="68990" h="139773">
                    <a:moveTo>
                      <a:pt x="0" y="139774"/>
                    </a:moveTo>
                    <a:lnTo>
                      <a:pt x="0" y="0"/>
                    </a:lnTo>
                    <a:lnTo>
                      <a:pt x="68991" y="0"/>
                    </a:lnTo>
                    <a:lnTo>
                      <a:pt x="68991" y="139774"/>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30" name="Freeform: Shape 29">
                <a:extLst>
                  <a:ext uri="{FF2B5EF4-FFF2-40B4-BE49-F238E27FC236}">
                    <a16:creationId xmlns:a16="http://schemas.microsoft.com/office/drawing/2014/main" id="{55DB661A-2800-E3C9-715D-3918EC4E00DF}"/>
                  </a:ext>
                </a:extLst>
              </p:cNvPr>
              <p:cNvSpPr/>
              <p:nvPr/>
            </p:nvSpPr>
            <p:spPr>
              <a:xfrm>
                <a:off x="681552" y="4194164"/>
                <a:ext cx="323450" cy="35839"/>
              </a:xfrm>
              <a:custGeom>
                <a:avLst/>
                <a:gdLst>
                  <a:gd name="connsiteX0" fmla="*/ 323451 w 323450"/>
                  <a:gd name="connsiteY0" fmla="*/ 35839 h 35839"/>
                  <a:gd name="connsiteX1" fmla="*/ 0 w 323450"/>
                  <a:gd name="connsiteY1" fmla="*/ 35839 h 35839"/>
                  <a:gd name="connsiteX2" fmla="*/ 0 w 323450"/>
                  <a:gd name="connsiteY2" fmla="*/ 0 h 35839"/>
                  <a:gd name="connsiteX3" fmla="*/ 323451 w 323450"/>
                  <a:gd name="connsiteY3" fmla="*/ 0 h 35839"/>
                </a:gdLst>
                <a:ahLst/>
                <a:cxnLst>
                  <a:cxn ang="0">
                    <a:pos x="connsiteX0" y="connsiteY0"/>
                  </a:cxn>
                  <a:cxn ang="0">
                    <a:pos x="connsiteX1" y="connsiteY1"/>
                  </a:cxn>
                  <a:cxn ang="0">
                    <a:pos x="connsiteX2" y="connsiteY2"/>
                  </a:cxn>
                  <a:cxn ang="0">
                    <a:pos x="connsiteX3" y="connsiteY3"/>
                  </a:cxn>
                </a:cxnLst>
                <a:rect l="l" t="t" r="r" b="b"/>
                <a:pathLst>
                  <a:path w="323450" h="35839">
                    <a:moveTo>
                      <a:pt x="323451" y="35839"/>
                    </a:moveTo>
                    <a:lnTo>
                      <a:pt x="0" y="35839"/>
                    </a:lnTo>
                    <a:lnTo>
                      <a:pt x="0" y="0"/>
                    </a:lnTo>
                    <a:lnTo>
                      <a:pt x="323451" y="0"/>
                    </a:lnTo>
                    <a:close/>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31" name="Freeform: Shape 30">
                <a:extLst>
                  <a:ext uri="{FF2B5EF4-FFF2-40B4-BE49-F238E27FC236}">
                    <a16:creationId xmlns:a16="http://schemas.microsoft.com/office/drawing/2014/main" id="{9EF160DA-6CDD-30A9-26A1-FD91D45E7D16}"/>
                  </a:ext>
                </a:extLst>
              </p:cNvPr>
              <p:cNvSpPr/>
              <p:nvPr/>
            </p:nvSpPr>
            <p:spPr>
              <a:xfrm>
                <a:off x="942120" y="4162671"/>
                <a:ext cx="32255" cy="29567"/>
              </a:xfrm>
              <a:custGeom>
                <a:avLst/>
                <a:gdLst>
                  <a:gd name="connsiteX0" fmla="*/ 0 w 32255"/>
                  <a:gd name="connsiteY0" fmla="*/ 29567 h 29567"/>
                  <a:gd name="connsiteX1" fmla="*/ 0 w 32255"/>
                  <a:gd name="connsiteY1" fmla="*/ 0 h 29567"/>
                  <a:gd name="connsiteX2" fmla="*/ 32255 w 32255"/>
                  <a:gd name="connsiteY2" fmla="*/ 0 h 29567"/>
                  <a:gd name="connsiteX3" fmla="*/ 32255 w 32255"/>
                  <a:gd name="connsiteY3" fmla="*/ 29567 h 29567"/>
                </a:gdLst>
                <a:ahLst/>
                <a:cxnLst>
                  <a:cxn ang="0">
                    <a:pos x="connsiteX0" y="connsiteY0"/>
                  </a:cxn>
                  <a:cxn ang="0">
                    <a:pos x="connsiteX1" y="connsiteY1"/>
                  </a:cxn>
                  <a:cxn ang="0">
                    <a:pos x="connsiteX2" y="connsiteY2"/>
                  </a:cxn>
                  <a:cxn ang="0">
                    <a:pos x="connsiteX3" y="connsiteY3"/>
                  </a:cxn>
                </a:cxnLst>
                <a:rect l="l" t="t" r="r" b="b"/>
                <a:pathLst>
                  <a:path w="32255" h="29567">
                    <a:moveTo>
                      <a:pt x="0" y="29567"/>
                    </a:moveTo>
                    <a:lnTo>
                      <a:pt x="0" y="0"/>
                    </a:lnTo>
                    <a:lnTo>
                      <a:pt x="32255" y="0"/>
                    </a:lnTo>
                    <a:lnTo>
                      <a:pt x="32255" y="29567"/>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32" name="Freeform: Shape 31">
                <a:extLst>
                  <a:ext uri="{FF2B5EF4-FFF2-40B4-BE49-F238E27FC236}">
                    <a16:creationId xmlns:a16="http://schemas.microsoft.com/office/drawing/2014/main" id="{0811F02B-A71B-24F0-819B-89F33FF90DD4}"/>
                  </a:ext>
                </a:extLst>
              </p:cNvPr>
              <p:cNvSpPr/>
              <p:nvPr/>
            </p:nvSpPr>
            <p:spPr>
              <a:xfrm>
                <a:off x="890153" y="4162671"/>
                <a:ext cx="31359" cy="29567"/>
              </a:xfrm>
              <a:custGeom>
                <a:avLst/>
                <a:gdLst>
                  <a:gd name="connsiteX0" fmla="*/ 0 w 31359"/>
                  <a:gd name="connsiteY0" fmla="*/ 29567 h 29567"/>
                  <a:gd name="connsiteX1" fmla="*/ 0 w 31359"/>
                  <a:gd name="connsiteY1" fmla="*/ 0 h 29567"/>
                  <a:gd name="connsiteX2" fmla="*/ 31359 w 31359"/>
                  <a:gd name="connsiteY2" fmla="*/ 0 h 29567"/>
                  <a:gd name="connsiteX3" fmla="*/ 31359 w 31359"/>
                  <a:gd name="connsiteY3" fmla="*/ 29567 h 29567"/>
                </a:gdLst>
                <a:ahLst/>
                <a:cxnLst>
                  <a:cxn ang="0">
                    <a:pos x="connsiteX0" y="connsiteY0"/>
                  </a:cxn>
                  <a:cxn ang="0">
                    <a:pos x="connsiteX1" y="connsiteY1"/>
                  </a:cxn>
                  <a:cxn ang="0">
                    <a:pos x="connsiteX2" y="connsiteY2"/>
                  </a:cxn>
                  <a:cxn ang="0">
                    <a:pos x="connsiteX3" y="connsiteY3"/>
                  </a:cxn>
                </a:cxnLst>
                <a:rect l="l" t="t" r="r" b="b"/>
                <a:pathLst>
                  <a:path w="31359" h="29567">
                    <a:moveTo>
                      <a:pt x="0" y="29567"/>
                    </a:moveTo>
                    <a:lnTo>
                      <a:pt x="0" y="0"/>
                    </a:lnTo>
                    <a:lnTo>
                      <a:pt x="31359" y="0"/>
                    </a:lnTo>
                    <a:lnTo>
                      <a:pt x="31359" y="29567"/>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grpSp>
      </p:grpSp>
      <p:grpSp>
        <p:nvGrpSpPr>
          <p:cNvPr id="33" name="Group 32">
            <a:extLst>
              <a:ext uri="{FF2B5EF4-FFF2-40B4-BE49-F238E27FC236}">
                <a16:creationId xmlns:a16="http://schemas.microsoft.com/office/drawing/2014/main" id="{08E41A0E-FBD8-90FD-2E04-76EF57C7D905}"/>
              </a:ext>
            </a:extLst>
          </p:cNvPr>
          <p:cNvGrpSpPr/>
          <p:nvPr/>
        </p:nvGrpSpPr>
        <p:grpSpPr>
          <a:xfrm>
            <a:off x="1558007" y="2355847"/>
            <a:ext cx="403193" cy="403193"/>
            <a:chOff x="4560109" y="5680469"/>
            <a:chExt cx="716788" cy="716788"/>
          </a:xfrm>
        </p:grpSpPr>
        <p:sp>
          <p:nvSpPr>
            <p:cNvPr id="34" name="Freeform: Shape 33">
              <a:extLst>
                <a:ext uri="{FF2B5EF4-FFF2-40B4-BE49-F238E27FC236}">
                  <a16:creationId xmlns:a16="http://schemas.microsoft.com/office/drawing/2014/main" id="{76D369BA-5264-98F6-EC05-9546257F1CB4}"/>
                </a:ext>
              </a:extLst>
            </p:cNvPr>
            <p:cNvSpPr/>
            <p:nvPr/>
          </p:nvSpPr>
          <p:spPr>
            <a:xfrm>
              <a:off x="4560109" y="5680469"/>
              <a:ext cx="716788" cy="716788"/>
            </a:xfrm>
            <a:custGeom>
              <a:avLst/>
              <a:gdLst>
                <a:gd name="connsiteX0" fmla="*/ 716788 w 716788"/>
                <a:gd name="connsiteY0" fmla="*/ 358394 h 716788"/>
                <a:gd name="connsiteX1" fmla="*/ 358394 w 716788"/>
                <a:gd name="connsiteY1" fmla="*/ 716788 h 716788"/>
                <a:gd name="connsiteX2" fmla="*/ 0 w 716788"/>
                <a:gd name="connsiteY2" fmla="*/ 358394 h 716788"/>
                <a:gd name="connsiteX3" fmla="*/ 358394 w 716788"/>
                <a:gd name="connsiteY3" fmla="*/ 0 h 716788"/>
                <a:gd name="connsiteX4" fmla="*/ 716788 w 716788"/>
                <a:gd name="connsiteY4" fmla="*/ 358394 h 71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788" h="716788">
                  <a:moveTo>
                    <a:pt x="716788" y="358394"/>
                  </a:moveTo>
                  <a:cubicBezTo>
                    <a:pt x="716788" y="556329"/>
                    <a:pt x="556329" y="716788"/>
                    <a:pt x="358394" y="716788"/>
                  </a:cubicBezTo>
                  <a:cubicBezTo>
                    <a:pt x="160458" y="716788"/>
                    <a:pt x="0" y="556329"/>
                    <a:pt x="0" y="358394"/>
                  </a:cubicBezTo>
                  <a:cubicBezTo>
                    <a:pt x="0" y="160458"/>
                    <a:pt x="160458" y="0"/>
                    <a:pt x="358394" y="0"/>
                  </a:cubicBezTo>
                  <a:cubicBezTo>
                    <a:pt x="556329" y="0"/>
                    <a:pt x="716788" y="160458"/>
                    <a:pt x="716788" y="358394"/>
                  </a:cubicBezTo>
                  <a:close/>
                </a:path>
              </a:pathLst>
            </a:custGeom>
            <a:solidFill>
              <a:srgbClr val="F2F2F2"/>
            </a:solidFill>
            <a:ln w="12700" cap="flat">
              <a:noFill/>
              <a:prstDash val="solid"/>
              <a:miter/>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grpSp>
          <p:nvGrpSpPr>
            <p:cNvPr id="35" name="Graphic 220">
              <a:extLst>
                <a:ext uri="{FF2B5EF4-FFF2-40B4-BE49-F238E27FC236}">
                  <a16:creationId xmlns:a16="http://schemas.microsoft.com/office/drawing/2014/main" id="{73B7C2CE-1FBE-5820-BCAE-8AEC1FADA28C}"/>
                </a:ext>
              </a:extLst>
            </p:cNvPr>
            <p:cNvGrpSpPr/>
            <p:nvPr/>
          </p:nvGrpSpPr>
          <p:grpSpPr>
            <a:xfrm>
              <a:off x="4698091" y="5804115"/>
              <a:ext cx="440824" cy="439928"/>
              <a:chOff x="4679275" y="5804115"/>
              <a:chExt cx="440824" cy="439928"/>
            </a:xfrm>
            <a:noFill/>
          </p:grpSpPr>
          <p:sp>
            <p:nvSpPr>
              <p:cNvPr id="36" name="Freeform: Shape 35">
                <a:extLst>
                  <a:ext uri="{FF2B5EF4-FFF2-40B4-BE49-F238E27FC236}">
                    <a16:creationId xmlns:a16="http://schemas.microsoft.com/office/drawing/2014/main" id="{1D2FD7BB-A4ED-70BF-FE39-5F1CA9856173}"/>
                  </a:ext>
                </a:extLst>
              </p:cNvPr>
              <p:cNvSpPr/>
              <p:nvPr/>
            </p:nvSpPr>
            <p:spPr>
              <a:xfrm>
                <a:off x="5000933" y="6102478"/>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37" name="Freeform: Shape 36">
                <a:extLst>
                  <a:ext uri="{FF2B5EF4-FFF2-40B4-BE49-F238E27FC236}">
                    <a16:creationId xmlns:a16="http://schemas.microsoft.com/office/drawing/2014/main" id="{ED733723-BCD8-859E-FE32-D6562B7F3389}"/>
                  </a:ext>
                </a:extLst>
              </p:cNvPr>
              <p:cNvSpPr/>
              <p:nvPr/>
            </p:nvSpPr>
            <p:spPr>
              <a:xfrm>
                <a:off x="4967782" y="6102478"/>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38" name="Freeform: Shape 37">
                <a:extLst>
                  <a:ext uri="{FF2B5EF4-FFF2-40B4-BE49-F238E27FC236}">
                    <a16:creationId xmlns:a16="http://schemas.microsoft.com/office/drawing/2014/main" id="{50B19643-2779-3A5F-0FE9-6615E810C5AA}"/>
                  </a:ext>
                </a:extLst>
              </p:cNvPr>
              <p:cNvSpPr/>
              <p:nvPr/>
            </p:nvSpPr>
            <p:spPr>
              <a:xfrm>
                <a:off x="4935526" y="6102478"/>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39" name="Freeform: Shape 38">
                <a:extLst>
                  <a:ext uri="{FF2B5EF4-FFF2-40B4-BE49-F238E27FC236}">
                    <a16:creationId xmlns:a16="http://schemas.microsoft.com/office/drawing/2014/main" id="{84FE6B33-DAF7-BF60-1091-8A4DBF34686C}"/>
                  </a:ext>
                </a:extLst>
              </p:cNvPr>
              <p:cNvSpPr/>
              <p:nvPr/>
            </p:nvSpPr>
            <p:spPr>
              <a:xfrm>
                <a:off x="4903271" y="6102478"/>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0" name="Freeform: Shape 39">
                <a:extLst>
                  <a:ext uri="{FF2B5EF4-FFF2-40B4-BE49-F238E27FC236}">
                    <a16:creationId xmlns:a16="http://schemas.microsoft.com/office/drawing/2014/main" id="{567FA2A2-7F41-C5A4-BBE9-D745435F8195}"/>
                  </a:ext>
                </a:extLst>
              </p:cNvPr>
              <p:cNvSpPr/>
              <p:nvPr/>
            </p:nvSpPr>
            <p:spPr>
              <a:xfrm>
                <a:off x="5035877" y="5838163"/>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1" name="Freeform: Shape 40">
                <a:extLst>
                  <a:ext uri="{FF2B5EF4-FFF2-40B4-BE49-F238E27FC236}">
                    <a16:creationId xmlns:a16="http://schemas.microsoft.com/office/drawing/2014/main" id="{05EDFF7C-D5C6-8BC6-2F14-23745D8715B9}"/>
                  </a:ext>
                </a:extLst>
              </p:cNvPr>
              <p:cNvSpPr/>
              <p:nvPr/>
            </p:nvSpPr>
            <p:spPr>
              <a:xfrm>
                <a:off x="5003621" y="5838163"/>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2" name="Freeform: Shape 41">
                <a:extLst>
                  <a:ext uri="{FF2B5EF4-FFF2-40B4-BE49-F238E27FC236}">
                    <a16:creationId xmlns:a16="http://schemas.microsoft.com/office/drawing/2014/main" id="{5CF6A660-372B-912B-8563-8B18BCABD1A2}"/>
                  </a:ext>
                </a:extLst>
              </p:cNvPr>
              <p:cNvSpPr/>
              <p:nvPr/>
            </p:nvSpPr>
            <p:spPr>
              <a:xfrm>
                <a:off x="4970470" y="5838163"/>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3" name="Freeform: Shape 42">
                <a:extLst>
                  <a:ext uri="{FF2B5EF4-FFF2-40B4-BE49-F238E27FC236}">
                    <a16:creationId xmlns:a16="http://schemas.microsoft.com/office/drawing/2014/main" id="{D205EA4C-CCDE-D435-52F0-166D7DF98C09}"/>
                  </a:ext>
                </a:extLst>
              </p:cNvPr>
              <p:cNvSpPr/>
              <p:nvPr/>
            </p:nvSpPr>
            <p:spPr>
              <a:xfrm>
                <a:off x="5035877" y="5885650"/>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4" name="Freeform: Shape 43">
                <a:extLst>
                  <a:ext uri="{FF2B5EF4-FFF2-40B4-BE49-F238E27FC236}">
                    <a16:creationId xmlns:a16="http://schemas.microsoft.com/office/drawing/2014/main" id="{2314F867-3330-3CB0-CB34-000F39800BB5}"/>
                  </a:ext>
                </a:extLst>
              </p:cNvPr>
              <p:cNvSpPr/>
              <p:nvPr/>
            </p:nvSpPr>
            <p:spPr>
              <a:xfrm>
                <a:off x="5003621" y="5885650"/>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5" name="Freeform: Shape 44">
                <a:extLst>
                  <a:ext uri="{FF2B5EF4-FFF2-40B4-BE49-F238E27FC236}">
                    <a16:creationId xmlns:a16="http://schemas.microsoft.com/office/drawing/2014/main" id="{B8A25AEC-C80B-EF72-BD1D-131209A625CF}"/>
                  </a:ext>
                </a:extLst>
              </p:cNvPr>
              <p:cNvSpPr/>
              <p:nvPr/>
            </p:nvSpPr>
            <p:spPr>
              <a:xfrm>
                <a:off x="4970470" y="5885650"/>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6" name="Freeform: Shape 45">
                <a:extLst>
                  <a:ext uri="{FF2B5EF4-FFF2-40B4-BE49-F238E27FC236}">
                    <a16:creationId xmlns:a16="http://schemas.microsoft.com/office/drawing/2014/main" id="{B9249033-1CD2-89CB-D4D0-1B18E7EB34F7}"/>
                  </a:ext>
                </a:extLst>
              </p:cNvPr>
              <p:cNvSpPr/>
              <p:nvPr/>
            </p:nvSpPr>
            <p:spPr>
              <a:xfrm>
                <a:off x="5035877" y="5933137"/>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7" name="Freeform: Shape 46">
                <a:extLst>
                  <a:ext uri="{FF2B5EF4-FFF2-40B4-BE49-F238E27FC236}">
                    <a16:creationId xmlns:a16="http://schemas.microsoft.com/office/drawing/2014/main" id="{12B81B25-271E-FB8D-3C73-0D504A5A8BF8}"/>
                  </a:ext>
                </a:extLst>
              </p:cNvPr>
              <p:cNvSpPr/>
              <p:nvPr/>
            </p:nvSpPr>
            <p:spPr>
              <a:xfrm>
                <a:off x="5003621" y="5933137"/>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8" name="Freeform: Shape 47">
                <a:extLst>
                  <a:ext uri="{FF2B5EF4-FFF2-40B4-BE49-F238E27FC236}">
                    <a16:creationId xmlns:a16="http://schemas.microsoft.com/office/drawing/2014/main" id="{FA86EAC9-AC34-28B8-03D5-BFC91E311263}"/>
                  </a:ext>
                </a:extLst>
              </p:cNvPr>
              <p:cNvSpPr/>
              <p:nvPr/>
            </p:nvSpPr>
            <p:spPr>
              <a:xfrm>
                <a:off x="4970470" y="5933137"/>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49" name="Freeform: Shape 48">
                <a:extLst>
                  <a:ext uri="{FF2B5EF4-FFF2-40B4-BE49-F238E27FC236}">
                    <a16:creationId xmlns:a16="http://schemas.microsoft.com/office/drawing/2014/main" id="{F37B99E2-D639-55F6-EE51-52B5542A55D4}"/>
                  </a:ext>
                </a:extLst>
              </p:cNvPr>
              <p:cNvSpPr/>
              <p:nvPr/>
            </p:nvSpPr>
            <p:spPr>
              <a:xfrm>
                <a:off x="5035877" y="5980624"/>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0" name="Freeform: Shape 49">
                <a:extLst>
                  <a:ext uri="{FF2B5EF4-FFF2-40B4-BE49-F238E27FC236}">
                    <a16:creationId xmlns:a16="http://schemas.microsoft.com/office/drawing/2014/main" id="{4F7727B2-8B42-AB47-6DAD-1FDCE31A9B1A}"/>
                  </a:ext>
                </a:extLst>
              </p:cNvPr>
              <p:cNvSpPr/>
              <p:nvPr/>
            </p:nvSpPr>
            <p:spPr>
              <a:xfrm>
                <a:off x="5003621" y="5980624"/>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1" name="Freeform: Shape 50">
                <a:extLst>
                  <a:ext uri="{FF2B5EF4-FFF2-40B4-BE49-F238E27FC236}">
                    <a16:creationId xmlns:a16="http://schemas.microsoft.com/office/drawing/2014/main" id="{57A8CC18-2916-D65B-9CA7-E6C63A4C3715}"/>
                  </a:ext>
                </a:extLst>
              </p:cNvPr>
              <p:cNvSpPr/>
              <p:nvPr/>
            </p:nvSpPr>
            <p:spPr>
              <a:xfrm>
                <a:off x="4970470" y="5980624"/>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2" name="Freeform: Shape 51">
                <a:extLst>
                  <a:ext uri="{FF2B5EF4-FFF2-40B4-BE49-F238E27FC236}">
                    <a16:creationId xmlns:a16="http://schemas.microsoft.com/office/drawing/2014/main" id="{58E97334-861C-47D4-AB83-308AAB1BD716}"/>
                  </a:ext>
                </a:extLst>
              </p:cNvPr>
              <p:cNvSpPr/>
              <p:nvPr/>
            </p:nvSpPr>
            <p:spPr>
              <a:xfrm>
                <a:off x="5035877" y="6028112"/>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3" name="Freeform: Shape 52">
                <a:extLst>
                  <a:ext uri="{FF2B5EF4-FFF2-40B4-BE49-F238E27FC236}">
                    <a16:creationId xmlns:a16="http://schemas.microsoft.com/office/drawing/2014/main" id="{1346BDC4-CE46-35B7-9B9D-F9F97753C68A}"/>
                  </a:ext>
                </a:extLst>
              </p:cNvPr>
              <p:cNvSpPr/>
              <p:nvPr/>
            </p:nvSpPr>
            <p:spPr>
              <a:xfrm>
                <a:off x="5003621" y="6028112"/>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4" name="Freeform: Shape 53">
                <a:extLst>
                  <a:ext uri="{FF2B5EF4-FFF2-40B4-BE49-F238E27FC236}">
                    <a16:creationId xmlns:a16="http://schemas.microsoft.com/office/drawing/2014/main" id="{218A837E-A966-5CE5-F9A8-6D74978DABEA}"/>
                  </a:ext>
                </a:extLst>
              </p:cNvPr>
              <p:cNvSpPr/>
              <p:nvPr/>
            </p:nvSpPr>
            <p:spPr>
              <a:xfrm>
                <a:off x="4970470" y="6028112"/>
                <a:ext cx="8959" cy="11647"/>
              </a:xfrm>
              <a:custGeom>
                <a:avLst/>
                <a:gdLst>
                  <a:gd name="connsiteX0" fmla="*/ 0 w 8959"/>
                  <a:gd name="connsiteY0" fmla="*/ 11648 h 11647"/>
                  <a:gd name="connsiteX1" fmla="*/ 0 w 8959"/>
                  <a:gd name="connsiteY1" fmla="*/ 0 h 11647"/>
                </a:gdLst>
                <a:ahLst/>
                <a:cxnLst>
                  <a:cxn ang="0">
                    <a:pos x="connsiteX0" y="connsiteY0"/>
                  </a:cxn>
                  <a:cxn ang="0">
                    <a:pos x="connsiteX1" y="connsiteY1"/>
                  </a:cxn>
                </a:cxnLst>
                <a:rect l="l" t="t" r="r" b="b"/>
                <a:pathLst>
                  <a:path w="8959" h="11647">
                    <a:moveTo>
                      <a:pt x="0" y="11648"/>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5" name="Freeform: Shape 54">
                <a:extLst>
                  <a:ext uri="{FF2B5EF4-FFF2-40B4-BE49-F238E27FC236}">
                    <a16:creationId xmlns:a16="http://schemas.microsoft.com/office/drawing/2014/main" id="{CA072973-267F-E79F-DEE9-0950AFC65587}"/>
                  </a:ext>
                </a:extLst>
              </p:cNvPr>
              <p:cNvSpPr/>
              <p:nvPr/>
            </p:nvSpPr>
            <p:spPr>
              <a:xfrm>
                <a:off x="4870120" y="6137422"/>
                <a:ext cx="161277" cy="8959"/>
              </a:xfrm>
              <a:custGeom>
                <a:avLst/>
                <a:gdLst>
                  <a:gd name="connsiteX0" fmla="*/ 161277 w 161277"/>
                  <a:gd name="connsiteY0" fmla="*/ 0 h 8959"/>
                  <a:gd name="connsiteX1" fmla="*/ 0 w 161277"/>
                  <a:gd name="connsiteY1" fmla="*/ 0 h 8959"/>
                </a:gdLst>
                <a:ahLst/>
                <a:cxnLst>
                  <a:cxn ang="0">
                    <a:pos x="connsiteX0" y="connsiteY0"/>
                  </a:cxn>
                  <a:cxn ang="0">
                    <a:pos x="connsiteX1" y="connsiteY1"/>
                  </a:cxn>
                </a:cxnLst>
                <a:rect l="l" t="t" r="r" b="b"/>
                <a:pathLst>
                  <a:path w="161277" h="8959">
                    <a:moveTo>
                      <a:pt x="161277" y="0"/>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6" name="Freeform: Shape 55">
                <a:extLst>
                  <a:ext uri="{FF2B5EF4-FFF2-40B4-BE49-F238E27FC236}">
                    <a16:creationId xmlns:a16="http://schemas.microsoft.com/office/drawing/2014/main" id="{257C2B01-0C59-389A-B382-8E524DD291AE}"/>
                  </a:ext>
                </a:extLst>
              </p:cNvPr>
              <p:cNvSpPr/>
              <p:nvPr/>
            </p:nvSpPr>
            <p:spPr>
              <a:xfrm>
                <a:off x="4723178" y="6178637"/>
                <a:ext cx="142461" cy="8959"/>
              </a:xfrm>
              <a:custGeom>
                <a:avLst/>
                <a:gdLst>
                  <a:gd name="connsiteX0" fmla="*/ 142462 w 142461"/>
                  <a:gd name="connsiteY0" fmla="*/ 0 h 8959"/>
                  <a:gd name="connsiteX1" fmla="*/ 0 w 142461"/>
                  <a:gd name="connsiteY1" fmla="*/ 0 h 8959"/>
                </a:gdLst>
                <a:ahLst/>
                <a:cxnLst>
                  <a:cxn ang="0">
                    <a:pos x="connsiteX0" y="connsiteY0"/>
                  </a:cxn>
                  <a:cxn ang="0">
                    <a:pos x="connsiteX1" y="connsiteY1"/>
                  </a:cxn>
                </a:cxnLst>
                <a:rect l="l" t="t" r="r" b="b"/>
                <a:pathLst>
                  <a:path w="142461" h="8959">
                    <a:moveTo>
                      <a:pt x="142462" y="0"/>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7" name="Freeform: Shape 56">
                <a:extLst>
                  <a:ext uri="{FF2B5EF4-FFF2-40B4-BE49-F238E27FC236}">
                    <a16:creationId xmlns:a16="http://schemas.microsoft.com/office/drawing/2014/main" id="{FC18474C-CAB9-FA66-BE46-D3FF21BC9BAD}"/>
                  </a:ext>
                </a:extLst>
              </p:cNvPr>
              <p:cNvSpPr/>
              <p:nvPr/>
            </p:nvSpPr>
            <p:spPr>
              <a:xfrm>
                <a:off x="4723178" y="6107854"/>
                <a:ext cx="142461" cy="8959"/>
              </a:xfrm>
              <a:custGeom>
                <a:avLst/>
                <a:gdLst>
                  <a:gd name="connsiteX0" fmla="*/ 142462 w 142461"/>
                  <a:gd name="connsiteY0" fmla="*/ 0 h 8959"/>
                  <a:gd name="connsiteX1" fmla="*/ 0 w 142461"/>
                  <a:gd name="connsiteY1" fmla="*/ 0 h 8959"/>
                </a:gdLst>
                <a:ahLst/>
                <a:cxnLst>
                  <a:cxn ang="0">
                    <a:pos x="connsiteX0" y="connsiteY0"/>
                  </a:cxn>
                  <a:cxn ang="0">
                    <a:pos x="connsiteX1" y="connsiteY1"/>
                  </a:cxn>
                </a:cxnLst>
                <a:rect l="l" t="t" r="r" b="b"/>
                <a:pathLst>
                  <a:path w="142461" h="8959">
                    <a:moveTo>
                      <a:pt x="142462" y="0"/>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8" name="Freeform: Shape 57">
                <a:extLst>
                  <a:ext uri="{FF2B5EF4-FFF2-40B4-BE49-F238E27FC236}">
                    <a16:creationId xmlns:a16="http://schemas.microsoft.com/office/drawing/2014/main" id="{263458BA-DDC2-4948-FC9B-310FC4C57409}"/>
                  </a:ext>
                </a:extLst>
              </p:cNvPr>
              <p:cNvSpPr/>
              <p:nvPr/>
            </p:nvSpPr>
            <p:spPr>
              <a:xfrm>
                <a:off x="4723178" y="6037967"/>
                <a:ext cx="142461" cy="8959"/>
              </a:xfrm>
              <a:custGeom>
                <a:avLst/>
                <a:gdLst>
                  <a:gd name="connsiteX0" fmla="*/ 142462 w 142461"/>
                  <a:gd name="connsiteY0" fmla="*/ 0 h 8959"/>
                  <a:gd name="connsiteX1" fmla="*/ 0 w 142461"/>
                  <a:gd name="connsiteY1" fmla="*/ 0 h 8959"/>
                </a:gdLst>
                <a:ahLst/>
                <a:cxnLst>
                  <a:cxn ang="0">
                    <a:pos x="connsiteX0" y="connsiteY0"/>
                  </a:cxn>
                  <a:cxn ang="0">
                    <a:pos x="connsiteX1" y="connsiteY1"/>
                  </a:cxn>
                </a:cxnLst>
                <a:rect l="l" t="t" r="r" b="b"/>
                <a:pathLst>
                  <a:path w="142461" h="8959">
                    <a:moveTo>
                      <a:pt x="142462" y="0"/>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59" name="Freeform: Shape 58">
                <a:extLst>
                  <a:ext uri="{FF2B5EF4-FFF2-40B4-BE49-F238E27FC236}">
                    <a16:creationId xmlns:a16="http://schemas.microsoft.com/office/drawing/2014/main" id="{61EC0978-8FF9-EDC5-FF47-52B59F049560}"/>
                  </a:ext>
                </a:extLst>
              </p:cNvPr>
              <p:cNvSpPr/>
              <p:nvPr/>
            </p:nvSpPr>
            <p:spPr>
              <a:xfrm>
                <a:off x="4723178" y="5967185"/>
                <a:ext cx="142461" cy="8959"/>
              </a:xfrm>
              <a:custGeom>
                <a:avLst/>
                <a:gdLst>
                  <a:gd name="connsiteX0" fmla="*/ 142462 w 142461"/>
                  <a:gd name="connsiteY0" fmla="*/ 0 h 8959"/>
                  <a:gd name="connsiteX1" fmla="*/ 0 w 142461"/>
                  <a:gd name="connsiteY1" fmla="*/ 0 h 8959"/>
                </a:gdLst>
                <a:ahLst/>
                <a:cxnLst>
                  <a:cxn ang="0">
                    <a:pos x="connsiteX0" y="connsiteY0"/>
                  </a:cxn>
                  <a:cxn ang="0">
                    <a:pos x="connsiteX1" y="connsiteY1"/>
                  </a:cxn>
                </a:cxnLst>
                <a:rect l="l" t="t" r="r" b="b"/>
                <a:pathLst>
                  <a:path w="142461" h="8959">
                    <a:moveTo>
                      <a:pt x="142462" y="0"/>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0" name="Freeform: Shape 59">
                <a:extLst>
                  <a:ext uri="{FF2B5EF4-FFF2-40B4-BE49-F238E27FC236}">
                    <a16:creationId xmlns:a16="http://schemas.microsoft.com/office/drawing/2014/main" id="{7B07B419-3AFA-C3EB-C451-29CEEA9D5B25}"/>
                  </a:ext>
                </a:extLst>
              </p:cNvPr>
              <p:cNvSpPr/>
              <p:nvPr/>
            </p:nvSpPr>
            <p:spPr>
              <a:xfrm>
                <a:off x="5000933" y="6160717"/>
                <a:ext cx="8959" cy="57343"/>
              </a:xfrm>
              <a:custGeom>
                <a:avLst/>
                <a:gdLst>
                  <a:gd name="connsiteX0" fmla="*/ 0 w 8959"/>
                  <a:gd name="connsiteY0" fmla="*/ 0 h 57343"/>
                  <a:gd name="connsiteX1" fmla="*/ 0 w 8959"/>
                  <a:gd name="connsiteY1" fmla="*/ 57343 h 57343"/>
                </a:gdLst>
                <a:ahLst/>
                <a:cxnLst>
                  <a:cxn ang="0">
                    <a:pos x="connsiteX0" y="connsiteY0"/>
                  </a:cxn>
                  <a:cxn ang="0">
                    <a:pos x="connsiteX1" y="connsiteY1"/>
                  </a:cxn>
                </a:cxnLst>
                <a:rect l="l" t="t" r="r" b="b"/>
                <a:pathLst>
                  <a:path w="8959" h="57343">
                    <a:moveTo>
                      <a:pt x="0" y="0"/>
                    </a:moveTo>
                    <a:lnTo>
                      <a:pt x="0" y="57343"/>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1" name="Freeform: Shape 60">
                <a:extLst>
                  <a:ext uri="{FF2B5EF4-FFF2-40B4-BE49-F238E27FC236}">
                    <a16:creationId xmlns:a16="http://schemas.microsoft.com/office/drawing/2014/main" id="{57D5FFF1-4AB0-2C94-20F1-B8BC710231C2}"/>
                  </a:ext>
                </a:extLst>
              </p:cNvPr>
              <p:cNvSpPr/>
              <p:nvPr/>
            </p:nvSpPr>
            <p:spPr>
              <a:xfrm>
                <a:off x="4967782" y="6160717"/>
                <a:ext cx="8959" cy="57343"/>
              </a:xfrm>
              <a:custGeom>
                <a:avLst/>
                <a:gdLst>
                  <a:gd name="connsiteX0" fmla="*/ 0 w 8959"/>
                  <a:gd name="connsiteY0" fmla="*/ 0 h 57343"/>
                  <a:gd name="connsiteX1" fmla="*/ 0 w 8959"/>
                  <a:gd name="connsiteY1" fmla="*/ 57343 h 57343"/>
                </a:gdLst>
                <a:ahLst/>
                <a:cxnLst>
                  <a:cxn ang="0">
                    <a:pos x="connsiteX0" y="connsiteY0"/>
                  </a:cxn>
                  <a:cxn ang="0">
                    <a:pos x="connsiteX1" y="connsiteY1"/>
                  </a:cxn>
                </a:cxnLst>
                <a:rect l="l" t="t" r="r" b="b"/>
                <a:pathLst>
                  <a:path w="8959" h="57343">
                    <a:moveTo>
                      <a:pt x="0" y="0"/>
                    </a:moveTo>
                    <a:lnTo>
                      <a:pt x="0" y="57343"/>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2" name="Freeform: Shape 61">
                <a:extLst>
                  <a:ext uri="{FF2B5EF4-FFF2-40B4-BE49-F238E27FC236}">
                    <a16:creationId xmlns:a16="http://schemas.microsoft.com/office/drawing/2014/main" id="{A2D2C848-34EF-8FE5-BA49-5410161438BB}"/>
                  </a:ext>
                </a:extLst>
              </p:cNvPr>
              <p:cNvSpPr/>
              <p:nvPr/>
            </p:nvSpPr>
            <p:spPr>
              <a:xfrm>
                <a:off x="4935526" y="6160717"/>
                <a:ext cx="8959" cy="57343"/>
              </a:xfrm>
              <a:custGeom>
                <a:avLst/>
                <a:gdLst>
                  <a:gd name="connsiteX0" fmla="*/ 0 w 8959"/>
                  <a:gd name="connsiteY0" fmla="*/ 0 h 57343"/>
                  <a:gd name="connsiteX1" fmla="*/ 0 w 8959"/>
                  <a:gd name="connsiteY1" fmla="*/ 57343 h 57343"/>
                </a:gdLst>
                <a:ahLst/>
                <a:cxnLst>
                  <a:cxn ang="0">
                    <a:pos x="connsiteX0" y="connsiteY0"/>
                  </a:cxn>
                  <a:cxn ang="0">
                    <a:pos x="connsiteX1" y="connsiteY1"/>
                  </a:cxn>
                </a:cxnLst>
                <a:rect l="l" t="t" r="r" b="b"/>
                <a:pathLst>
                  <a:path w="8959" h="57343">
                    <a:moveTo>
                      <a:pt x="0" y="0"/>
                    </a:moveTo>
                    <a:lnTo>
                      <a:pt x="0" y="57343"/>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3" name="Freeform: Shape 62">
                <a:extLst>
                  <a:ext uri="{FF2B5EF4-FFF2-40B4-BE49-F238E27FC236}">
                    <a16:creationId xmlns:a16="http://schemas.microsoft.com/office/drawing/2014/main" id="{7FB29E56-EC01-5ABC-01ED-318C18CEE92A}"/>
                  </a:ext>
                </a:extLst>
              </p:cNvPr>
              <p:cNvSpPr/>
              <p:nvPr/>
            </p:nvSpPr>
            <p:spPr>
              <a:xfrm>
                <a:off x="4903271" y="6160717"/>
                <a:ext cx="8959" cy="57343"/>
              </a:xfrm>
              <a:custGeom>
                <a:avLst/>
                <a:gdLst>
                  <a:gd name="connsiteX0" fmla="*/ 0 w 8959"/>
                  <a:gd name="connsiteY0" fmla="*/ 0 h 57343"/>
                  <a:gd name="connsiteX1" fmla="*/ 0 w 8959"/>
                  <a:gd name="connsiteY1" fmla="*/ 57343 h 57343"/>
                </a:gdLst>
                <a:ahLst/>
                <a:cxnLst>
                  <a:cxn ang="0">
                    <a:pos x="connsiteX0" y="connsiteY0"/>
                  </a:cxn>
                  <a:cxn ang="0">
                    <a:pos x="connsiteX1" y="connsiteY1"/>
                  </a:cxn>
                </a:cxnLst>
                <a:rect l="l" t="t" r="r" b="b"/>
                <a:pathLst>
                  <a:path w="8959" h="57343">
                    <a:moveTo>
                      <a:pt x="0" y="0"/>
                    </a:moveTo>
                    <a:lnTo>
                      <a:pt x="0" y="57343"/>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4" name="Freeform: Shape 63">
                <a:extLst>
                  <a:ext uri="{FF2B5EF4-FFF2-40B4-BE49-F238E27FC236}">
                    <a16:creationId xmlns:a16="http://schemas.microsoft.com/office/drawing/2014/main" id="{78F5000A-DF1B-AD72-65C8-6086F7CBD14F}"/>
                  </a:ext>
                </a:extLst>
              </p:cNvPr>
              <p:cNvSpPr/>
              <p:nvPr/>
            </p:nvSpPr>
            <p:spPr>
              <a:xfrm>
                <a:off x="4722282" y="5891026"/>
                <a:ext cx="145149" cy="350329"/>
              </a:xfrm>
              <a:custGeom>
                <a:avLst/>
                <a:gdLst>
                  <a:gd name="connsiteX0" fmla="*/ 0 w 145149"/>
                  <a:gd name="connsiteY0" fmla="*/ 350330 h 350329"/>
                  <a:gd name="connsiteX1" fmla="*/ 0 w 145149"/>
                  <a:gd name="connsiteY1" fmla="*/ 0 h 350329"/>
                  <a:gd name="connsiteX2" fmla="*/ 145150 w 145149"/>
                  <a:gd name="connsiteY2" fmla="*/ 0 h 350329"/>
                  <a:gd name="connsiteX3" fmla="*/ 145150 w 145149"/>
                  <a:gd name="connsiteY3" fmla="*/ 349434 h 350329"/>
                </a:gdLst>
                <a:ahLst/>
                <a:cxnLst>
                  <a:cxn ang="0">
                    <a:pos x="connsiteX0" y="connsiteY0"/>
                  </a:cxn>
                  <a:cxn ang="0">
                    <a:pos x="connsiteX1" y="connsiteY1"/>
                  </a:cxn>
                  <a:cxn ang="0">
                    <a:pos x="connsiteX2" y="connsiteY2"/>
                  </a:cxn>
                  <a:cxn ang="0">
                    <a:pos x="connsiteX3" y="connsiteY3"/>
                  </a:cxn>
                </a:cxnLst>
                <a:rect l="l" t="t" r="r" b="b"/>
                <a:pathLst>
                  <a:path w="145149" h="350329">
                    <a:moveTo>
                      <a:pt x="0" y="350330"/>
                    </a:moveTo>
                    <a:lnTo>
                      <a:pt x="0" y="0"/>
                    </a:lnTo>
                    <a:lnTo>
                      <a:pt x="145150" y="0"/>
                    </a:lnTo>
                    <a:lnTo>
                      <a:pt x="145150" y="349434"/>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5" name="Freeform: Shape 64">
                <a:extLst>
                  <a:ext uri="{FF2B5EF4-FFF2-40B4-BE49-F238E27FC236}">
                    <a16:creationId xmlns:a16="http://schemas.microsoft.com/office/drawing/2014/main" id="{F1EB7C99-5DEB-DC8D-ADC5-D80AD2B1E5C4}"/>
                  </a:ext>
                </a:extLst>
              </p:cNvPr>
              <p:cNvSpPr/>
              <p:nvPr/>
            </p:nvSpPr>
            <p:spPr>
              <a:xfrm>
                <a:off x="4929255" y="5804115"/>
                <a:ext cx="148733" cy="433657"/>
              </a:xfrm>
              <a:custGeom>
                <a:avLst/>
                <a:gdLst>
                  <a:gd name="connsiteX0" fmla="*/ 0 w 148733"/>
                  <a:gd name="connsiteY0" fmla="*/ 267004 h 433657"/>
                  <a:gd name="connsiteX1" fmla="*/ 0 w 148733"/>
                  <a:gd name="connsiteY1" fmla="*/ 0 h 433657"/>
                  <a:gd name="connsiteX2" fmla="*/ 148733 w 148733"/>
                  <a:gd name="connsiteY2" fmla="*/ 0 h 433657"/>
                  <a:gd name="connsiteX3" fmla="*/ 148733 w 148733"/>
                  <a:gd name="connsiteY3" fmla="*/ 433657 h 433657"/>
                </a:gdLst>
                <a:ahLst/>
                <a:cxnLst>
                  <a:cxn ang="0">
                    <a:pos x="connsiteX0" y="connsiteY0"/>
                  </a:cxn>
                  <a:cxn ang="0">
                    <a:pos x="connsiteX1" y="connsiteY1"/>
                  </a:cxn>
                  <a:cxn ang="0">
                    <a:pos x="connsiteX2" y="connsiteY2"/>
                  </a:cxn>
                  <a:cxn ang="0">
                    <a:pos x="connsiteX3" y="connsiteY3"/>
                  </a:cxn>
                </a:cxnLst>
                <a:rect l="l" t="t" r="r" b="b"/>
                <a:pathLst>
                  <a:path w="148733" h="433657">
                    <a:moveTo>
                      <a:pt x="0" y="267004"/>
                    </a:moveTo>
                    <a:lnTo>
                      <a:pt x="0" y="0"/>
                    </a:lnTo>
                    <a:lnTo>
                      <a:pt x="148733" y="0"/>
                    </a:lnTo>
                    <a:lnTo>
                      <a:pt x="148733" y="433657"/>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6" name="Freeform: Shape 65">
                <a:extLst>
                  <a:ext uri="{FF2B5EF4-FFF2-40B4-BE49-F238E27FC236}">
                    <a16:creationId xmlns:a16="http://schemas.microsoft.com/office/drawing/2014/main" id="{F6D7FB16-EC1A-BA49-266E-0B56E85B4079}"/>
                  </a:ext>
                </a:extLst>
              </p:cNvPr>
              <p:cNvSpPr/>
              <p:nvPr/>
            </p:nvSpPr>
            <p:spPr>
              <a:xfrm>
                <a:off x="4679275" y="6244044"/>
                <a:ext cx="440824" cy="8959"/>
              </a:xfrm>
              <a:custGeom>
                <a:avLst/>
                <a:gdLst>
                  <a:gd name="connsiteX0" fmla="*/ 440825 w 440824"/>
                  <a:gd name="connsiteY0" fmla="*/ 0 h 8959"/>
                  <a:gd name="connsiteX1" fmla="*/ 0 w 440824"/>
                  <a:gd name="connsiteY1" fmla="*/ 0 h 8959"/>
                </a:gdLst>
                <a:ahLst/>
                <a:cxnLst>
                  <a:cxn ang="0">
                    <a:pos x="connsiteX0" y="connsiteY0"/>
                  </a:cxn>
                  <a:cxn ang="0">
                    <a:pos x="connsiteX1" y="connsiteY1"/>
                  </a:cxn>
                </a:cxnLst>
                <a:rect l="l" t="t" r="r" b="b"/>
                <a:pathLst>
                  <a:path w="440824" h="8959">
                    <a:moveTo>
                      <a:pt x="440825" y="0"/>
                    </a:moveTo>
                    <a:lnTo>
                      <a:pt x="0" y="0"/>
                    </a:lnTo>
                  </a:path>
                </a:pathLst>
              </a:custGeom>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sp>
            <p:nvSpPr>
              <p:cNvPr id="67" name="Freeform: Shape 66">
                <a:extLst>
                  <a:ext uri="{FF2B5EF4-FFF2-40B4-BE49-F238E27FC236}">
                    <a16:creationId xmlns:a16="http://schemas.microsoft.com/office/drawing/2014/main" id="{6298676A-E8E4-4F9B-F51F-2791331FE819}"/>
                  </a:ext>
                </a:extLst>
              </p:cNvPr>
              <p:cNvSpPr/>
              <p:nvPr/>
            </p:nvSpPr>
            <p:spPr>
              <a:xfrm>
                <a:off x="4868328" y="6077391"/>
                <a:ext cx="166653" cy="163965"/>
              </a:xfrm>
              <a:custGeom>
                <a:avLst/>
                <a:gdLst>
                  <a:gd name="connsiteX0" fmla="*/ 0 w 166653"/>
                  <a:gd name="connsiteY0" fmla="*/ 0 h 163965"/>
                  <a:gd name="connsiteX1" fmla="*/ 166653 w 166653"/>
                  <a:gd name="connsiteY1" fmla="*/ 0 h 163965"/>
                  <a:gd name="connsiteX2" fmla="*/ 166653 w 166653"/>
                  <a:gd name="connsiteY2" fmla="*/ 163965 h 163965"/>
                </a:gdLst>
                <a:ahLst/>
                <a:cxnLst>
                  <a:cxn ang="0">
                    <a:pos x="connsiteX0" y="connsiteY0"/>
                  </a:cxn>
                  <a:cxn ang="0">
                    <a:pos x="connsiteX1" y="connsiteY1"/>
                  </a:cxn>
                  <a:cxn ang="0">
                    <a:pos x="connsiteX2" y="connsiteY2"/>
                  </a:cxn>
                </a:cxnLst>
                <a:rect l="l" t="t" r="r" b="b"/>
                <a:pathLst>
                  <a:path w="166653" h="163965">
                    <a:moveTo>
                      <a:pt x="0" y="0"/>
                    </a:moveTo>
                    <a:lnTo>
                      <a:pt x="166653" y="0"/>
                    </a:lnTo>
                    <a:lnTo>
                      <a:pt x="166653" y="163965"/>
                    </a:lnTo>
                  </a:path>
                </a:pathLst>
              </a:custGeom>
              <a:noFill/>
              <a:ln w="12700" cap="rnd">
                <a:solidFill>
                  <a:schemeClr val="tx1"/>
                </a:solidFill>
                <a:prstDash val="solid"/>
                <a:round/>
              </a:ln>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defTabSz="514350" rtl="0"/>
                <a:endParaRPr lang="en-GB" sz="1013">
                  <a:solidFill>
                    <a:srgbClr val="58595B"/>
                  </a:solidFill>
                  <a:latin typeface="Arial"/>
                </a:endParaRPr>
              </a:p>
            </p:txBody>
          </p:sp>
        </p:grpSp>
      </p:grpSp>
      <p:grpSp>
        <p:nvGrpSpPr>
          <p:cNvPr id="99" name="Group 98">
            <a:extLst>
              <a:ext uri="{FF2B5EF4-FFF2-40B4-BE49-F238E27FC236}">
                <a16:creationId xmlns:a16="http://schemas.microsoft.com/office/drawing/2014/main" id="{0A5BA800-9A63-35D0-C391-BAA24A0C9BBD}"/>
              </a:ext>
            </a:extLst>
          </p:cNvPr>
          <p:cNvGrpSpPr/>
          <p:nvPr/>
        </p:nvGrpSpPr>
        <p:grpSpPr>
          <a:xfrm>
            <a:off x="1565107" y="2951566"/>
            <a:ext cx="403103" cy="403103"/>
            <a:chOff x="2098468" y="1576858"/>
            <a:chExt cx="716626" cy="716626"/>
          </a:xfrm>
        </p:grpSpPr>
        <p:sp>
          <p:nvSpPr>
            <p:cNvPr id="100" name="Freeform: Shape 99">
              <a:extLst>
                <a:ext uri="{FF2B5EF4-FFF2-40B4-BE49-F238E27FC236}">
                  <a16:creationId xmlns:a16="http://schemas.microsoft.com/office/drawing/2014/main" id="{68C1304D-D58E-CEBE-0F10-B7EF9B83C925}"/>
                </a:ext>
              </a:extLst>
            </p:cNvPr>
            <p:cNvSpPr/>
            <p:nvPr/>
          </p:nvSpPr>
          <p:spPr>
            <a:xfrm>
              <a:off x="2098468" y="1576858"/>
              <a:ext cx="716626" cy="716626"/>
            </a:xfrm>
            <a:custGeom>
              <a:avLst/>
              <a:gdLst>
                <a:gd name="connsiteX0" fmla="*/ 716627 w 716626"/>
                <a:gd name="connsiteY0" fmla="*/ 358313 h 716626"/>
                <a:gd name="connsiteX1" fmla="*/ 358313 w 716626"/>
                <a:gd name="connsiteY1" fmla="*/ 716627 h 716626"/>
                <a:gd name="connsiteX2" fmla="*/ 0 w 716626"/>
                <a:gd name="connsiteY2" fmla="*/ 358313 h 716626"/>
                <a:gd name="connsiteX3" fmla="*/ 358313 w 716626"/>
                <a:gd name="connsiteY3" fmla="*/ 0 h 716626"/>
                <a:gd name="connsiteX4" fmla="*/ 716627 w 716626"/>
                <a:gd name="connsiteY4" fmla="*/ 358313 h 71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626" h="716626">
                  <a:moveTo>
                    <a:pt x="716627" y="358313"/>
                  </a:moveTo>
                  <a:cubicBezTo>
                    <a:pt x="716627" y="556204"/>
                    <a:pt x="556204" y="716627"/>
                    <a:pt x="358313" y="716627"/>
                  </a:cubicBezTo>
                  <a:cubicBezTo>
                    <a:pt x="160422" y="716627"/>
                    <a:pt x="0" y="556204"/>
                    <a:pt x="0" y="358313"/>
                  </a:cubicBezTo>
                  <a:cubicBezTo>
                    <a:pt x="0" y="160422"/>
                    <a:pt x="160422" y="0"/>
                    <a:pt x="358313" y="0"/>
                  </a:cubicBezTo>
                  <a:cubicBezTo>
                    <a:pt x="556204" y="0"/>
                    <a:pt x="716627" y="160422"/>
                    <a:pt x="716627" y="358313"/>
                  </a:cubicBezTo>
                  <a:close/>
                </a:path>
              </a:pathLst>
            </a:custGeom>
            <a:solidFill>
              <a:srgbClr val="F2F2F2"/>
            </a:solidFill>
            <a:ln w="12700" cap="flat">
              <a:noFill/>
              <a:prstDash val="solid"/>
              <a:miter/>
            </a:ln>
          </p:spPr>
          <p:txBody>
            <a:bodyPr rtlCol="0" anchor="ctr"/>
            <a:lstStyle/>
            <a:p>
              <a:pPr algn="l" defTabSz="514350" rtl="0"/>
              <a:endParaRPr lang="en-GB" sz="1013">
                <a:solidFill>
                  <a:srgbClr val="58595B"/>
                </a:solidFill>
                <a:latin typeface="Arial"/>
              </a:endParaRPr>
            </a:p>
          </p:txBody>
        </p:sp>
        <p:grpSp>
          <p:nvGrpSpPr>
            <p:cNvPr id="101" name="Graphic 2">
              <a:extLst>
                <a:ext uri="{FF2B5EF4-FFF2-40B4-BE49-F238E27FC236}">
                  <a16:creationId xmlns:a16="http://schemas.microsoft.com/office/drawing/2014/main" id="{78D926AA-9C65-F118-6523-95238BA4AD49}"/>
                </a:ext>
              </a:extLst>
            </p:cNvPr>
            <p:cNvGrpSpPr/>
            <p:nvPr/>
          </p:nvGrpSpPr>
          <p:grpSpPr>
            <a:xfrm>
              <a:off x="2283895" y="1705850"/>
              <a:ext cx="360104" cy="412956"/>
              <a:chOff x="2283895" y="1705850"/>
              <a:chExt cx="360104" cy="412956"/>
            </a:xfrm>
            <a:noFill/>
          </p:grpSpPr>
          <p:grpSp>
            <p:nvGrpSpPr>
              <p:cNvPr id="102" name="Graphic 2">
                <a:extLst>
                  <a:ext uri="{FF2B5EF4-FFF2-40B4-BE49-F238E27FC236}">
                    <a16:creationId xmlns:a16="http://schemas.microsoft.com/office/drawing/2014/main" id="{AC972430-E660-79DE-30A7-15124D51EA5D}"/>
                  </a:ext>
                </a:extLst>
              </p:cNvPr>
              <p:cNvGrpSpPr/>
              <p:nvPr/>
            </p:nvGrpSpPr>
            <p:grpSpPr>
              <a:xfrm>
                <a:off x="2532923" y="1755118"/>
                <a:ext cx="111077" cy="363688"/>
                <a:chOff x="2532923" y="1755118"/>
                <a:chExt cx="111077" cy="363688"/>
              </a:xfrm>
              <a:noFill/>
            </p:grpSpPr>
            <p:sp>
              <p:nvSpPr>
                <p:cNvPr id="114" name="Freeform: Shape 113">
                  <a:extLst>
                    <a:ext uri="{FF2B5EF4-FFF2-40B4-BE49-F238E27FC236}">
                      <a16:creationId xmlns:a16="http://schemas.microsoft.com/office/drawing/2014/main" id="{11BB215C-FCF0-1563-FE85-7D3875D09993}"/>
                    </a:ext>
                  </a:extLst>
                </p:cNvPr>
                <p:cNvSpPr/>
                <p:nvPr/>
              </p:nvSpPr>
              <p:spPr>
                <a:xfrm>
                  <a:off x="2532923" y="1963836"/>
                  <a:ext cx="45684" cy="154970"/>
                </a:xfrm>
                <a:custGeom>
                  <a:avLst/>
                  <a:gdLst>
                    <a:gd name="connsiteX0" fmla="*/ 6270 w 45684"/>
                    <a:gd name="connsiteY0" fmla="*/ 0 h 154970"/>
                    <a:gd name="connsiteX1" fmla="*/ 0 w 45684"/>
                    <a:gd name="connsiteY1" fmla="*/ 154971 h 154970"/>
                    <a:gd name="connsiteX2" fmla="*/ 28665 w 45684"/>
                    <a:gd name="connsiteY2" fmla="*/ 154971 h 154970"/>
                    <a:gd name="connsiteX3" fmla="*/ 45685 w 45684"/>
                    <a:gd name="connsiteY3" fmla="*/ 12541 h 154970"/>
                  </a:gdLst>
                  <a:ahLst/>
                  <a:cxnLst>
                    <a:cxn ang="0">
                      <a:pos x="connsiteX0" y="connsiteY0"/>
                    </a:cxn>
                    <a:cxn ang="0">
                      <a:pos x="connsiteX1" y="connsiteY1"/>
                    </a:cxn>
                    <a:cxn ang="0">
                      <a:pos x="connsiteX2" y="connsiteY2"/>
                    </a:cxn>
                    <a:cxn ang="0">
                      <a:pos x="connsiteX3" y="connsiteY3"/>
                    </a:cxn>
                  </a:cxnLst>
                  <a:rect l="l" t="t" r="r" b="b"/>
                  <a:pathLst>
                    <a:path w="45684" h="154970">
                      <a:moveTo>
                        <a:pt x="6270" y="0"/>
                      </a:moveTo>
                      <a:lnTo>
                        <a:pt x="0" y="154971"/>
                      </a:lnTo>
                      <a:lnTo>
                        <a:pt x="28665" y="154971"/>
                      </a:lnTo>
                      <a:lnTo>
                        <a:pt x="45685" y="12541"/>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15" name="Freeform: Shape 114">
                  <a:extLst>
                    <a:ext uri="{FF2B5EF4-FFF2-40B4-BE49-F238E27FC236}">
                      <a16:creationId xmlns:a16="http://schemas.microsoft.com/office/drawing/2014/main" id="{7BF86DF1-28F0-6E6F-07B1-B6645B76A4F1}"/>
                    </a:ext>
                  </a:extLst>
                </p:cNvPr>
                <p:cNvSpPr/>
                <p:nvPr/>
              </p:nvSpPr>
              <p:spPr>
                <a:xfrm>
                  <a:off x="2579504" y="1899340"/>
                  <a:ext cx="46580" cy="219466"/>
                </a:xfrm>
                <a:custGeom>
                  <a:avLst/>
                  <a:gdLst>
                    <a:gd name="connsiteX0" fmla="*/ 40310 w 46580"/>
                    <a:gd name="connsiteY0" fmla="*/ 0 h 219466"/>
                    <a:gd name="connsiteX1" fmla="*/ 46581 w 46580"/>
                    <a:gd name="connsiteY1" fmla="*/ 219467 h 219466"/>
                    <a:gd name="connsiteX2" fmla="*/ 17020 w 46580"/>
                    <a:gd name="connsiteY2" fmla="*/ 219467 h 219466"/>
                    <a:gd name="connsiteX3" fmla="*/ 0 w 46580"/>
                    <a:gd name="connsiteY3" fmla="*/ 77037 h 219466"/>
                  </a:gdLst>
                  <a:ahLst/>
                  <a:cxnLst>
                    <a:cxn ang="0">
                      <a:pos x="connsiteX0" y="connsiteY0"/>
                    </a:cxn>
                    <a:cxn ang="0">
                      <a:pos x="connsiteX1" y="connsiteY1"/>
                    </a:cxn>
                    <a:cxn ang="0">
                      <a:pos x="connsiteX2" y="connsiteY2"/>
                    </a:cxn>
                    <a:cxn ang="0">
                      <a:pos x="connsiteX3" y="connsiteY3"/>
                    </a:cxn>
                  </a:cxnLst>
                  <a:rect l="l" t="t" r="r" b="b"/>
                  <a:pathLst>
                    <a:path w="46580" h="219466">
                      <a:moveTo>
                        <a:pt x="40310" y="0"/>
                      </a:moveTo>
                      <a:lnTo>
                        <a:pt x="46581" y="219467"/>
                      </a:lnTo>
                      <a:lnTo>
                        <a:pt x="17020" y="219467"/>
                      </a:lnTo>
                      <a:lnTo>
                        <a:pt x="0" y="77037"/>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16" name="Freeform: Shape 115">
                  <a:extLst>
                    <a:ext uri="{FF2B5EF4-FFF2-40B4-BE49-F238E27FC236}">
                      <a16:creationId xmlns:a16="http://schemas.microsoft.com/office/drawing/2014/main" id="{891FD361-16FD-4D09-FD72-48AB745849C5}"/>
                    </a:ext>
                  </a:extLst>
                </p:cNvPr>
                <p:cNvSpPr/>
                <p:nvPr/>
              </p:nvSpPr>
              <p:spPr>
                <a:xfrm>
                  <a:off x="2537402" y="1820511"/>
                  <a:ext cx="106598" cy="143325"/>
                </a:xfrm>
                <a:custGeom>
                  <a:avLst/>
                  <a:gdLst>
                    <a:gd name="connsiteX0" fmla="*/ 84204 w 106598"/>
                    <a:gd name="connsiteY0" fmla="*/ 143325 h 143325"/>
                    <a:gd name="connsiteX1" fmla="*/ 106598 w 106598"/>
                    <a:gd name="connsiteY1" fmla="*/ 143325 h 143325"/>
                    <a:gd name="connsiteX2" fmla="*/ 106598 w 106598"/>
                    <a:gd name="connsiteY2" fmla="*/ 39414 h 143325"/>
                    <a:gd name="connsiteX3" fmla="*/ 67184 w 106598"/>
                    <a:gd name="connsiteY3" fmla="*/ 0 h 143325"/>
                    <a:gd name="connsiteX4" fmla="*/ 67184 w 106598"/>
                    <a:gd name="connsiteY4" fmla="*/ 0 h 143325"/>
                    <a:gd name="connsiteX5" fmla="*/ 47476 w 106598"/>
                    <a:gd name="connsiteY5" fmla="*/ 35831 h 143325"/>
                    <a:gd name="connsiteX6" fmla="*/ 36727 w 106598"/>
                    <a:gd name="connsiteY6" fmla="*/ 35831 h 143325"/>
                    <a:gd name="connsiteX7" fmla="*/ 17020 w 106598"/>
                    <a:gd name="connsiteY7" fmla="*/ 0 h 143325"/>
                    <a:gd name="connsiteX8" fmla="*/ 17020 w 106598"/>
                    <a:gd name="connsiteY8" fmla="*/ 0 h 143325"/>
                    <a:gd name="connsiteX9" fmla="*/ 0 w 106598"/>
                    <a:gd name="connsiteY9" fmla="*/ 4479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98" h="143325">
                      <a:moveTo>
                        <a:pt x="84204" y="143325"/>
                      </a:moveTo>
                      <a:lnTo>
                        <a:pt x="106598" y="143325"/>
                      </a:lnTo>
                      <a:lnTo>
                        <a:pt x="106598" y="39414"/>
                      </a:lnTo>
                      <a:cubicBezTo>
                        <a:pt x="106598" y="17916"/>
                        <a:pt x="89578" y="0"/>
                        <a:pt x="67184" y="0"/>
                      </a:cubicBezTo>
                      <a:lnTo>
                        <a:pt x="67184" y="0"/>
                      </a:lnTo>
                      <a:lnTo>
                        <a:pt x="47476" y="35831"/>
                      </a:lnTo>
                      <a:lnTo>
                        <a:pt x="36727" y="35831"/>
                      </a:lnTo>
                      <a:lnTo>
                        <a:pt x="17020" y="0"/>
                      </a:lnTo>
                      <a:lnTo>
                        <a:pt x="17020" y="0"/>
                      </a:lnTo>
                      <a:cubicBezTo>
                        <a:pt x="10749" y="0"/>
                        <a:pt x="4479" y="1792"/>
                        <a:pt x="0" y="4479"/>
                      </a:cubicBez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17" name="Freeform: Shape 116">
                  <a:extLst>
                    <a:ext uri="{FF2B5EF4-FFF2-40B4-BE49-F238E27FC236}">
                      <a16:creationId xmlns:a16="http://schemas.microsoft.com/office/drawing/2014/main" id="{49F71231-9860-017C-0CC8-D8CD47B3FD92}"/>
                    </a:ext>
                  </a:extLst>
                </p:cNvPr>
                <p:cNvSpPr/>
                <p:nvPr/>
              </p:nvSpPr>
              <p:spPr>
                <a:xfrm>
                  <a:off x="2554422" y="1755118"/>
                  <a:ext cx="50163" cy="50163"/>
                </a:xfrm>
                <a:custGeom>
                  <a:avLst/>
                  <a:gdLst>
                    <a:gd name="connsiteX0" fmla="*/ 50164 w 50163"/>
                    <a:gd name="connsiteY0" fmla="*/ 25082 h 50163"/>
                    <a:gd name="connsiteX1" fmla="*/ 25082 w 50163"/>
                    <a:gd name="connsiteY1" fmla="*/ 50164 h 50163"/>
                    <a:gd name="connsiteX2" fmla="*/ 0 w 50163"/>
                    <a:gd name="connsiteY2" fmla="*/ 25082 h 50163"/>
                    <a:gd name="connsiteX3" fmla="*/ 25082 w 50163"/>
                    <a:gd name="connsiteY3" fmla="*/ 0 h 50163"/>
                    <a:gd name="connsiteX4" fmla="*/ 50164 w 50163"/>
                    <a:gd name="connsiteY4" fmla="*/ 25082 h 5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3" h="50163">
                      <a:moveTo>
                        <a:pt x="50164" y="25082"/>
                      </a:moveTo>
                      <a:cubicBezTo>
                        <a:pt x="50164" y="38934"/>
                        <a:pt x="38934" y="50164"/>
                        <a:pt x="25082" y="50164"/>
                      </a:cubicBezTo>
                      <a:cubicBezTo>
                        <a:pt x="11230" y="50164"/>
                        <a:pt x="0" y="38934"/>
                        <a:pt x="0" y="25082"/>
                      </a:cubicBezTo>
                      <a:cubicBezTo>
                        <a:pt x="0" y="11230"/>
                        <a:pt x="11230" y="0"/>
                        <a:pt x="25082" y="0"/>
                      </a:cubicBezTo>
                      <a:cubicBezTo>
                        <a:pt x="38934" y="0"/>
                        <a:pt x="50164" y="11230"/>
                        <a:pt x="50164" y="25082"/>
                      </a:cubicBezTo>
                      <a:close/>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grpSp>
          <p:grpSp>
            <p:nvGrpSpPr>
              <p:cNvPr id="103" name="Graphic 2">
                <a:extLst>
                  <a:ext uri="{FF2B5EF4-FFF2-40B4-BE49-F238E27FC236}">
                    <a16:creationId xmlns:a16="http://schemas.microsoft.com/office/drawing/2014/main" id="{8C2EF6CB-9B3C-16AB-ADCE-FC7C5F83EB23}"/>
                  </a:ext>
                </a:extLst>
              </p:cNvPr>
              <p:cNvGrpSpPr/>
              <p:nvPr/>
            </p:nvGrpSpPr>
            <p:grpSpPr>
              <a:xfrm>
                <a:off x="2283895" y="1755118"/>
                <a:ext cx="111077" cy="363688"/>
                <a:chOff x="2283895" y="1755118"/>
                <a:chExt cx="111077" cy="363688"/>
              </a:xfrm>
              <a:noFill/>
            </p:grpSpPr>
            <p:sp>
              <p:nvSpPr>
                <p:cNvPr id="110" name="Freeform: Shape 109">
                  <a:extLst>
                    <a:ext uri="{FF2B5EF4-FFF2-40B4-BE49-F238E27FC236}">
                      <a16:creationId xmlns:a16="http://schemas.microsoft.com/office/drawing/2014/main" id="{A8E4F025-B88A-E40F-BFB0-6CA6353191E0}"/>
                    </a:ext>
                  </a:extLst>
                </p:cNvPr>
                <p:cNvSpPr/>
                <p:nvPr/>
              </p:nvSpPr>
              <p:spPr>
                <a:xfrm>
                  <a:off x="2349287" y="1963836"/>
                  <a:ext cx="45684" cy="154970"/>
                </a:xfrm>
                <a:custGeom>
                  <a:avLst/>
                  <a:gdLst>
                    <a:gd name="connsiteX0" fmla="*/ 39414 w 45684"/>
                    <a:gd name="connsiteY0" fmla="*/ 0 h 154970"/>
                    <a:gd name="connsiteX1" fmla="*/ 45685 w 45684"/>
                    <a:gd name="connsiteY1" fmla="*/ 154971 h 154970"/>
                    <a:gd name="connsiteX2" fmla="*/ 17020 w 45684"/>
                    <a:gd name="connsiteY2" fmla="*/ 154971 h 154970"/>
                    <a:gd name="connsiteX3" fmla="*/ 0 w 45684"/>
                    <a:gd name="connsiteY3" fmla="*/ 12541 h 154970"/>
                  </a:gdLst>
                  <a:ahLst/>
                  <a:cxnLst>
                    <a:cxn ang="0">
                      <a:pos x="connsiteX0" y="connsiteY0"/>
                    </a:cxn>
                    <a:cxn ang="0">
                      <a:pos x="connsiteX1" y="connsiteY1"/>
                    </a:cxn>
                    <a:cxn ang="0">
                      <a:pos x="connsiteX2" y="connsiteY2"/>
                    </a:cxn>
                    <a:cxn ang="0">
                      <a:pos x="connsiteX3" y="connsiteY3"/>
                    </a:cxn>
                  </a:cxnLst>
                  <a:rect l="l" t="t" r="r" b="b"/>
                  <a:pathLst>
                    <a:path w="45684" h="154970">
                      <a:moveTo>
                        <a:pt x="39414" y="0"/>
                      </a:moveTo>
                      <a:lnTo>
                        <a:pt x="45685" y="154971"/>
                      </a:lnTo>
                      <a:lnTo>
                        <a:pt x="17020" y="154971"/>
                      </a:lnTo>
                      <a:lnTo>
                        <a:pt x="0" y="12541"/>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11" name="Freeform: Shape 110">
                  <a:extLst>
                    <a:ext uri="{FF2B5EF4-FFF2-40B4-BE49-F238E27FC236}">
                      <a16:creationId xmlns:a16="http://schemas.microsoft.com/office/drawing/2014/main" id="{7FDDB0BF-C9D0-34C3-6F8B-69D62140AA68}"/>
                    </a:ext>
                  </a:extLst>
                </p:cNvPr>
                <p:cNvSpPr/>
                <p:nvPr/>
              </p:nvSpPr>
              <p:spPr>
                <a:xfrm>
                  <a:off x="2301811" y="1899340"/>
                  <a:ext cx="46580" cy="219466"/>
                </a:xfrm>
                <a:custGeom>
                  <a:avLst/>
                  <a:gdLst>
                    <a:gd name="connsiteX0" fmla="*/ 6270 w 46580"/>
                    <a:gd name="connsiteY0" fmla="*/ 0 h 219466"/>
                    <a:gd name="connsiteX1" fmla="*/ 0 w 46580"/>
                    <a:gd name="connsiteY1" fmla="*/ 219467 h 219466"/>
                    <a:gd name="connsiteX2" fmla="*/ 29561 w 46580"/>
                    <a:gd name="connsiteY2" fmla="*/ 219467 h 219466"/>
                    <a:gd name="connsiteX3" fmla="*/ 46581 w 46580"/>
                    <a:gd name="connsiteY3" fmla="*/ 77037 h 219466"/>
                  </a:gdLst>
                  <a:ahLst/>
                  <a:cxnLst>
                    <a:cxn ang="0">
                      <a:pos x="connsiteX0" y="connsiteY0"/>
                    </a:cxn>
                    <a:cxn ang="0">
                      <a:pos x="connsiteX1" y="connsiteY1"/>
                    </a:cxn>
                    <a:cxn ang="0">
                      <a:pos x="connsiteX2" y="connsiteY2"/>
                    </a:cxn>
                    <a:cxn ang="0">
                      <a:pos x="connsiteX3" y="connsiteY3"/>
                    </a:cxn>
                  </a:cxnLst>
                  <a:rect l="l" t="t" r="r" b="b"/>
                  <a:pathLst>
                    <a:path w="46580" h="219466">
                      <a:moveTo>
                        <a:pt x="6270" y="0"/>
                      </a:moveTo>
                      <a:lnTo>
                        <a:pt x="0" y="219467"/>
                      </a:lnTo>
                      <a:lnTo>
                        <a:pt x="29561" y="219467"/>
                      </a:lnTo>
                      <a:lnTo>
                        <a:pt x="46581" y="77037"/>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12" name="Freeform: Shape 111">
                  <a:extLst>
                    <a:ext uri="{FF2B5EF4-FFF2-40B4-BE49-F238E27FC236}">
                      <a16:creationId xmlns:a16="http://schemas.microsoft.com/office/drawing/2014/main" id="{B6B74E39-CDBB-FDB8-D6CD-3D1ED17D4B10}"/>
                    </a:ext>
                  </a:extLst>
                </p:cNvPr>
                <p:cNvSpPr/>
                <p:nvPr/>
              </p:nvSpPr>
              <p:spPr>
                <a:xfrm>
                  <a:off x="2283895" y="1820511"/>
                  <a:ext cx="106598" cy="143325"/>
                </a:xfrm>
                <a:custGeom>
                  <a:avLst/>
                  <a:gdLst>
                    <a:gd name="connsiteX0" fmla="*/ 22395 w 106598"/>
                    <a:gd name="connsiteY0" fmla="*/ 143325 h 143325"/>
                    <a:gd name="connsiteX1" fmla="*/ 0 w 106598"/>
                    <a:gd name="connsiteY1" fmla="*/ 143325 h 143325"/>
                    <a:gd name="connsiteX2" fmla="*/ 0 w 106598"/>
                    <a:gd name="connsiteY2" fmla="*/ 39414 h 143325"/>
                    <a:gd name="connsiteX3" fmla="*/ 39414 w 106598"/>
                    <a:gd name="connsiteY3" fmla="*/ 0 h 143325"/>
                    <a:gd name="connsiteX4" fmla="*/ 39414 w 106598"/>
                    <a:gd name="connsiteY4" fmla="*/ 0 h 143325"/>
                    <a:gd name="connsiteX5" fmla="*/ 59122 w 106598"/>
                    <a:gd name="connsiteY5" fmla="*/ 35831 h 143325"/>
                    <a:gd name="connsiteX6" fmla="*/ 69871 w 106598"/>
                    <a:gd name="connsiteY6" fmla="*/ 35831 h 143325"/>
                    <a:gd name="connsiteX7" fmla="*/ 89578 w 106598"/>
                    <a:gd name="connsiteY7" fmla="*/ 0 h 143325"/>
                    <a:gd name="connsiteX8" fmla="*/ 89578 w 106598"/>
                    <a:gd name="connsiteY8" fmla="*/ 0 h 143325"/>
                    <a:gd name="connsiteX9" fmla="*/ 106598 w 106598"/>
                    <a:gd name="connsiteY9" fmla="*/ 4479 h 1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98" h="143325">
                      <a:moveTo>
                        <a:pt x="22395" y="143325"/>
                      </a:moveTo>
                      <a:lnTo>
                        <a:pt x="0" y="143325"/>
                      </a:lnTo>
                      <a:lnTo>
                        <a:pt x="0" y="39414"/>
                      </a:lnTo>
                      <a:cubicBezTo>
                        <a:pt x="0" y="17916"/>
                        <a:pt x="17020" y="0"/>
                        <a:pt x="39414" y="0"/>
                      </a:cubicBezTo>
                      <a:lnTo>
                        <a:pt x="39414" y="0"/>
                      </a:lnTo>
                      <a:lnTo>
                        <a:pt x="59122" y="35831"/>
                      </a:lnTo>
                      <a:lnTo>
                        <a:pt x="69871" y="35831"/>
                      </a:lnTo>
                      <a:lnTo>
                        <a:pt x="89578" y="0"/>
                      </a:lnTo>
                      <a:lnTo>
                        <a:pt x="89578" y="0"/>
                      </a:lnTo>
                      <a:cubicBezTo>
                        <a:pt x="95849" y="0"/>
                        <a:pt x="102119" y="1792"/>
                        <a:pt x="106598" y="4479"/>
                      </a:cubicBez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13" name="Freeform: Shape 112">
                  <a:extLst>
                    <a:ext uri="{FF2B5EF4-FFF2-40B4-BE49-F238E27FC236}">
                      <a16:creationId xmlns:a16="http://schemas.microsoft.com/office/drawing/2014/main" id="{084568DF-6C07-8D75-93B7-365CB544396F}"/>
                    </a:ext>
                  </a:extLst>
                </p:cNvPr>
                <p:cNvSpPr/>
                <p:nvPr/>
              </p:nvSpPr>
              <p:spPr>
                <a:xfrm>
                  <a:off x="2323310" y="1755118"/>
                  <a:ext cx="50163" cy="50163"/>
                </a:xfrm>
                <a:custGeom>
                  <a:avLst/>
                  <a:gdLst>
                    <a:gd name="connsiteX0" fmla="*/ 50164 w 50163"/>
                    <a:gd name="connsiteY0" fmla="*/ 25082 h 50163"/>
                    <a:gd name="connsiteX1" fmla="*/ 25082 w 50163"/>
                    <a:gd name="connsiteY1" fmla="*/ 50164 h 50163"/>
                    <a:gd name="connsiteX2" fmla="*/ 0 w 50163"/>
                    <a:gd name="connsiteY2" fmla="*/ 25082 h 50163"/>
                    <a:gd name="connsiteX3" fmla="*/ 25082 w 50163"/>
                    <a:gd name="connsiteY3" fmla="*/ 0 h 50163"/>
                    <a:gd name="connsiteX4" fmla="*/ 50164 w 50163"/>
                    <a:gd name="connsiteY4" fmla="*/ 25082 h 50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3" h="50163">
                      <a:moveTo>
                        <a:pt x="50164" y="25082"/>
                      </a:moveTo>
                      <a:cubicBezTo>
                        <a:pt x="50164" y="38934"/>
                        <a:pt x="38934" y="50164"/>
                        <a:pt x="25082" y="50164"/>
                      </a:cubicBezTo>
                      <a:cubicBezTo>
                        <a:pt x="11230" y="50164"/>
                        <a:pt x="0" y="38934"/>
                        <a:pt x="0" y="25082"/>
                      </a:cubicBezTo>
                      <a:cubicBezTo>
                        <a:pt x="0" y="11230"/>
                        <a:pt x="11230" y="0"/>
                        <a:pt x="25082" y="0"/>
                      </a:cubicBezTo>
                      <a:cubicBezTo>
                        <a:pt x="38934" y="0"/>
                        <a:pt x="50164" y="11230"/>
                        <a:pt x="50164" y="25082"/>
                      </a:cubicBezTo>
                      <a:close/>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grpSp>
          <p:grpSp>
            <p:nvGrpSpPr>
              <p:cNvPr id="104" name="Graphic 2">
                <a:extLst>
                  <a:ext uri="{FF2B5EF4-FFF2-40B4-BE49-F238E27FC236}">
                    <a16:creationId xmlns:a16="http://schemas.microsoft.com/office/drawing/2014/main" id="{29DA816A-2023-8CDC-E110-7F8C530894F0}"/>
                  </a:ext>
                </a:extLst>
              </p:cNvPr>
              <p:cNvGrpSpPr/>
              <p:nvPr/>
            </p:nvGrpSpPr>
            <p:grpSpPr>
              <a:xfrm>
                <a:off x="2391389" y="1705850"/>
                <a:ext cx="145116" cy="412956"/>
                <a:chOff x="2391389" y="1705850"/>
                <a:chExt cx="145116" cy="412956"/>
              </a:xfrm>
              <a:noFill/>
            </p:grpSpPr>
            <p:sp>
              <p:nvSpPr>
                <p:cNvPr id="105" name="Freeform: Shape 104">
                  <a:extLst>
                    <a:ext uri="{FF2B5EF4-FFF2-40B4-BE49-F238E27FC236}">
                      <a16:creationId xmlns:a16="http://schemas.microsoft.com/office/drawing/2014/main" id="{36C36759-7DB6-C0EA-ADF6-AB06D3B51309}"/>
                    </a:ext>
                  </a:extLst>
                </p:cNvPr>
                <p:cNvSpPr/>
                <p:nvPr/>
              </p:nvSpPr>
              <p:spPr>
                <a:xfrm>
                  <a:off x="2411096" y="1868883"/>
                  <a:ext cx="52851" cy="249923"/>
                </a:xfrm>
                <a:custGeom>
                  <a:avLst/>
                  <a:gdLst>
                    <a:gd name="connsiteX0" fmla="*/ 7166 w 52851"/>
                    <a:gd name="connsiteY0" fmla="*/ 0 h 249923"/>
                    <a:gd name="connsiteX1" fmla="*/ 0 w 52851"/>
                    <a:gd name="connsiteY1" fmla="*/ 249924 h 249923"/>
                    <a:gd name="connsiteX2" fmla="*/ 32248 w 52851"/>
                    <a:gd name="connsiteY2" fmla="*/ 249924 h 249923"/>
                    <a:gd name="connsiteX3" fmla="*/ 52851 w 52851"/>
                    <a:gd name="connsiteY3" fmla="*/ 87787 h 249923"/>
                  </a:gdLst>
                  <a:ahLst/>
                  <a:cxnLst>
                    <a:cxn ang="0">
                      <a:pos x="connsiteX0" y="connsiteY0"/>
                    </a:cxn>
                    <a:cxn ang="0">
                      <a:pos x="connsiteX1" y="connsiteY1"/>
                    </a:cxn>
                    <a:cxn ang="0">
                      <a:pos x="connsiteX2" y="connsiteY2"/>
                    </a:cxn>
                    <a:cxn ang="0">
                      <a:pos x="connsiteX3" y="connsiteY3"/>
                    </a:cxn>
                  </a:cxnLst>
                  <a:rect l="l" t="t" r="r" b="b"/>
                  <a:pathLst>
                    <a:path w="52851" h="249923">
                      <a:moveTo>
                        <a:pt x="7166" y="0"/>
                      </a:moveTo>
                      <a:lnTo>
                        <a:pt x="0" y="249924"/>
                      </a:lnTo>
                      <a:lnTo>
                        <a:pt x="32248" y="249924"/>
                      </a:lnTo>
                      <a:lnTo>
                        <a:pt x="52851" y="87787"/>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06" name="Freeform: Shape 105">
                  <a:extLst>
                    <a:ext uri="{FF2B5EF4-FFF2-40B4-BE49-F238E27FC236}">
                      <a16:creationId xmlns:a16="http://schemas.microsoft.com/office/drawing/2014/main" id="{0F9DE401-B88D-2AE7-60A8-04FA51E4B0F2}"/>
                    </a:ext>
                  </a:extLst>
                </p:cNvPr>
                <p:cNvSpPr/>
                <p:nvPr/>
              </p:nvSpPr>
              <p:spPr>
                <a:xfrm>
                  <a:off x="2411096" y="1868883"/>
                  <a:ext cx="52851" cy="249923"/>
                </a:xfrm>
                <a:custGeom>
                  <a:avLst/>
                  <a:gdLst>
                    <a:gd name="connsiteX0" fmla="*/ 7166 w 52851"/>
                    <a:gd name="connsiteY0" fmla="*/ 0 h 249923"/>
                    <a:gd name="connsiteX1" fmla="*/ 0 w 52851"/>
                    <a:gd name="connsiteY1" fmla="*/ 249924 h 249923"/>
                    <a:gd name="connsiteX2" fmla="*/ 32248 w 52851"/>
                    <a:gd name="connsiteY2" fmla="*/ 249924 h 249923"/>
                    <a:gd name="connsiteX3" fmla="*/ 52851 w 52851"/>
                    <a:gd name="connsiteY3" fmla="*/ 87787 h 249923"/>
                  </a:gdLst>
                  <a:ahLst/>
                  <a:cxnLst>
                    <a:cxn ang="0">
                      <a:pos x="connsiteX0" y="connsiteY0"/>
                    </a:cxn>
                    <a:cxn ang="0">
                      <a:pos x="connsiteX1" y="connsiteY1"/>
                    </a:cxn>
                    <a:cxn ang="0">
                      <a:pos x="connsiteX2" y="connsiteY2"/>
                    </a:cxn>
                    <a:cxn ang="0">
                      <a:pos x="connsiteX3" y="connsiteY3"/>
                    </a:cxn>
                  </a:cxnLst>
                  <a:rect l="l" t="t" r="r" b="b"/>
                  <a:pathLst>
                    <a:path w="52851" h="249923">
                      <a:moveTo>
                        <a:pt x="7166" y="0"/>
                      </a:moveTo>
                      <a:lnTo>
                        <a:pt x="0" y="249924"/>
                      </a:lnTo>
                      <a:lnTo>
                        <a:pt x="32248" y="249924"/>
                      </a:lnTo>
                      <a:lnTo>
                        <a:pt x="52851" y="87787"/>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07" name="Freeform: Shape 106">
                  <a:extLst>
                    <a:ext uri="{FF2B5EF4-FFF2-40B4-BE49-F238E27FC236}">
                      <a16:creationId xmlns:a16="http://schemas.microsoft.com/office/drawing/2014/main" id="{715A5E65-7709-550A-B44F-9052EA9B1043}"/>
                    </a:ext>
                  </a:extLst>
                </p:cNvPr>
                <p:cNvSpPr/>
                <p:nvPr/>
              </p:nvSpPr>
              <p:spPr>
                <a:xfrm>
                  <a:off x="2463947" y="1868883"/>
                  <a:ext cx="52851" cy="249923"/>
                </a:xfrm>
                <a:custGeom>
                  <a:avLst/>
                  <a:gdLst>
                    <a:gd name="connsiteX0" fmla="*/ 45685 w 52851"/>
                    <a:gd name="connsiteY0" fmla="*/ 0 h 249923"/>
                    <a:gd name="connsiteX1" fmla="*/ 52851 w 52851"/>
                    <a:gd name="connsiteY1" fmla="*/ 249924 h 249923"/>
                    <a:gd name="connsiteX2" fmla="*/ 19707 w 52851"/>
                    <a:gd name="connsiteY2" fmla="*/ 249924 h 249923"/>
                    <a:gd name="connsiteX3" fmla="*/ 0 w 52851"/>
                    <a:gd name="connsiteY3" fmla="*/ 87787 h 249923"/>
                  </a:gdLst>
                  <a:ahLst/>
                  <a:cxnLst>
                    <a:cxn ang="0">
                      <a:pos x="connsiteX0" y="connsiteY0"/>
                    </a:cxn>
                    <a:cxn ang="0">
                      <a:pos x="connsiteX1" y="connsiteY1"/>
                    </a:cxn>
                    <a:cxn ang="0">
                      <a:pos x="connsiteX2" y="connsiteY2"/>
                    </a:cxn>
                    <a:cxn ang="0">
                      <a:pos x="connsiteX3" y="connsiteY3"/>
                    </a:cxn>
                  </a:cxnLst>
                  <a:rect l="l" t="t" r="r" b="b"/>
                  <a:pathLst>
                    <a:path w="52851" h="249923">
                      <a:moveTo>
                        <a:pt x="45685" y="0"/>
                      </a:moveTo>
                      <a:lnTo>
                        <a:pt x="52851" y="249924"/>
                      </a:lnTo>
                      <a:lnTo>
                        <a:pt x="19707" y="249924"/>
                      </a:lnTo>
                      <a:lnTo>
                        <a:pt x="0" y="87787"/>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08" name="Freeform: Shape 107">
                  <a:extLst>
                    <a:ext uri="{FF2B5EF4-FFF2-40B4-BE49-F238E27FC236}">
                      <a16:creationId xmlns:a16="http://schemas.microsoft.com/office/drawing/2014/main" id="{B7C78537-C4F4-CEC9-BC85-5A133B52C3CE}"/>
                    </a:ext>
                  </a:extLst>
                </p:cNvPr>
                <p:cNvSpPr/>
                <p:nvPr/>
              </p:nvSpPr>
              <p:spPr>
                <a:xfrm>
                  <a:off x="2391389" y="1781096"/>
                  <a:ext cx="145116" cy="161241"/>
                </a:xfrm>
                <a:custGeom>
                  <a:avLst/>
                  <a:gdLst>
                    <a:gd name="connsiteX0" fmla="*/ 120035 w 145116"/>
                    <a:gd name="connsiteY0" fmla="*/ 161241 h 161241"/>
                    <a:gd name="connsiteX1" fmla="*/ 145117 w 145116"/>
                    <a:gd name="connsiteY1" fmla="*/ 161241 h 161241"/>
                    <a:gd name="connsiteX2" fmla="*/ 145117 w 145116"/>
                    <a:gd name="connsiteY2" fmla="*/ 43893 h 161241"/>
                    <a:gd name="connsiteX3" fmla="*/ 101224 w 145116"/>
                    <a:gd name="connsiteY3" fmla="*/ 0 h 161241"/>
                    <a:gd name="connsiteX4" fmla="*/ 101224 w 145116"/>
                    <a:gd name="connsiteY4" fmla="*/ 0 h 161241"/>
                    <a:gd name="connsiteX5" fmla="*/ 78829 w 145116"/>
                    <a:gd name="connsiteY5" fmla="*/ 41206 h 161241"/>
                    <a:gd name="connsiteX6" fmla="*/ 66288 w 145116"/>
                    <a:gd name="connsiteY6" fmla="*/ 41206 h 161241"/>
                    <a:gd name="connsiteX7" fmla="*/ 43893 w 145116"/>
                    <a:gd name="connsiteY7" fmla="*/ 0 h 161241"/>
                    <a:gd name="connsiteX8" fmla="*/ 43893 w 145116"/>
                    <a:gd name="connsiteY8" fmla="*/ 0 h 161241"/>
                    <a:gd name="connsiteX9" fmla="*/ 0 w 145116"/>
                    <a:gd name="connsiteY9" fmla="*/ 43893 h 161241"/>
                    <a:gd name="connsiteX10" fmla="*/ 0 w 145116"/>
                    <a:gd name="connsiteY10" fmla="*/ 161241 h 161241"/>
                    <a:gd name="connsiteX11" fmla="*/ 25082 w 145116"/>
                    <a:gd name="connsiteY11" fmla="*/ 161241 h 1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116" h="161241">
                      <a:moveTo>
                        <a:pt x="120035" y="161241"/>
                      </a:moveTo>
                      <a:lnTo>
                        <a:pt x="145117" y="161241"/>
                      </a:lnTo>
                      <a:lnTo>
                        <a:pt x="145117" y="43893"/>
                      </a:lnTo>
                      <a:cubicBezTo>
                        <a:pt x="145117" y="19707"/>
                        <a:pt x="125410" y="0"/>
                        <a:pt x="101224" y="0"/>
                      </a:cubicBezTo>
                      <a:lnTo>
                        <a:pt x="101224" y="0"/>
                      </a:lnTo>
                      <a:lnTo>
                        <a:pt x="78829" y="41206"/>
                      </a:lnTo>
                      <a:lnTo>
                        <a:pt x="66288" y="41206"/>
                      </a:lnTo>
                      <a:lnTo>
                        <a:pt x="43893" y="0"/>
                      </a:lnTo>
                      <a:lnTo>
                        <a:pt x="43893" y="0"/>
                      </a:lnTo>
                      <a:cubicBezTo>
                        <a:pt x="19707" y="0"/>
                        <a:pt x="0" y="19707"/>
                        <a:pt x="0" y="43893"/>
                      </a:cubicBezTo>
                      <a:lnTo>
                        <a:pt x="0" y="161241"/>
                      </a:lnTo>
                      <a:lnTo>
                        <a:pt x="25082" y="161241"/>
                      </a:lnTo>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sp>
              <p:nvSpPr>
                <p:cNvPr id="109" name="Freeform: Shape 108">
                  <a:extLst>
                    <a:ext uri="{FF2B5EF4-FFF2-40B4-BE49-F238E27FC236}">
                      <a16:creationId xmlns:a16="http://schemas.microsoft.com/office/drawing/2014/main" id="{6338ACC6-A8C8-B7D1-3498-0C4CDCBF145F}"/>
                    </a:ext>
                  </a:extLst>
                </p:cNvPr>
                <p:cNvSpPr/>
                <p:nvPr/>
              </p:nvSpPr>
              <p:spPr>
                <a:xfrm>
                  <a:off x="2436178" y="1705850"/>
                  <a:ext cx="55538" cy="55538"/>
                </a:xfrm>
                <a:custGeom>
                  <a:avLst/>
                  <a:gdLst>
                    <a:gd name="connsiteX0" fmla="*/ 55539 w 55538"/>
                    <a:gd name="connsiteY0" fmla="*/ 27769 h 55538"/>
                    <a:gd name="connsiteX1" fmla="*/ 27769 w 55538"/>
                    <a:gd name="connsiteY1" fmla="*/ 55539 h 55538"/>
                    <a:gd name="connsiteX2" fmla="*/ 0 w 55538"/>
                    <a:gd name="connsiteY2" fmla="*/ 27769 h 55538"/>
                    <a:gd name="connsiteX3" fmla="*/ 27769 w 55538"/>
                    <a:gd name="connsiteY3" fmla="*/ 0 h 55538"/>
                    <a:gd name="connsiteX4" fmla="*/ 55539 w 55538"/>
                    <a:gd name="connsiteY4" fmla="*/ 27769 h 5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 h="55538">
                      <a:moveTo>
                        <a:pt x="55539" y="27769"/>
                      </a:moveTo>
                      <a:cubicBezTo>
                        <a:pt x="55539" y="43106"/>
                        <a:pt x="43106" y="55539"/>
                        <a:pt x="27769" y="55539"/>
                      </a:cubicBezTo>
                      <a:cubicBezTo>
                        <a:pt x="12433" y="55539"/>
                        <a:pt x="0" y="43106"/>
                        <a:pt x="0" y="27769"/>
                      </a:cubicBezTo>
                      <a:cubicBezTo>
                        <a:pt x="0" y="12433"/>
                        <a:pt x="12433" y="0"/>
                        <a:pt x="27769" y="0"/>
                      </a:cubicBezTo>
                      <a:cubicBezTo>
                        <a:pt x="43106" y="0"/>
                        <a:pt x="55539" y="12433"/>
                        <a:pt x="55539" y="27769"/>
                      </a:cubicBezTo>
                      <a:close/>
                    </a:path>
                  </a:pathLst>
                </a:custGeom>
                <a:noFill/>
                <a:ln w="12700" cap="flat">
                  <a:solidFill>
                    <a:schemeClr val="tx1"/>
                  </a:solidFill>
                  <a:prstDash val="solid"/>
                  <a:miter/>
                </a:ln>
              </p:spPr>
              <p:txBody>
                <a:bodyPr rtlCol="0" anchor="ctr"/>
                <a:lstStyle/>
                <a:p>
                  <a:pPr algn="l" defTabSz="514350" rtl="0"/>
                  <a:endParaRPr lang="en-GB" sz="1013">
                    <a:solidFill>
                      <a:srgbClr val="58595B"/>
                    </a:solidFill>
                    <a:latin typeface="Arial"/>
                  </a:endParaRPr>
                </a:p>
              </p:txBody>
            </p:sp>
          </p:grpSp>
        </p:grpSp>
      </p:grpSp>
      <p:pic>
        <p:nvPicPr>
          <p:cNvPr id="124" name="Picture 123">
            <a:extLst>
              <a:ext uri="{FF2B5EF4-FFF2-40B4-BE49-F238E27FC236}">
                <a16:creationId xmlns:a16="http://schemas.microsoft.com/office/drawing/2014/main" id="{77F829E5-0D85-5B77-84B3-24CAB9136B00}"/>
              </a:ext>
            </a:extLst>
          </p:cNvPr>
          <p:cNvPicPr>
            <a:picLocks noChangeAspect="1"/>
          </p:cNvPicPr>
          <p:nvPr/>
        </p:nvPicPr>
        <p:blipFill>
          <a:blip r:embed="rId2"/>
          <a:stretch>
            <a:fillRect/>
          </a:stretch>
        </p:blipFill>
        <p:spPr>
          <a:xfrm>
            <a:off x="1579992" y="3564327"/>
            <a:ext cx="435830" cy="500132"/>
          </a:xfrm>
          <a:prstGeom prst="rect">
            <a:avLst/>
          </a:prstGeom>
        </p:spPr>
      </p:pic>
      <p:sp>
        <p:nvSpPr>
          <p:cNvPr id="125" name="TextBox 124">
            <a:extLst>
              <a:ext uri="{FF2B5EF4-FFF2-40B4-BE49-F238E27FC236}">
                <a16:creationId xmlns:a16="http://schemas.microsoft.com/office/drawing/2014/main" id="{9A4E36C0-8A65-1B9F-43DC-876817857138}"/>
              </a:ext>
            </a:extLst>
          </p:cNvPr>
          <p:cNvSpPr txBox="1"/>
          <p:nvPr/>
        </p:nvSpPr>
        <p:spPr>
          <a:xfrm>
            <a:off x="2093751" y="2355846"/>
            <a:ext cx="3224848" cy="369332"/>
          </a:xfrm>
          <a:prstGeom prst="rect">
            <a:avLst/>
          </a:prstGeom>
          <a:noFill/>
        </p:spPr>
        <p:txBody>
          <a:bodyPr wrap="square" rtlCol="0">
            <a:spAutoFit/>
          </a:bodyPr>
          <a:lstStyle/>
          <a:p>
            <a:pPr algn="l" defTabSz="685800" rtl="0"/>
            <a:r>
              <a:rPr lang="en-US" sz="900" dirty="0">
                <a:solidFill>
                  <a:srgbClr val="242828"/>
                </a:solidFill>
                <a:latin typeface="Arial" panose="020B0604020202020204"/>
              </a:rPr>
              <a:t>Purchase of another form of real estate such as offices, shops, hotels or similar developments, or</a:t>
            </a:r>
          </a:p>
        </p:txBody>
      </p:sp>
      <p:sp>
        <p:nvSpPr>
          <p:cNvPr id="126" name="TextBox 125">
            <a:extLst>
              <a:ext uri="{FF2B5EF4-FFF2-40B4-BE49-F238E27FC236}">
                <a16:creationId xmlns:a16="http://schemas.microsoft.com/office/drawing/2014/main" id="{BA79B54B-7917-D800-4BE6-F80A51616711}"/>
              </a:ext>
            </a:extLst>
          </p:cNvPr>
          <p:cNvSpPr txBox="1"/>
          <p:nvPr/>
        </p:nvSpPr>
        <p:spPr>
          <a:xfrm>
            <a:off x="2093751" y="2874498"/>
            <a:ext cx="3224848" cy="646331"/>
          </a:xfrm>
          <a:prstGeom prst="rect">
            <a:avLst/>
          </a:prstGeom>
          <a:noFill/>
        </p:spPr>
        <p:txBody>
          <a:bodyPr wrap="square" rtlCol="0">
            <a:spAutoFit/>
          </a:bodyPr>
          <a:lstStyle/>
          <a:p>
            <a:pPr algn="l" defTabSz="685800" rtl="0"/>
            <a:r>
              <a:rPr lang="en-US" sz="900" dirty="0">
                <a:solidFill>
                  <a:srgbClr val="242828"/>
                </a:solidFill>
                <a:latin typeface="Arial" panose="020B0604020202020204"/>
              </a:rPr>
              <a:t>Share capital of a Cypriot company with activities and personnel in Cyprus which is based and operates in Cyprus with a proven physical presence and employs at least five (5) people, or</a:t>
            </a:r>
          </a:p>
        </p:txBody>
      </p:sp>
      <p:sp>
        <p:nvSpPr>
          <p:cNvPr id="127" name="TextBox 126">
            <a:extLst>
              <a:ext uri="{FF2B5EF4-FFF2-40B4-BE49-F238E27FC236}">
                <a16:creationId xmlns:a16="http://schemas.microsoft.com/office/drawing/2014/main" id="{1E171A80-691C-A9C8-80B7-C80C6A92CA48}"/>
              </a:ext>
            </a:extLst>
          </p:cNvPr>
          <p:cNvSpPr txBox="1"/>
          <p:nvPr/>
        </p:nvSpPr>
        <p:spPr>
          <a:xfrm>
            <a:off x="2083870" y="3601193"/>
            <a:ext cx="3735422" cy="369332"/>
          </a:xfrm>
          <a:prstGeom prst="rect">
            <a:avLst/>
          </a:prstGeom>
          <a:noFill/>
        </p:spPr>
        <p:txBody>
          <a:bodyPr wrap="square" rtlCol="0">
            <a:spAutoFit/>
          </a:bodyPr>
          <a:lstStyle/>
          <a:p>
            <a:pPr algn="l" defTabSz="685800" rtl="0"/>
            <a:r>
              <a:rPr lang="en-US" sz="900" dirty="0">
                <a:solidFill>
                  <a:srgbClr val="242828"/>
                </a:solidFill>
                <a:latin typeface="Arial" panose="020B0604020202020204"/>
              </a:rPr>
              <a:t>Shares of a Cyprus Investment Organisation for investments carried out in Cyprus.</a:t>
            </a:r>
            <a:endParaRPr lang="en-GB" sz="900" dirty="0">
              <a:solidFill>
                <a:srgbClr val="242828"/>
              </a:solidFill>
              <a:latin typeface="Arial" panose="020B0604020202020204"/>
            </a:endParaRPr>
          </a:p>
        </p:txBody>
      </p:sp>
      <p:sp>
        <p:nvSpPr>
          <p:cNvPr id="128" name="TextBox 127">
            <a:extLst>
              <a:ext uri="{FF2B5EF4-FFF2-40B4-BE49-F238E27FC236}">
                <a16:creationId xmlns:a16="http://schemas.microsoft.com/office/drawing/2014/main" id="{1A42F634-D8A2-F93C-A088-44CEC0B94DD5}"/>
              </a:ext>
            </a:extLst>
          </p:cNvPr>
          <p:cNvSpPr txBox="1"/>
          <p:nvPr/>
        </p:nvSpPr>
        <p:spPr>
          <a:xfrm>
            <a:off x="2125503" y="1931523"/>
            <a:ext cx="1924870" cy="230832"/>
          </a:xfrm>
          <a:prstGeom prst="rect">
            <a:avLst/>
          </a:prstGeom>
          <a:noFill/>
        </p:spPr>
        <p:txBody>
          <a:bodyPr wrap="square" rtlCol="0">
            <a:spAutoFit/>
          </a:bodyPr>
          <a:lstStyle/>
          <a:p>
            <a:pPr algn="l" defTabSz="685800" rtl="0"/>
            <a:r>
              <a:rPr lang="en-US" sz="900" dirty="0">
                <a:solidFill>
                  <a:srgbClr val="242828"/>
                </a:solidFill>
                <a:latin typeface="Arial" panose="020B0604020202020204"/>
              </a:rPr>
              <a:t>House/Apartment (</a:t>
            </a:r>
            <a:r>
              <a:rPr lang="en-US" sz="900">
                <a:solidFill>
                  <a:srgbClr val="242828"/>
                </a:solidFill>
                <a:latin typeface="Arial" panose="020B0604020202020204"/>
              </a:rPr>
              <a:t>new-build), </a:t>
            </a:r>
            <a:r>
              <a:rPr lang="en-US" sz="900" dirty="0">
                <a:solidFill>
                  <a:srgbClr val="242828"/>
                </a:solidFill>
                <a:latin typeface="Arial" panose="020B0604020202020204"/>
              </a:rPr>
              <a:t>or</a:t>
            </a:r>
          </a:p>
        </p:txBody>
      </p:sp>
      <p:sp>
        <p:nvSpPr>
          <p:cNvPr id="129" name="TextBox 128">
            <a:extLst>
              <a:ext uri="{FF2B5EF4-FFF2-40B4-BE49-F238E27FC236}">
                <a16:creationId xmlns:a16="http://schemas.microsoft.com/office/drawing/2014/main" id="{5184B2B9-8C4D-C402-726B-387E76BF1996}"/>
              </a:ext>
            </a:extLst>
          </p:cNvPr>
          <p:cNvSpPr txBox="1"/>
          <p:nvPr/>
        </p:nvSpPr>
        <p:spPr>
          <a:xfrm>
            <a:off x="846306" y="4267549"/>
            <a:ext cx="6690198" cy="369332"/>
          </a:xfrm>
          <a:prstGeom prst="rect">
            <a:avLst/>
          </a:prstGeom>
          <a:noFill/>
        </p:spPr>
        <p:txBody>
          <a:bodyPr wrap="square" rtlCol="0">
            <a:spAutoFit/>
          </a:bodyPr>
          <a:lstStyle/>
          <a:p>
            <a:pPr algn="l" defTabSz="685800" rtl="0"/>
            <a:r>
              <a:rPr lang="en-US" sz="900" dirty="0">
                <a:solidFill>
                  <a:srgbClr val="222222"/>
                </a:solidFill>
                <a:latin typeface="Arial" panose="020B0604020202020204"/>
              </a:rPr>
              <a:t>In addition, the applicant should prove that he has at his disposal a secure annual income emanating from abroad of at least </a:t>
            </a:r>
            <a:r>
              <a:rPr lang="en-US" sz="900" b="1" dirty="0">
                <a:solidFill>
                  <a:srgbClr val="222222"/>
                </a:solidFill>
                <a:latin typeface="Arial" panose="020B0604020202020204"/>
              </a:rPr>
              <a:t>€50,000</a:t>
            </a:r>
            <a:r>
              <a:rPr lang="en-US" sz="900" dirty="0">
                <a:solidFill>
                  <a:srgbClr val="222222"/>
                </a:solidFill>
                <a:latin typeface="Arial" panose="020B0604020202020204"/>
              </a:rPr>
              <a:t>. The annual income is increased by </a:t>
            </a:r>
            <a:r>
              <a:rPr lang="en-US" sz="900" b="1" dirty="0">
                <a:solidFill>
                  <a:srgbClr val="222222"/>
                </a:solidFill>
                <a:latin typeface="Arial" panose="020B0604020202020204"/>
              </a:rPr>
              <a:t>€15,000</a:t>
            </a:r>
            <a:r>
              <a:rPr lang="en-US" sz="900" dirty="0">
                <a:solidFill>
                  <a:srgbClr val="222222"/>
                </a:solidFill>
                <a:latin typeface="Arial" panose="020B0604020202020204"/>
              </a:rPr>
              <a:t> for a dependent spouse and </a:t>
            </a:r>
            <a:r>
              <a:rPr lang="en-US" sz="900" b="1" dirty="0">
                <a:solidFill>
                  <a:srgbClr val="222222"/>
                </a:solidFill>
                <a:latin typeface="Arial" panose="020B0604020202020204"/>
              </a:rPr>
              <a:t>€10,000</a:t>
            </a:r>
            <a:r>
              <a:rPr lang="en-US" sz="900" dirty="0">
                <a:solidFill>
                  <a:srgbClr val="222222"/>
                </a:solidFill>
                <a:latin typeface="Arial" panose="020B0604020202020204"/>
              </a:rPr>
              <a:t> for each dependent minor child.</a:t>
            </a:r>
            <a:endParaRPr lang="en-GB" sz="900" dirty="0">
              <a:solidFill>
                <a:srgbClr val="242828"/>
              </a:solidFill>
              <a:latin typeface="Arial" panose="020B0604020202020204"/>
            </a:endParaRPr>
          </a:p>
        </p:txBody>
      </p:sp>
      <p:sp>
        <p:nvSpPr>
          <p:cNvPr id="2" name="TextBox 1">
            <a:extLst>
              <a:ext uri="{FF2B5EF4-FFF2-40B4-BE49-F238E27FC236}">
                <a16:creationId xmlns:a16="http://schemas.microsoft.com/office/drawing/2014/main" id="{D47F5B53-C3FF-6863-917F-9B4A80859841}"/>
              </a:ext>
            </a:extLst>
          </p:cNvPr>
          <p:cNvSpPr txBox="1"/>
          <p:nvPr/>
        </p:nvSpPr>
        <p:spPr>
          <a:xfrm>
            <a:off x="5930164" y="4709121"/>
            <a:ext cx="2564606" cy="323165"/>
          </a:xfrm>
          <a:prstGeom prst="rect">
            <a:avLst/>
          </a:prstGeom>
          <a:noFill/>
        </p:spPr>
        <p:txBody>
          <a:bodyPr wrap="square" rtlCol="0">
            <a:spAutoFit/>
          </a:bodyPr>
          <a:lstStyle/>
          <a:p>
            <a:pPr algn="l" defTabSz="685800" rtl="0"/>
            <a:r>
              <a:rPr lang="en-US" sz="750" dirty="0">
                <a:solidFill>
                  <a:srgbClr val="000000"/>
                </a:solidFill>
                <a:latin typeface="Heebo" pitchFamily="2" charset="-79"/>
                <a:cs typeface="Heebo" pitchFamily="2" charset="-79"/>
              </a:rPr>
              <a:t>Source: Regulation 6(2) of the Aliens and Immigration Regulations</a:t>
            </a:r>
            <a:endParaRPr lang="en-GB" sz="750" dirty="0">
              <a:solidFill>
                <a:srgbClr val="242828"/>
              </a:solidFill>
              <a:latin typeface="Arial" panose="020B0604020202020204"/>
            </a:endParaRPr>
          </a:p>
        </p:txBody>
      </p:sp>
    </p:spTree>
    <p:extLst>
      <p:ext uri="{BB962C8B-B14F-4D97-AF65-F5344CB8AC3E}">
        <p14:creationId xmlns:p14="http://schemas.microsoft.com/office/powerpoint/2010/main" val="1757535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417737" y="175167"/>
            <a:ext cx="4396839" cy="576714"/>
          </a:xfrm>
        </p:spPr>
        <p:txBody>
          <a:bodyPr>
            <a:normAutofit fontScale="70000" lnSpcReduction="20000"/>
          </a:bodyPr>
          <a:lstStyle/>
          <a:p>
            <a:r>
              <a:rPr lang="en-US" dirty="0"/>
              <a:t>Cyprus Permanent Residency Program (PRP) </a:t>
            </a:r>
          </a:p>
        </p:txBody>
      </p:sp>
      <p:pic>
        <p:nvPicPr>
          <p:cNvPr id="13" name="Picture Placeholder 12">
            <a:extLst>
              <a:ext uri="{FF2B5EF4-FFF2-40B4-BE49-F238E27FC236}">
                <a16:creationId xmlns:a16="http://schemas.microsoft.com/office/drawing/2014/main" id="{CBD94ECC-4EF8-41C4-F705-8D3844AE28C9}"/>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t="12894" b="12894"/>
          <a:stretch/>
        </p:blipFill>
        <p:spPr>
          <a:xfrm>
            <a:off x="4282965" y="2137537"/>
            <a:ext cx="3778888" cy="1871441"/>
          </a:xfrm>
        </p:spPr>
      </p:pic>
      <p:sp>
        <p:nvSpPr>
          <p:cNvPr id="9" name="Text Placeholder 8">
            <a:extLst>
              <a:ext uri="{FF2B5EF4-FFF2-40B4-BE49-F238E27FC236}">
                <a16:creationId xmlns:a16="http://schemas.microsoft.com/office/drawing/2014/main" id="{8A4B3602-7CC2-B84E-B090-F9255013C2C4}"/>
              </a:ext>
            </a:extLst>
          </p:cNvPr>
          <p:cNvSpPr>
            <a:spLocks noGrp="1"/>
          </p:cNvSpPr>
          <p:nvPr>
            <p:ph type="body" sz="quarter" idx="27"/>
          </p:nvPr>
        </p:nvSpPr>
        <p:spPr>
          <a:xfrm>
            <a:off x="417737" y="960292"/>
            <a:ext cx="3289411" cy="3222917"/>
          </a:xfrm>
        </p:spPr>
        <p:txBody>
          <a:bodyPr/>
          <a:lstStyle/>
          <a:p>
            <a:pPr>
              <a:buFont typeface="Wingdings" panose="05000000000000000000" pitchFamily="2" charset="2"/>
              <a:buChar char="Ø"/>
            </a:pPr>
            <a:r>
              <a:rPr lang="en-US" sz="1200" dirty="0"/>
              <a:t>“Fast Track” Residency Application procedure is highly efficient – approx. two (2) months</a:t>
            </a:r>
          </a:p>
          <a:p>
            <a:pPr>
              <a:buFont typeface="Wingdings" panose="05000000000000000000" pitchFamily="2" charset="2"/>
              <a:buChar char="Ø"/>
            </a:pPr>
            <a:endParaRPr lang="en-US" sz="1200" dirty="0"/>
          </a:p>
          <a:p>
            <a:pPr>
              <a:buFont typeface="Wingdings" panose="05000000000000000000" pitchFamily="2" charset="2"/>
              <a:buChar char="Ø"/>
            </a:pPr>
            <a:r>
              <a:rPr lang="en-US" sz="1200" dirty="0"/>
              <a:t> PRP holders and family members included in the permit may apply for a Schengen Visa through any Schengen European Embassy</a:t>
            </a:r>
          </a:p>
          <a:p>
            <a:pPr>
              <a:buFont typeface="Wingdings" panose="05000000000000000000" pitchFamily="2" charset="2"/>
              <a:buChar char="Ø"/>
            </a:pPr>
            <a:endParaRPr lang="en-US" sz="1200" dirty="0"/>
          </a:p>
          <a:p>
            <a:pPr>
              <a:buFont typeface="Wingdings" panose="05000000000000000000" pitchFamily="2" charset="2"/>
              <a:buChar char="Ø"/>
            </a:pPr>
            <a:r>
              <a:rPr lang="en-US" sz="1200" dirty="0"/>
              <a:t>Eligibility for Cyprus citizenship by naturalization, currently after 5 years</a:t>
            </a:r>
          </a:p>
          <a:p>
            <a:pPr>
              <a:buFont typeface="Wingdings" panose="05000000000000000000" pitchFamily="2" charset="2"/>
              <a:buChar char="Ø"/>
            </a:pPr>
            <a:endParaRPr lang="en-US" sz="1200" dirty="0"/>
          </a:p>
          <a:p>
            <a:pPr>
              <a:buFont typeface="Wingdings" panose="05000000000000000000" pitchFamily="2" charset="2"/>
              <a:buChar char="Ø"/>
            </a:pPr>
            <a:r>
              <a:rPr lang="en-US" sz="1200" dirty="0"/>
              <a:t>Eligibility to apply for tax residency in Cyprus and benefit from resident non-domicile regime, and 60 day-tax residency* </a:t>
            </a:r>
          </a:p>
          <a:p>
            <a:pPr>
              <a:buFont typeface="Wingdings" panose="05000000000000000000" pitchFamily="2" charset="2"/>
              <a:buChar char="Ø"/>
            </a:pPr>
            <a:endParaRPr lang="en-US" sz="1200" dirty="0"/>
          </a:p>
          <a:p>
            <a:pPr>
              <a:buFont typeface="Wingdings" panose="05000000000000000000" pitchFamily="2" charset="2"/>
              <a:buChar char="Ø"/>
            </a:pPr>
            <a:r>
              <a:rPr lang="en-US" sz="1200" dirty="0"/>
              <a:t>No need to reside in Cyprus, though a visit every two years is required</a:t>
            </a:r>
          </a:p>
          <a:p>
            <a:pPr marL="0" indent="0">
              <a:buNone/>
            </a:pPr>
            <a:endParaRPr lang="en-US" dirty="0"/>
          </a:p>
          <a:p>
            <a:pPr lvl="0">
              <a:defRPr/>
            </a:pPr>
            <a:endParaRPr lang="en-US" dirty="0"/>
          </a:p>
        </p:txBody>
      </p:sp>
      <p:sp>
        <p:nvSpPr>
          <p:cNvPr id="3" name="Text Placeholder 8">
            <a:extLst>
              <a:ext uri="{FF2B5EF4-FFF2-40B4-BE49-F238E27FC236}">
                <a16:creationId xmlns:a16="http://schemas.microsoft.com/office/drawing/2014/main" id="{32AFC232-027D-6ED1-1867-AEA29D9457C3}"/>
              </a:ext>
            </a:extLst>
          </p:cNvPr>
          <p:cNvSpPr txBox="1">
            <a:spLocks/>
          </p:cNvSpPr>
          <p:nvPr/>
        </p:nvSpPr>
        <p:spPr>
          <a:xfrm>
            <a:off x="4282965" y="1118387"/>
            <a:ext cx="3289411" cy="3816015"/>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128588" defTabSz="685800">
              <a:spcAft>
                <a:spcPts val="750"/>
              </a:spcAft>
              <a:buClr>
                <a:srgbClr val="242828"/>
              </a:buClr>
              <a:defRPr/>
            </a:pPr>
            <a:endParaRPr lang="en-US" sz="900" dirty="0">
              <a:solidFill>
                <a:srgbClr val="242828"/>
              </a:solidFill>
            </a:endParaRPr>
          </a:p>
        </p:txBody>
      </p:sp>
      <p:sp>
        <p:nvSpPr>
          <p:cNvPr id="4" name="TextBox 3">
            <a:extLst>
              <a:ext uri="{FF2B5EF4-FFF2-40B4-BE49-F238E27FC236}">
                <a16:creationId xmlns:a16="http://schemas.microsoft.com/office/drawing/2014/main" id="{DB950F7A-2C60-5B74-FDD6-F6EAE358145B}"/>
              </a:ext>
            </a:extLst>
          </p:cNvPr>
          <p:cNvSpPr txBox="1"/>
          <p:nvPr/>
        </p:nvSpPr>
        <p:spPr>
          <a:xfrm>
            <a:off x="4282965" y="960292"/>
            <a:ext cx="3605168" cy="1200329"/>
          </a:xfrm>
          <a:prstGeom prst="rect">
            <a:avLst/>
          </a:prstGeom>
          <a:noFill/>
        </p:spPr>
        <p:txBody>
          <a:bodyPr wrap="square" rtlCol="0">
            <a:spAutoFit/>
          </a:bodyPr>
          <a:lstStyle/>
          <a:p>
            <a:pPr marL="214313" indent="-214313" algn="l" defTabSz="685800" rtl="0">
              <a:buFont typeface="Wingdings" panose="05000000000000000000" pitchFamily="2" charset="2"/>
              <a:buChar char="Ø"/>
            </a:pPr>
            <a:r>
              <a:rPr lang="en-US" sz="1200" dirty="0">
                <a:solidFill>
                  <a:srgbClr val="242828"/>
                </a:solidFill>
                <a:latin typeface="Arial" panose="020B0604020202020204"/>
              </a:rPr>
              <a:t>No Greek-language required, or interview</a:t>
            </a:r>
          </a:p>
          <a:p>
            <a:pPr algn="l" defTabSz="685800" rtl="0"/>
            <a:endParaRPr lang="en-US" sz="1200" dirty="0">
              <a:solidFill>
                <a:srgbClr val="242828"/>
              </a:solidFill>
              <a:latin typeface="Arial" panose="020B0604020202020204"/>
            </a:endParaRPr>
          </a:p>
          <a:p>
            <a:pPr marL="214313" indent="-214313" algn="l" defTabSz="685800" rtl="0">
              <a:buFont typeface="Wingdings" panose="05000000000000000000" pitchFamily="2" charset="2"/>
              <a:buChar char="Ø"/>
            </a:pPr>
            <a:endParaRPr lang="en-US" sz="1200" dirty="0">
              <a:solidFill>
                <a:srgbClr val="242828"/>
              </a:solidFill>
              <a:latin typeface="Arial" panose="020B0604020202020204"/>
            </a:endParaRPr>
          </a:p>
          <a:p>
            <a:pPr marL="214313" indent="-214313" algn="l" defTabSz="685800" rtl="0">
              <a:buFont typeface="Wingdings" panose="05000000000000000000" pitchFamily="2" charset="2"/>
              <a:buChar char="Ø"/>
            </a:pPr>
            <a:r>
              <a:rPr lang="en-US" sz="1200" dirty="0">
                <a:solidFill>
                  <a:srgbClr val="242828"/>
                </a:solidFill>
                <a:latin typeface="Arial" panose="020B0604020202020204"/>
              </a:rPr>
              <a:t>Residence applies to applicant’s spouse, minor and unmarried children up to 25</a:t>
            </a:r>
          </a:p>
          <a:p>
            <a:pPr marL="214313" indent="-214313" algn="l" defTabSz="685800" rtl="0">
              <a:buFont typeface="Wingdings" panose="05000000000000000000" pitchFamily="2" charset="2"/>
              <a:buChar char="Ø"/>
            </a:pPr>
            <a:endParaRPr lang="en-US" sz="1200" dirty="0">
              <a:solidFill>
                <a:srgbClr val="242828"/>
              </a:solidFill>
              <a:latin typeface="Arial" panose="020B0604020202020204"/>
            </a:endParaRPr>
          </a:p>
        </p:txBody>
      </p:sp>
      <p:sp>
        <p:nvSpPr>
          <p:cNvPr id="5" name="TextBox 4">
            <a:extLst>
              <a:ext uri="{FF2B5EF4-FFF2-40B4-BE49-F238E27FC236}">
                <a16:creationId xmlns:a16="http://schemas.microsoft.com/office/drawing/2014/main" id="{76FF7DC0-4035-3D3D-EAAE-87C255B630E7}"/>
              </a:ext>
            </a:extLst>
          </p:cNvPr>
          <p:cNvSpPr txBox="1"/>
          <p:nvPr/>
        </p:nvSpPr>
        <p:spPr>
          <a:xfrm>
            <a:off x="4200526" y="4243387"/>
            <a:ext cx="3605168" cy="553998"/>
          </a:xfrm>
          <a:prstGeom prst="rect">
            <a:avLst/>
          </a:prstGeom>
          <a:noFill/>
        </p:spPr>
        <p:txBody>
          <a:bodyPr wrap="square" rtlCol="0">
            <a:spAutoFit/>
          </a:bodyPr>
          <a:lstStyle/>
          <a:p>
            <a:pPr algn="l" defTabSz="685800" rtl="0"/>
            <a:r>
              <a:rPr lang="en-US" sz="750" dirty="0">
                <a:solidFill>
                  <a:srgbClr val="242828"/>
                </a:solidFill>
                <a:latin typeface="Arial" panose="020B0604020202020204"/>
              </a:rPr>
              <a:t>*The '60-day rule' for Cyprus tax residency is satisfied for individuals who, inter alia, cumulatively, in the relevant tax year: do not reside in any other single state for a period exceeding 183 days in aggregate. are not considered tax resident by any other state</a:t>
            </a:r>
          </a:p>
        </p:txBody>
      </p:sp>
    </p:spTree>
    <p:extLst>
      <p:ext uri="{BB962C8B-B14F-4D97-AF65-F5344CB8AC3E}">
        <p14:creationId xmlns:p14="http://schemas.microsoft.com/office/powerpoint/2010/main" val="2150320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328260" y="332370"/>
            <a:ext cx="5554520" cy="576714"/>
          </a:xfrm>
        </p:spPr>
        <p:txBody>
          <a:bodyPr>
            <a:normAutofit fontScale="70000" lnSpcReduction="20000"/>
          </a:bodyPr>
          <a:lstStyle/>
          <a:p>
            <a:r>
              <a:rPr lang="en-US" dirty="0"/>
              <a:t>Cyprus Taxation Highlights (Resident Non-Domiciles)</a:t>
            </a:r>
          </a:p>
        </p:txBody>
      </p:sp>
      <p:sp>
        <p:nvSpPr>
          <p:cNvPr id="6" name="Text Placeholder 2">
            <a:extLst>
              <a:ext uri="{FF2B5EF4-FFF2-40B4-BE49-F238E27FC236}">
                <a16:creationId xmlns:a16="http://schemas.microsoft.com/office/drawing/2014/main" id="{3BB25C61-084E-A0B1-C3D0-A315D51D41C6}"/>
              </a:ext>
            </a:extLst>
          </p:cNvPr>
          <p:cNvSpPr txBox="1">
            <a:spLocks/>
          </p:cNvSpPr>
          <p:nvPr/>
        </p:nvSpPr>
        <p:spPr>
          <a:xfrm>
            <a:off x="328261" y="826252"/>
            <a:ext cx="4566716" cy="3666053"/>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750"/>
              </a:spcAft>
              <a:buClr>
                <a:srgbClr val="242828"/>
              </a:buClr>
              <a:buNone/>
            </a:pPr>
            <a:r>
              <a:rPr lang="en-US" sz="1050" dirty="0">
                <a:solidFill>
                  <a:srgbClr val="242828"/>
                </a:solidFill>
              </a:rPr>
              <a:t>ALL Cypriot tax resident domicile individuals are subject Special Defense Contribution (SDC), on the following types of income:</a:t>
            </a:r>
          </a:p>
          <a:p>
            <a:pPr marL="128588" indent="-128588" defTabSz="685800">
              <a:spcAft>
                <a:spcPts val="750"/>
              </a:spcAft>
              <a:buClr>
                <a:srgbClr val="242828"/>
              </a:buClr>
              <a:buFont typeface="Arial" panose="020B0604020202020204" pitchFamily="34" charset="0"/>
              <a:buChar char="•"/>
            </a:pPr>
            <a:r>
              <a:rPr lang="en-US" sz="1050" dirty="0">
                <a:solidFill>
                  <a:srgbClr val="242828"/>
                </a:solidFill>
              </a:rPr>
              <a:t>17% on dividend income</a:t>
            </a:r>
          </a:p>
          <a:p>
            <a:pPr marL="128588" indent="-128588" defTabSz="685800">
              <a:spcAft>
                <a:spcPts val="750"/>
              </a:spcAft>
              <a:buClr>
                <a:srgbClr val="242828"/>
              </a:buClr>
              <a:buFont typeface="Arial" panose="020B0604020202020204" pitchFamily="34" charset="0"/>
              <a:buChar char="•"/>
            </a:pPr>
            <a:r>
              <a:rPr lang="en-US" sz="1050" dirty="0">
                <a:solidFill>
                  <a:srgbClr val="242828"/>
                </a:solidFill>
              </a:rPr>
              <a:t>30% (or 3%) on passive interest income</a:t>
            </a:r>
          </a:p>
          <a:p>
            <a:pPr marL="128588" indent="-128588" defTabSz="685800">
              <a:spcAft>
                <a:spcPts val="750"/>
              </a:spcAft>
              <a:buClr>
                <a:srgbClr val="242828"/>
              </a:buClr>
              <a:buFont typeface="Arial" panose="020B0604020202020204" pitchFamily="34" charset="0"/>
              <a:buChar char="•"/>
            </a:pPr>
            <a:r>
              <a:rPr lang="en-US" sz="1050" dirty="0">
                <a:solidFill>
                  <a:srgbClr val="242828"/>
                </a:solidFill>
              </a:rPr>
              <a:t>3% on 75% of rental income</a:t>
            </a:r>
          </a:p>
          <a:p>
            <a:pPr marL="0" indent="0" defTabSz="685800">
              <a:spcAft>
                <a:spcPts val="750"/>
              </a:spcAft>
              <a:buClr>
                <a:srgbClr val="242828"/>
              </a:buClr>
              <a:buNone/>
            </a:pPr>
            <a:r>
              <a:rPr lang="en-US" sz="1050" dirty="0">
                <a:solidFill>
                  <a:srgbClr val="242828"/>
                </a:solidFill>
              </a:rPr>
              <a:t>However, an individual who has obtained and maintained a domicile of choice outside Cyprus pursuant to the Wills and Succession Law of Cyprus will be exempt from SDC.</a:t>
            </a:r>
          </a:p>
          <a:p>
            <a:pPr marL="0" indent="0" defTabSz="685800">
              <a:spcAft>
                <a:spcPts val="750"/>
              </a:spcAft>
              <a:buClr>
                <a:srgbClr val="242828"/>
              </a:buClr>
              <a:buNone/>
            </a:pPr>
            <a:r>
              <a:rPr lang="en-US" sz="1050" dirty="0">
                <a:solidFill>
                  <a:srgbClr val="242828"/>
                </a:solidFill>
              </a:rPr>
              <a:t>A </a:t>
            </a:r>
            <a:r>
              <a:rPr lang="en-US" sz="1050" b="1" dirty="0">
                <a:solidFill>
                  <a:srgbClr val="242828"/>
                </a:solidFill>
              </a:rPr>
              <a:t>‘Non-Domiciled’ Tax Resident </a:t>
            </a:r>
            <a:r>
              <a:rPr lang="en-US" sz="1050" dirty="0">
                <a:solidFill>
                  <a:srgbClr val="242828"/>
                </a:solidFill>
              </a:rPr>
              <a:t>in Cyprus will therefore be subject to the following taxes:</a:t>
            </a:r>
          </a:p>
          <a:p>
            <a:pPr marL="0" indent="0" defTabSz="685800">
              <a:spcAft>
                <a:spcPts val="750"/>
              </a:spcAft>
              <a:buClr>
                <a:srgbClr val="242828"/>
              </a:buClr>
              <a:buNone/>
            </a:pPr>
            <a:endParaRPr lang="en-US" sz="1050" dirty="0">
              <a:solidFill>
                <a:srgbClr val="242828"/>
              </a:solidFill>
            </a:endParaRPr>
          </a:p>
          <a:p>
            <a:pPr marL="0" indent="0" defTabSz="685800">
              <a:spcAft>
                <a:spcPts val="750"/>
              </a:spcAft>
              <a:buClr>
                <a:srgbClr val="242828"/>
              </a:buClr>
              <a:buNone/>
            </a:pPr>
            <a:endParaRPr lang="en-US" sz="1050" dirty="0">
              <a:solidFill>
                <a:srgbClr val="242828"/>
              </a:solidFill>
            </a:endParaRPr>
          </a:p>
        </p:txBody>
      </p:sp>
      <p:pic>
        <p:nvPicPr>
          <p:cNvPr id="10" name="Picture 9">
            <a:extLst>
              <a:ext uri="{FF2B5EF4-FFF2-40B4-BE49-F238E27FC236}">
                <a16:creationId xmlns:a16="http://schemas.microsoft.com/office/drawing/2014/main" id="{D5A443C9-5613-0AF5-C3AF-9C4C6FDCF138}"/>
              </a:ext>
            </a:extLst>
          </p:cNvPr>
          <p:cNvPicPr>
            <a:picLocks noChangeAspect="1"/>
          </p:cNvPicPr>
          <p:nvPr/>
        </p:nvPicPr>
        <p:blipFill>
          <a:blip r:embed="rId2"/>
          <a:stretch>
            <a:fillRect/>
          </a:stretch>
        </p:blipFill>
        <p:spPr>
          <a:xfrm>
            <a:off x="5001190" y="1317470"/>
            <a:ext cx="3424725" cy="1691787"/>
          </a:xfrm>
          <a:prstGeom prst="rect">
            <a:avLst/>
          </a:prstGeom>
        </p:spPr>
      </p:pic>
      <p:graphicFrame>
        <p:nvGraphicFramePr>
          <p:cNvPr id="12" name="Table 13">
            <a:extLst>
              <a:ext uri="{FF2B5EF4-FFF2-40B4-BE49-F238E27FC236}">
                <a16:creationId xmlns:a16="http://schemas.microsoft.com/office/drawing/2014/main" id="{8AEF5707-09C4-1778-D26C-030D8A24EBB9}"/>
              </a:ext>
            </a:extLst>
          </p:cNvPr>
          <p:cNvGraphicFramePr>
            <a:graphicFrameLocks noGrp="1"/>
          </p:cNvGraphicFramePr>
          <p:nvPr/>
        </p:nvGraphicFramePr>
        <p:xfrm>
          <a:off x="404070" y="3082882"/>
          <a:ext cx="4283277" cy="1238250"/>
        </p:xfrm>
        <a:graphic>
          <a:graphicData uri="http://schemas.openxmlformats.org/drawingml/2006/table">
            <a:tbl>
              <a:tblPr firstRow="1" bandRow="1">
                <a:tableStyleId>{3B4B98B0-60AC-42C2-AFA5-B58CD77FA1E5}</a:tableStyleId>
              </a:tblPr>
              <a:tblGrid>
                <a:gridCol w="1427759">
                  <a:extLst>
                    <a:ext uri="{9D8B030D-6E8A-4147-A177-3AD203B41FA5}">
                      <a16:colId xmlns:a16="http://schemas.microsoft.com/office/drawing/2014/main" val="2635685647"/>
                    </a:ext>
                  </a:extLst>
                </a:gridCol>
                <a:gridCol w="1427759">
                  <a:extLst>
                    <a:ext uri="{9D8B030D-6E8A-4147-A177-3AD203B41FA5}">
                      <a16:colId xmlns:a16="http://schemas.microsoft.com/office/drawing/2014/main" val="3848738240"/>
                    </a:ext>
                  </a:extLst>
                </a:gridCol>
                <a:gridCol w="1427759">
                  <a:extLst>
                    <a:ext uri="{9D8B030D-6E8A-4147-A177-3AD203B41FA5}">
                      <a16:colId xmlns:a16="http://schemas.microsoft.com/office/drawing/2014/main" val="2807338547"/>
                    </a:ext>
                  </a:extLst>
                </a:gridCol>
              </a:tblGrid>
              <a:tr h="278130">
                <a:tc>
                  <a:txBody>
                    <a:bodyPr/>
                    <a:lstStyle/>
                    <a:p>
                      <a:r>
                        <a:rPr lang="en-US" sz="1100" dirty="0"/>
                        <a:t>Type of Income </a:t>
                      </a:r>
                      <a:endParaRPr lang="en-GB" sz="1100" dirty="0"/>
                    </a:p>
                  </a:txBody>
                  <a:tcPr marL="68580" marR="68580" marT="34290" marB="34290"/>
                </a:tc>
                <a:tc>
                  <a:txBody>
                    <a:bodyPr/>
                    <a:lstStyle/>
                    <a:p>
                      <a:r>
                        <a:rPr lang="en-US" sz="1100" dirty="0"/>
                        <a:t>Income Tax </a:t>
                      </a:r>
                      <a:endParaRPr lang="en-GB" sz="1100" dirty="0"/>
                    </a:p>
                  </a:txBody>
                  <a:tcPr marL="68580" marR="68580" marT="34290" marB="34290"/>
                </a:tc>
                <a:tc>
                  <a:txBody>
                    <a:bodyPr/>
                    <a:lstStyle/>
                    <a:p>
                      <a:r>
                        <a:rPr lang="en-US" sz="1100" dirty="0"/>
                        <a:t>SDC</a:t>
                      </a:r>
                      <a:endParaRPr lang="en-GB" sz="1100" dirty="0"/>
                    </a:p>
                  </a:txBody>
                  <a:tcPr marL="68580" marR="68580" marT="34290" marB="34290"/>
                </a:tc>
                <a:extLst>
                  <a:ext uri="{0D108BD9-81ED-4DB2-BD59-A6C34878D82A}">
                    <a16:rowId xmlns:a16="http://schemas.microsoft.com/office/drawing/2014/main" val="2822593527"/>
                  </a:ext>
                </a:extLst>
              </a:tr>
              <a:tr h="278130">
                <a:tc>
                  <a:txBody>
                    <a:bodyPr/>
                    <a:lstStyle/>
                    <a:p>
                      <a:r>
                        <a:rPr lang="en-US" sz="1100" dirty="0"/>
                        <a:t>Dividends</a:t>
                      </a:r>
                      <a:endParaRPr lang="en-GB" sz="1100" dirty="0"/>
                    </a:p>
                  </a:txBody>
                  <a:tcPr marL="68580" marR="68580" marT="34290" marB="34290"/>
                </a:tc>
                <a:tc>
                  <a:txBody>
                    <a:bodyPr/>
                    <a:lstStyle/>
                    <a:p>
                      <a:r>
                        <a:rPr lang="en-US" sz="1100" dirty="0"/>
                        <a:t>Exempt</a:t>
                      </a:r>
                      <a:endParaRPr lang="en-GB" sz="1100" dirty="0"/>
                    </a:p>
                  </a:txBody>
                  <a:tcPr marL="68580" marR="68580" marT="34290" marB="34290"/>
                </a:tc>
                <a:tc>
                  <a:txBody>
                    <a:bodyPr/>
                    <a:lstStyle/>
                    <a:p>
                      <a:r>
                        <a:rPr lang="en-US" sz="1100" dirty="0"/>
                        <a:t>Exempt</a:t>
                      </a:r>
                    </a:p>
                  </a:txBody>
                  <a:tcPr marL="68580" marR="68580" marT="34290" marB="34290"/>
                </a:tc>
                <a:extLst>
                  <a:ext uri="{0D108BD9-81ED-4DB2-BD59-A6C34878D82A}">
                    <a16:rowId xmlns:a16="http://schemas.microsoft.com/office/drawing/2014/main" val="1762417854"/>
                  </a:ext>
                </a:extLst>
              </a:tr>
              <a:tr h="278130">
                <a:tc>
                  <a:txBody>
                    <a:bodyPr/>
                    <a:lstStyle/>
                    <a:p>
                      <a:r>
                        <a:rPr lang="en-US" sz="1100" dirty="0"/>
                        <a:t>Interest</a:t>
                      </a:r>
                      <a:endParaRPr lang="en-GB" sz="1100" dirty="0"/>
                    </a:p>
                  </a:txBody>
                  <a:tcPr marL="68580" marR="68580" marT="34290" marB="34290"/>
                </a:tc>
                <a:tc>
                  <a:txBody>
                    <a:bodyPr/>
                    <a:lstStyle/>
                    <a:p>
                      <a:r>
                        <a:rPr lang="en-US" sz="1100" dirty="0"/>
                        <a:t>Exempt</a:t>
                      </a:r>
                      <a:endParaRPr lang="en-GB" sz="1100" dirty="0"/>
                    </a:p>
                  </a:txBody>
                  <a:tcPr marL="68580" marR="68580" marT="34290" marB="34290"/>
                </a:tc>
                <a:tc>
                  <a:txBody>
                    <a:bodyPr/>
                    <a:lstStyle/>
                    <a:p>
                      <a:r>
                        <a:rPr lang="en-US" sz="1100" dirty="0"/>
                        <a:t>Exempt</a:t>
                      </a:r>
                      <a:endParaRPr lang="en-GB" sz="1100" dirty="0"/>
                    </a:p>
                  </a:txBody>
                  <a:tcPr marL="68580" marR="68580" marT="34290" marB="34290"/>
                </a:tc>
                <a:extLst>
                  <a:ext uri="{0D108BD9-81ED-4DB2-BD59-A6C34878D82A}">
                    <a16:rowId xmlns:a16="http://schemas.microsoft.com/office/drawing/2014/main" val="3757213163"/>
                  </a:ext>
                </a:extLst>
              </a:tr>
              <a:tr h="388620">
                <a:tc>
                  <a:txBody>
                    <a:bodyPr/>
                    <a:lstStyle/>
                    <a:p>
                      <a:r>
                        <a:rPr lang="en-US" sz="1100" dirty="0"/>
                        <a:t>Rental Income </a:t>
                      </a:r>
                      <a:endParaRPr lang="en-GB" sz="1100" dirty="0"/>
                    </a:p>
                  </a:txBody>
                  <a:tcPr marL="68580" marR="68580" marT="34290" marB="34290"/>
                </a:tc>
                <a:tc>
                  <a:txBody>
                    <a:bodyPr/>
                    <a:lstStyle/>
                    <a:p>
                      <a:r>
                        <a:rPr lang="en-US" sz="1100" dirty="0"/>
                        <a:t>Taxable (normal rates)</a:t>
                      </a:r>
                      <a:endParaRPr lang="en-GB" sz="1100" dirty="0"/>
                    </a:p>
                  </a:txBody>
                  <a:tcPr marL="68580" marR="68580" marT="34290" marB="34290"/>
                </a:tc>
                <a:tc>
                  <a:txBody>
                    <a:bodyPr/>
                    <a:lstStyle/>
                    <a:p>
                      <a:r>
                        <a:rPr lang="en-US" sz="1100" dirty="0"/>
                        <a:t>Exempt</a:t>
                      </a:r>
                      <a:endParaRPr lang="en-GB" sz="1100" dirty="0"/>
                    </a:p>
                  </a:txBody>
                  <a:tcPr marL="68580" marR="68580" marT="34290" marB="34290"/>
                </a:tc>
                <a:extLst>
                  <a:ext uri="{0D108BD9-81ED-4DB2-BD59-A6C34878D82A}">
                    <a16:rowId xmlns:a16="http://schemas.microsoft.com/office/drawing/2014/main" val="3005048864"/>
                  </a:ext>
                </a:extLst>
              </a:tr>
            </a:tbl>
          </a:graphicData>
        </a:graphic>
      </p:graphicFrame>
      <p:sp>
        <p:nvSpPr>
          <p:cNvPr id="3" name="TextBox 2">
            <a:extLst>
              <a:ext uri="{FF2B5EF4-FFF2-40B4-BE49-F238E27FC236}">
                <a16:creationId xmlns:a16="http://schemas.microsoft.com/office/drawing/2014/main" id="{A1AD0E92-574F-77BF-AA5B-4D9D0BE69265}"/>
              </a:ext>
            </a:extLst>
          </p:cNvPr>
          <p:cNvSpPr txBox="1"/>
          <p:nvPr/>
        </p:nvSpPr>
        <p:spPr>
          <a:xfrm>
            <a:off x="5001190" y="3350419"/>
            <a:ext cx="3528448" cy="784830"/>
          </a:xfrm>
          <a:prstGeom prst="rect">
            <a:avLst/>
          </a:prstGeom>
          <a:noFill/>
        </p:spPr>
        <p:txBody>
          <a:bodyPr wrap="square" rtlCol="0">
            <a:spAutoFit/>
          </a:bodyPr>
          <a:lstStyle/>
          <a:p>
            <a:pPr algn="l" defTabSz="685800" rtl="0"/>
            <a:r>
              <a:rPr lang="en-US" sz="750" dirty="0">
                <a:solidFill>
                  <a:srgbClr val="242828"/>
                </a:solidFill>
                <a:latin typeface="Arial" panose="020B0604020202020204"/>
              </a:rPr>
              <a:t>Source:</a:t>
            </a:r>
          </a:p>
          <a:p>
            <a:pPr algn="l" defTabSz="685800" rtl="0"/>
            <a:endParaRPr lang="en-US" sz="750" dirty="0">
              <a:solidFill>
                <a:srgbClr val="242828"/>
              </a:solidFill>
              <a:latin typeface="Arial" panose="020B0604020202020204"/>
            </a:endParaRPr>
          </a:p>
          <a:p>
            <a:pPr algn="l" defTabSz="685800" rtl="0"/>
            <a:r>
              <a:rPr lang="en-US" sz="750" dirty="0">
                <a:solidFill>
                  <a:srgbClr val="242828"/>
                </a:solidFill>
                <a:latin typeface="Arial" panose="020B0604020202020204"/>
              </a:rPr>
              <a:t>Special Contribution for the Defense of the Republic Law (Law No. 117(I) of 2002 , as amended)</a:t>
            </a:r>
          </a:p>
          <a:p>
            <a:pPr algn="l" defTabSz="685800" rtl="0"/>
            <a:endParaRPr lang="en-US" sz="750" dirty="0">
              <a:solidFill>
                <a:srgbClr val="242828"/>
              </a:solidFill>
              <a:latin typeface="Arial" panose="020B0604020202020204"/>
            </a:endParaRPr>
          </a:p>
          <a:p>
            <a:pPr algn="l" defTabSz="685800" rtl="0"/>
            <a:r>
              <a:rPr lang="en-US" sz="750" dirty="0">
                <a:solidFill>
                  <a:srgbClr val="242828"/>
                </a:solidFill>
                <a:latin typeface="Arial" panose="020B0604020202020204"/>
              </a:rPr>
              <a:t>Wills and Succession Law (Cap 195)</a:t>
            </a:r>
            <a:endParaRPr lang="en-GB" sz="750" dirty="0">
              <a:solidFill>
                <a:srgbClr val="242828"/>
              </a:solidFill>
              <a:latin typeface="Arial" panose="020B0604020202020204"/>
            </a:endParaRPr>
          </a:p>
        </p:txBody>
      </p:sp>
    </p:spTree>
    <p:extLst>
      <p:ext uri="{BB962C8B-B14F-4D97-AF65-F5344CB8AC3E}">
        <p14:creationId xmlns:p14="http://schemas.microsoft.com/office/powerpoint/2010/main" val="420814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9DFCF8-2D6A-42A3-BB27-00B73EFD9E13}"/>
              </a:ext>
            </a:extLst>
          </p:cNvPr>
          <p:cNvSpPr/>
          <p:nvPr/>
        </p:nvSpPr>
        <p:spPr>
          <a:xfrm>
            <a:off x="0" y="7296"/>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defRPr/>
            </a:pPr>
            <a:endParaRPr lang="en-GB" sz="1350" dirty="0">
              <a:solidFill>
                <a:prstClr val="white"/>
              </a:solidFill>
              <a:latin typeface="Arial"/>
            </a:endParaRPr>
          </a:p>
        </p:txBody>
      </p:sp>
      <p:grpSp>
        <p:nvGrpSpPr>
          <p:cNvPr id="8" name="Group 15">
            <a:extLst>
              <a:ext uri="{FF2B5EF4-FFF2-40B4-BE49-F238E27FC236}">
                <a16:creationId xmlns:a16="http://schemas.microsoft.com/office/drawing/2014/main" id="{2E4A5727-161C-4EED-B21F-8522A4080A97}"/>
              </a:ext>
            </a:extLst>
          </p:cNvPr>
          <p:cNvGrpSpPr>
            <a:grpSpLocks noChangeAspect="1"/>
          </p:cNvGrpSpPr>
          <p:nvPr/>
        </p:nvGrpSpPr>
        <p:grpSpPr bwMode="auto">
          <a:xfrm>
            <a:off x="5720295" y="1600200"/>
            <a:ext cx="3426619" cy="3543300"/>
            <a:chOff x="4800" y="1344"/>
            <a:chExt cx="2878" cy="2976"/>
          </a:xfrm>
          <a:solidFill>
            <a:schemeClr val="bg1"/>
          </a:solidFill>
        </p:grpSpPr>
        <p:sp>
          <p:nvSpPr>
            <p:cNvPr id="9" name="Freeform 17">
              <a:extLst>
                <a:ext uri="{FF2B5EF4-FFF2-40B4-BE49-F238E27FC236}">
                  <a16:creationId xmlns:a16="http://schemas.microsoft.com/office/drawing/2014/main" id="{B22EBDC7-7AD3-4E30-801E-4CFF606E63AD}"/>
                </a:ext>
              </a:extLst>
            </p:cNvPr>
            <p:cNvSpPr>
              <a:spLocks/>
            </p:cNvSpPr>
            <p:nvPr userDrawn="1"/>
          </p:nvSpPr>
          <p:spPr bwMode="auto">
            <a:xfrm>
              <a:off x="5031" y="3914"/>
              <a:ext cx="350" cy="118"/>
            </a:xfrm>
            <a:custGeom>
              <a:avLst/>
              <a:gdLst>
                <a:gd name="T0" fmla="*/ 0 w 175"/>
                <a:gd name="T1" fmla="*/ 30 h 59"/>
                <a:gd name="T2" fmla="*/ 30 w 175"/>
                <a:gd name="T3" fmla="*/ 59 h 59"/>
                <a:gd name="T4" fmla="*/ 146 w 175"/>
                <a:gd name="T5" fmla="*/ 59 h 59"/>
                <a:gd name="T6" fmla="*/ 175 w 175"/>
                <a:gd name="T7" fmla="*/ 30 h 59"/>
                <a:gd name="T8" fmla="*/ 146 w 175"/>
                <a:gd name="T9" fmla="*/ 0 h 59"/>
                <a:gd name="T10" fmla="*/ 30 w 175"/>
                <a:gd name="T11" fmla="*/ 0 h 59"/>
                <a:gd name="T12" fmla="*/ 0 w 175"/>
                <a:gd name="T13" fmla="*/ 30 h 59"/>
              </a:gdLst>
              <a:ahLst/>
              <a:cxnLst>
                <a:cxn ang="0">
                  <a:pos x="T0" y="T1"/>
                </a:cxn>
                <a:cxn ang="0">
                  <a:pos x="T2" y="T3"/>
                </a:cxn>
                <a:cxn ang="0">
                  <a:pos x="T4" y="T5"/>
                </a:cxn>
                <a:cxn ang="0">
                  <a:pos x="T6" y="T7"/>
                </a:cxn>
                <a:cxn ang="0">
                  <a:pos x="T8" y="T9"/>
                </a:cxn>
                <a:cxn ang="0">
                  <a:pos x="T10" y="T11"/>
                </a:cxn>
                <a:cxn ang="0">
                  <a:pos x="T12" y="T13"/>
                </a:cxn>
              </a:cxnLst>
              <a:rect l="0" t="0" r="r" b="b"/>
              <a:pathLst>
                <a:path w="175" h="59">
                  <a:moveTo>
                    <a:pt x="0" y="30"/>
                  </a:moveTo>
                  <a:cubicBezTo>
                    <a:pt x="0" y="46"/>
                    <a:pt x="14" y="59"/>
                    <a:pt x="30" y="59"/>
                  </a:cubicBezTo>
                  <a:cubicBezTo>
                    <a:pt x="146" y="59"/>
                    <a:pt x="146" y="59"/>
                    <a:pt x="146" y="59"/>
                  </a:cubicBezTo>
                  <a:cubicBezTo>
                    <a:pt x="162" y="59"/>
                    <a:pt x="175" y="46"/>
                    <a:pt x="175" y="30"/>
                  </a:cubicBezTo>
                  <a:cubicBezTo>
                    <a:pt x="175" y="13"/>
                    <a:pt x="162" y="0"/>
                    <a:pt x="146" y="0"/>
                  </a:cubicBezTo>
                  <a:cubicBezTo>
                    <a:pt x="30" y="0"/>
                    <a:pt x="30" y="0"/>
                    <a:pt x="30" y="0"/>
                  </a:cubicBezTo>
                  <a:cubicBezTo>
                    <a:pt x="14" y="0"/>
                    <a:pt x="0" y="13"/>
                    <a:pt x="0"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0" name="Freeform 18">
              <a:extLst>
                <a:ext uri="{FF2B5EF4-FFF2-40B4-BE49-F238E27FC236}">
                  <a16:creationId xmlns:a16="http://schemas.microsoft.com/office/drawing/2014/main" id="{2C0516EF-B5A5-46D5-A0E6-DB00F82A198D}"/>
                </a:ext>
              </a:extLst>
            </p:cNvPr>
            <p:cNvSpPr>
              <a:spLocks/>
            </p:cNvSpPr>
            <p:nvPr userDrawn="1"/>
          </p:nvSpPr>
          <p:spPr bwMode="auto">
            <a:xfrm>
              <a:off x="4800" y="4148"/>
              <a:ext cx="233" cy="118"/>
            </a:xfrm>
            <a:custGeom>
              <a:avLst/>
              <a:gdLst>
                <a:gd name="T0" fmla="*/ 87 w 117"/>
                <a:gd name="T1" fmla="*/ 0 h 59"/>
                <a:gd name="T2" fmla="*/ 29 w 117"/>
                <a:gd name="T3" fmla="*/ 0 h 59"/>
                <a:gd name="T4" fmla="*/ 0 w 117"/>
                <a:gd name="T5" fmla="*/ 29 h 59"/>
                <a:gd name="T6" fmla="*/ 29 w 117"/>
                <a:gd name="T7" fmla="*/ 59 h 59"/>
                <a:gd name="T8" fmla="*/ 87 w 117"/>
                <a:gd name="T9" fmla="*/ 59 h 59"/>
                <a:gd name="T10" fmla="*/ 117 w 117"/>
                <a:gd name="T11" fmla="*/ 29 h 59"/>
                <a:gd name="T12" fmla="*/ 87 w 117"/>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17" h="59">
                  <a:moveTo>
                    <a:pt x="87" y="0"/>
                  </a:moveTo>
                  <a:cubicBezTo>
                    <a:pt x="29" y="0"/>
                    <a:pt x="29" y="0"/>
                    <a:pt x="29" y="0"/>
                  </a:cubicBezTo>
                  <a:cubicBezTo>
                    <a:pt x="13" y="0"/>
                    <a:pt x="0" y="13"/>
                    <a:pt x="0" y="29"/>
                  </a:cubicBezTo>
                  <a:cubicBezTo>
                    <a:pt x="0" y="45"/>
                    <a:pt x="13" y="59"/>
                    <a:pt x="29" y="59"/>
                  </a:cubicBezTo>
                  <a:cubicBezTo>
                    <a:pt x="87" y="59"/>
                    <a:pt x="87" y="59"/>
                    <a:pt x="87" y="59"/>
                  </a:cubicBezTo>
                  <a:cubicBezTo>
                    <a:pt x="103" y="59"/>
                    <a:pt x="117" y="45"/>
                    <a:pt x="117" y="29"/>
                  </a:cubicBezTo>
                  <a:cubicBezTo>
                    <a:pt x="117" y="13"/>
                    <a:pt x="103" y="0"/>
                    <a:pt x="8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1" name="Oval 19">
              <a:extLst>
                <a:ext uri="{FF2B5EF4-FFF2-40B4-BE49-F238E27FC236}">
                  <a16:creationId xmlns:a16="http://schemas.microsoft.com/office/drawing/2014/main" id="{19476065-FE59-4036-B885-8894A0443806}"/>
                </a:ext>
              </a:extLst>
            </p:cNvPr>
            <p:cNvSpPr>
              <a:spLocks noChangeArrowheads="1"/>
            </p:cNvSpPr>
            <p:nvPr userDrawn="1"/>
          </p:nvSpPr>
          <p:spPr bwMode="auto">
            <a:xfrm>
              <a:off x="4915" y="3680"/>
              <a:ext cx="116" cy="1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2" name="Freeform 20">
              <a:extLst>
                <a:ext uri="{FF2B5EF4-FFF2-40B4-BE49-F238E27FC236}">
                  <a16:creationId xmlns:a16="http://schemas.microsoft.com/office/drawing/2014/main" id="{5035A9F0-A597-442D-B4B8-D0558519337F}"/>
                </a:ext>
              </a:extLst>
            </p:cNvPr>
            <p:cNvSpPr>
              <a:spLocks/>
            </p:cNvSpPr>
            <p:nvPr userDrawn="1"/>
          </p:nvSpPr>
          <p:spPr bwMode="auto">
            <a:xfrm>
              <a:off x="5149" y="2980"/>
              <a:ext cx="350" cy="116"/>
            </a:xfrm>
            <a:custGeom>
              <a:avLst/>
              <a:gdLst>
                <a:gd name="T0" fmla="*/ 175 w 175"/>
                <a:gd name="T1" fmla="*/ 29 h 58"/>
                <a:gd name="T2" fmla="*/ 145 w 175"/>
                <a:gd name="T3" fmla="*/ 0 h 58"/>
                <a:gd name="T4" fmla="*/ 29 w 175"/>
                <a:gd name="T5" fmla="*/ 0 h 58"/>
                <a:gd name="T6" fmla="*/ 0 w 175"/>
                <a:gd name="T7" fmla="*/ 29 h 58"/>
                <a:gd name="T8" fmla="*/ 29 w 175"/>
                <a:gd name="T9" fmla="*/ 58 h 58"/>
                <a:gd name="T10" fmla="*/ 145 w 175"/>
                <a:gd name="T11" fmla="*/ 58 h 58"/>
                <a:gd name="T12" fmla="*/ 175 w 175"/>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175" h="58">
                  <a:moveTo>
                    <a:pt x="175" y="29"/>
                  </a:moveTo>
                  <a:cubicBezTo>
                    <a:pt x="175" y="13"/>
                    <a:pt x="161" y="0"/>
                    <a:pt x="145" y="0"/>
                  </a:cubicBezTo>
                  <a:cubicBezTo>
                    <a:pt x="29" y="0"/>
                    <a:pt x="29" y="0"/>
                    <a:pt x="29" y="0"/>
                  </a:cubicBezTo>
                  <a:cubicBezTo>
                    <a:pt x="13" y="0"/>
                    <a:pt x="0" y="13"/>
                    <a:pt x="0" y="29"/>
                  </a:cubicBezTo>
                  <a:cubicBezTo>
                    <a:pt x="0" y="45"/>
                    <a:pt x="13" y="58"/>
                    <a:pt x="29" y="58"/>
                  </a:cubicBezTo>
                  <a:cubicBezTo>
                    <a:pt x="145" y="58"/>
                    <a:pt x="145" y="58"/>
                    <a:pt x="145" y="58"/>
                  </a:cubicBezTo>
                  <a:cubicBezTo>
                    <a:pt x="161" y="58"/>
                    <a:pt x="175" y="45"/>
                    <a:pt x="175"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3" name="Freeform 21">
              <a:extLst>
                <a:ext uri="{FF2B5EF4-FFF2-40B4-BE49-F238E27FC236}">
                  <a16:creationId xmlns:a16="http://schemas.microsoft.com/office/drawing/2014/main" id="{BA68AF7F-2E81-4DAB-8CFE-C1338FA4F050}"/>
                </a:ext>
              </a:extLst>
            </p:cNvPr>
            <p:cNvSpPr>
              <a:spLocks/>
            </p:cNvSpPr>
            <p:nvPr userDrawn="1"/>
          </p:nvSpPr>
          <p:spPr bwMode="auto">
            <a:xfrm>
              <a:off x="5031" y="3448"/>
              <a:ext cx="466" cy="116"/>
            </a:xfrm>
            <a:custGeom>
              <a:avLst/>
              <a:gdLst>
                <a:gd name="T0" fmla="*/ 233 w 233"/>
                <a:gd name="T1" fmla="*/ 29 h 58"/>
                <a:gd name="T2" fmla="*/ 204 w 233"/>
                <a:gd name="T3" fmla="*/ 0 h 58"/>
                <a:gd name="T4" fmla="*/ 30 w 233"/>
                <a:gd name="T5" fmla="*/ 0 h 58"/>
                <a:gd name="T6" fmla="*/ 0 w 233"/>
                <a:gd name="T7" fmla="*/ 29 h 58"/>
                <a:gd name="T8" fmla="*/ 30 w 233"/>
                <a:gd name="T9" fmla="*/ 58 h 58"/>
                <a:gd name="T10" fmla="*/ 204 w 233"/>
                <a:gd name="T11" fmla="*/ 58 h 58"/>
                <a:gd name="T12" fmla="*/ 233 w 233"/>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33" h="58">
                  <a:moveTo>
                    <a:pt x="233" y="29"/>
                  </a:moveTo>
                  <a:cubicBezTo>
                    <a:pt x="233" y="13"/>
                    <a:pt x="220" y="0"/>
                    <a:pt x="204" y="0"/>
                  </a:cubicBezTo>
                  <a:cubicBezTo>
                    <a:pt x="30" y="0"/>
                    <a:pt x="30" y="0"/>
                    <a:pt x="30" y="0"/>
                  </a:cubicBezTo>
                  <a:cubicBezTo>
                    <a:pt x="14" y="0"/>
                    <a:pt x="0" y="13"/>
                    <a:pt x="0" y="29"/>
                  </a:cubicBezTo>
                  <a:cubicBezTo>
                    <a:pt x="0" y="45"/>
                    <a:pt x="14" y="58"/>
                    <a:pt x="30" y="58"/>
                  </a:cubicBezTo>
                  <a:cubicBezTo>
                    <a:pt x="204" y="58"/>
                    <a:pt x="204" y="58"/>
                    <a:pt x="204" y="58"/>
                  </a:cubicBezTo>
                  <a:cubicBezTo>
                    <a:pt x="220" y="58"/>
                    <a:pt x="233" y="45"/>
                    <a:pt x="233"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4" name="Oval 22">
              <a:extLst>
                <a:ext uri="{FF2B5EF4-FFF2-40B4-BE49-F238E27FC236}">
                  <a16:creationId xmlns:a16="http://schemas.microsoft.com/office/drawing/2014/main" id="{EA7E942D-383B-42CB-990E-DEE9220D5A8A}"/>
                </a:ext>
              </a:extLst>
            </p:cNvPr>
            <p:cNvSpPr>
              <a:spLocks noChangeArrowheads="1"/>
            </p:cNvSpPr>
            <p:nvPr userDrawn="1"/>
          </p:nvSpPr>
          <p:spPr bwMode="auto">
            <a:xfrm>
              <a:off x="5689" y="2512"/>
              <a:ext cx="116" cy="1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5" name="Oval 23">
              <a:extLst>
                <a:ext uri="{FF2B5EF4-FFF2-40B4-BE49-F238E27FC236}">
                  <a16:creationId xmlns:a16="http://schemas.microsoft.com/office/drawing/2014/main" id="{180009C0-AA5B-47A9-A898-908CA4C518F1}"/>
                </a:ext>
              </a:extLst>
            </p:cNvPr>
            <p:cNvSpPr>
              <a:spLocks noChangeArrowheads="1"/>
            </p:cNvSpPr>
            <p:nvPr userDrawn="1"/>
          </p:nvSpPr>
          <p:spPr bwMode="auto">
            <a:xfrm>
              <a:off x="6607" y="1812"/>
              <a:ext cx="115" cy="11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sp>
          <p:nvSpPr>
            <p:cNvPr id="16" name="Freeform 24">
              <a:extLst>
                <a:ext uri="{FF2B5EF4-FFF2-40B4-BE49-F238E27FC236}">
                  <a16:creationId xmlns:a16="http://schemas.microsoft.com/office/drawing/2014/main" id="{B276161D-AFF7-4A69-8CD8-B32F4AD0F3B7}"/>
                </a:ext>
              </a:extLst>
            </p:cNvPr>
            <p:cNvSpPr>
              <a:spLocks/>
            </p:cNvSpPr>
            <p:nvPr userDrawn="1"/>
          </p:nvSpPr>
          <p:spPr bwMode="auto">
            <a:xfrm>
              <a:off x="5149" y="1344"/>
              <a:ext cx="2529" cy="2976"/>
            </a:xfrm>
            <a:custGeom>
              <a:avLst/>
              <a:gdLst>
                <a:gd name="T0" fmla="*/ 1050 w 1265"/>
                <a:gd name="T1" fmla="*/ 0 h 1488"/>
                <a:gd name="T2" fmla="*/ 947 w 1265"/>
                <a:gd name="T3" fmla="*/ 12 h 1488"/>
                <a:gd name="T4" fmla="*/ 942 w 1265"/>
                <a:gd name="T5" fmla="*/ 29 h 1488"/>
                <a:gd name="T6" fmla="*/ 1050 w 1265"/>
                <a:gd name="T7" fmla="*/ 58 h 1488"/>
                <a:gd name="T8" fmla="*/ 1050 w 1265"/>
                <a:gd name="T9" fmla="*/ 117 h 1488"/>
                <a:gd name="T10" fmla="*/ 787 w 1265"/>
                <a:gd name="T11" fmla="*/ 146 h 1488"/>
                <a:gd name="T12" fmla="*/ 1110 w 1265"/>
                <a:gd name="T13" fmla="*/ 175 h 1488"/>
                <a:gd name="T14" fmla="*/ 1110 w 1265"/>
                <a:gd name="T15" fmla="*/ 234 h 1488"/>
                <a:gd name="T16" fmla="*/ 846 w 1265"/>
                <a:gd name="T17" fmla="*/ 263 h 1488"/>
                <a:gd name="T18" fmla="*/ 994 w 1265"/>
                <a:gd name="T19" fmla="*/ 292 h 1488"/>
                <a:gd name="T20" fmla="*/ 994 w 1265"/>
                <a:gd name="T21" fmla="*/ 351 h 1488"/>
                <a:gd name="T22" fmla="*/ 625 w 1265"/>
                <a:gd name="T23" fmla="*/ 380 h 1488"/>
                <a:gd name="T24" fmla="*/ 761 w 1265"/>
                <a:gd name="T25" fmla="*/ 409 h 1488"/>
                <a:gd name="T26" fmla="*/ 761 w 1265"/>
                <a:gd name="T27" fmla="*/ 467 h 1488"/>
                <a:gd name="T28" fmla="*/ 557 w 1265"/>
                <a:gd name="T29" fmla="*/ 497 h 1488"/>
                <a:gd name="T30" fmla="*/ 1110 w 1265"/>
                <a:gd name="T31" fmla="*/ 526 h 1488"/>
                <a:gd name="T32" fmla="*/ 1110 w 1265"/>
                <a:gd name="T33" fmla="*/ 584 h 1488"/>
                <a:gd name="T34" fmla="*/ 874 w 1265"/>
                <a:gd name="T35" fmla="*/ 584 h 1488"/>
                <a:gd name="T36" fmla="*/ 416 w 1265"/>
                <a:gd name="T37" fmla="*/ 584 h 1488"/>
                <a:gd name="T38" fmla="*/ 416 w 1265"/>
                <a:gd name="T39" fmla="*/ 643 h 1488"/>
                <a:gd name="T40" fmla="*/ 641 w 1265"/>
                <a:gd name="T41" fmla="*/ 672 h 1488"/>
                <a:gd name="T42" fmla="*/ 528 w 1265"/>
                <a:gd name="T43" fmla="*/ 701 h 1488"/>
                <a:gd name="T44" fmla="*/ 145 w 1265"/>
                <a:gd name="T45" fmla="*/ 701 h 1488"/>
                <a:gd name="T46" fmla="*/ 145 w 1265"/>
                <a:gd name="T47" fmla="*/ 760 h 1488"/>
                <a:gd name="T48" fmla="*/ 408 w 1265"/>
                <a:gd name="T49" fmla="*/ 789 h 1488"/>
                <a:gd name="T50" fmla="*/ 262 w 1265"/>
                <a:gd name="T51" fmla="*/ 818 h 1488"/>
                <a:gd name="T52" fmla="*/ 262 w 1265"/>
                <a:gd name="T53" fmla="*/ 876 h 1488"/>
                <a:gd name="T54" fmla="*/ 641 w 1265"/>
                <a:gd name="T55" fmla="*/ 906 h 1488"/>
                <a:gd name="T56" fmla="*/ 87 w 1265"/>
                <a:gd name="T57" fmla="*/ 935 h 1488"/>
                <a:gd name="T58" fmla="*/ 87 w 1265"/>
                <a:gd name="T59" fmla="*/ 993 h 1488"/>
                <a:gd name="T60" fmla="*/ 349 w 1265"/>
                <a:gd name="T61" fmla="*/ 1022 h 1488"/>
                <a:gd name="T62" fmla="*/ 262 w 1265"/>
                <a:gd name="T63" fmla="*/ 1052 h 1488"/>
                <a:gd name="T64" fmla="*/ 262 w 1265"/>
                <a:gd name="T65" fmla="*/ 1110 h 1488"/>
                <a:gd name="T66" fmla="*/ 582 w 1265"/>
                <a:gd name="T67" fmla="*/ 1081 h 1488"/>
                <a:gd name="T68" fmla="*/ 495 w 1265"/>
                <a:gd name="T69" fmla="*/ 1052 h 1488"/>
                <a:gd name="T70" fmla="*/ 495 w 1265"/>
                <a:gd name="T71" fmla="*/ 993 h 1488"/>
                <a:gd name="T72" fmla="*/ 990 w 1265"/>
                <a:gd name="T73" fmla="*/ 1022 h 1488"/>
                <a:gd name="T74" fmla="*/ 728 w 1265"/>
                <a:gd name="T75" fmla="*/ 1052 h 1488"/>
                <a:gd name="T76" fmla="*/ 728 w 1265"/>
                <a:gd name="T77" fmla="*/ 1110 h 1488"/>
                <a:gd name="T78" fmla="*/ 815 w 1265"/>
                <a:gd name="T79" fmla="*/ 1139 h 1488"/>
                <a:gd name="T80" fmla="*/ 786 w 1265"/>
                <a:gd name="T81" fmla="*/ 1168 h 1488"/>
                <a:gd name="T82" fmla="*/ 641 w 1265"/>
                <a:gd name="T83" fmla="*/ 1198 h 1488"/>
                <a:gd name="T84" fmla="*/ 961 w 1265"/>
                <a:gd name="T85" fmla="*/ 1227 h 1488"/>
                <a:gd name="T86" fmla="*/ 961 w 1265"/>
                <a:gd name="T87" fmla="*/ 1285 h 1488"/>
                <a:gd name="T88" fmla="*/ 408 w 1265"/>
                <a:gd name="T89" fmla="*/ 1256 h 1488"/>
                <a:gd name="T90" fmla="*/ 553 w 1265"/>
                <a:gd name="T91" fmla="*/ 1227 h 1488"/>
                <a:gd name="T92" fmla="*/ 553 w 1265"/>
                <a:gd name="T93" fmla="*/ 1168 h 1488"/>
                <a:gd name="T94" fmla="*/ 58 w 1265"/>
                <a:gd name="T95" fmla="*/ 1198 h 1488"/>
                <a:gd name="T96" fmla="*/ 262 w 1265"/>
                <a:gd name="T97" fmla="*/ 1227 h 1488"/>
                <a:gd name="T98" fmla="*/ 262 w 1265"/>
                <a:gd name="T99" fmla="*/ 1285 h 1488"/>
                <a:gd name="T100" fmla="*/ 175 w 1265"/>
                <a:gd name="T101" fmla="*/ 1315 h 1488"/>
                <a:gd name="T102" fmla="*/ 553 w 1265"/>
                <a:gd name="T103" fmla="*/ 1344 h 1488"/>
                <a:gd name="T104" fmla="*/ 553 w 1265"/>
                <a:gd name="T105" fmla="*/ 1402 h 1488"/>
                <a:gd name="T106" fmla="*/ 0 w 1265"/>
                <a:gd name="T107" fmla="*/ 1431 h 1488"/>
                <a:gd name="T108" fmla="*/ 495 w 1265"/>
                <a:gd name="T109" fmla="*/ 1461 h 1488"/>
                <a:gd name="T110" fmla="*/ 524 w 1265"/>
                <a:gd name="T111" fmla="*/ 14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5" h="1488">
                  <a:moveTo>
                    <a:pt x="1265" y="0"/>
                  </a:moveTo>
                  <a:cubicBezTo>
                    <a:pt x="1265" y="0"/>
                    <a:pt x="1066" y="0"/>
                    <a:pt x="1050" y="0"/>
                  </a:cubicBezTo>
                  <a:cubicBezTo>
                    <a:pt x="971" y="0"/>
                    <a:pt x="971" y="0"/>
                    <a:pt x="971" y="0"/>
                  </a:cubicBezTo>
                  <a:cubicBezTo>
                    <a:pt x="961" y="0"/>
                    <a:pt x="953" y="5"/>
                    <a:pt x="947" y="12"/>
                  </a:cubicBezTo>
                  <a:cubicBezTo>
                    <a:pt x="947" y="12"/>
                    <a:pt x="947" y="12"/>
                    <a:pt x="947" y="12"/>
                  </a:cubicBezTo>
                  <a:cubicBezTo>
                    <a:pt x="944" y="17"/>
                    <a:pt x="942" y="23"/>
                    <a:pt x="942" y="29"/>
                  </a:cubicBezTo>
                  <a:cubicBezTo>
                    <a:pt x="942" y="45"/>
                    <a:pt x="955" y="58"/>
                    <a:pt x="971" y="58"/>
                  </a:cubicBezTo>
                  <a:cubicBezTo>
                    <a:pt x="1050" y="58"/>
                    <a:pt x="1050" y="58"/>
                    <a:pt x="1050" y="58"/>
                  </a:cubicBezTo>
                  <a:cubicBezTo>
                    <a:pt x="1066" y="58"/>
                    <a:pt x="1079" y="72"/>
                    <a:pt x="1079" y="88"/>
                  </a:cubicBezTo>
                  <a:cubicBezTo>
                    <a:pt x="1079" y="104"/>
                    <a:pt x="1066" y="117"/>
                    <a:pt x="1050" y="117"/>
                  </a:cubicBezTo>
                  <a:cubicBezTo>
                    <a:pt x="817" y="117"/>
                    <a:pt x="817" y="117"/>
                    <a:pt x="817" y="117"/>
                  </a:cubicBezTo>
                  <a:cubicBezTo>
                    <a:pt x="801" y="117"/>
                    <a:pt x="787" y="130"/>
                    <a:pt x="787" y="146"/>
                  </a:cubicBezTo>
                  <a:cubicBezTo>
                    <a:pt x="787" y="162"/>
                    <a:pt x="801" y="175"/>
                    <a:pt x="817" y="175"/>
                  </a:cubicBezTo>
                  <a:cubicBezTo>
                    <a:pt x="1110" y="175"/>
                    <a:pt x="1110" y="175"/>
                    <a:pt x="1110" y="175"/>
                  </a:cubicBezTo>
                  <a:cubicBezTo>
                    <a:pt x="1126" y="175"/>
                    <a:pt x="1140" y="188"/>
                    <a:pt x="1140" y="204"/>
                  </a:cubicBezTo>
                  <a:cubicBezTo>
                    <a:pt x="1140" y="221"/>
                    <a:pt x="1126" y="234"/>
                    <a:pt x="1110" y="234"/>
                  </a:cubicBezTo>
                  <a:cubicBezTo>
                    <a:pt x="875" y="234"/>
                    <a:pt x="875" y="234"/>
                    <a:pt x="875" y="234"/>
                  </a:cubicBezTo>
                  <a:cubicBezTo>
                    <a:pt x="859" y="234"/>
                    <a:pt x="846" y="247"/>
                    <a:pt x="846" y="263"/>
                  </a:cubicBezTo>
                  <a:cubicBezTo>
                    <a:pt x="846" y="279"/>
                    <a:pt x="859" y="292"/>
                    <a:pt x="875" y="292"/>
                  </a:cubicBezTo>
                  <a:cubicBezTo>
                    <a:pt x="994" y="292"/>
                    <a:pt x="994" y="292"/>
                    <a:pt x="994" y="292"/>
                  </a:cubicBezTo>
                  <a:cubicBezTo>
                    <a:pt x="1010" y="292"/>
                    <a:pt x="1023" y="305"/>
                    <a:pt x="1023" y="321"/>
                  </a:cubicBezTo>
                  <a:cubicBezTo>
                    <a:pt x="1023" y="337"/>
                    <a:pt x="1010" y="351"/>
                    <a:pt x="994" y="351"/>
                  </a:cubicBezTo>
                  <a:cubicBezTo>
                    <a:pt x="654" y="351"/>
                    <a:pt x="654" y="351"/>
                    <a:pt x="654" y="351"/>
                  </a:cubicBezTo>
                  <a:cubicBezTo>
                    <a:pt x="638" y="351"/>
                    <a:pt x="625" y="364"/>
                    <a:pt x="625" y="380"/>
                  </a:cubicBezTo>
                  <a:cubicBezTo>
                    <a:pt x="625" y="396"/>
                    <a:pt x="638" y="409"/>
                    <a:pt x="654" y="409"/>
                  </a:cubicBezTo>
                  <a:cubicBezTo>
                    <a:pt x="761" y="409"/>
                    <a:pt x="761" y="409"/>
                    <a:pt x="761" y="409"/>
                  </a:cubicBezTo>
                  <a:cubicBezTo>
                    <a:pt x="777" y="409"/>
                    <a:pt x="790" y="422"/>
                    <a:pt x="790" y="438"/>
                  </a:cubicBezTo>
                  <a:cubicBezTo>
                    <a:pt x="790" y="454"/>
                    <a:pt x="777" y="467"/>
                    <a:pt x="761" y="467"/>
                  </a:cubicBezTo>
                  <a:cubicBezTo>
                    <a:pt x="586" y="467"/>
                    <a:pt x="586" y="467"/>
                    <a:pt x="586" y="467"/>
                  </a:cubicBezTo>
                  <a:cubicBezTo>
                    <a:pt x="570" y="467"/>
                    <a:pt x="557" y="481"/>
                    <a:pt x="557" y="497"/>
                  </a:cubicBezTo>
                  <a:cubicBezTo>
                    <a:pt x="557" y="513"/>
                    <a:pt x="570" y="526"/>
                    <a:pt x="586" y="526"/>
                  </a:cubicBezTo>
                  <a:cubicBezTo>
                    <a:pt x="1110" y="526"/>
                    <a:pt x="1110" y="526"/>
                    <a:pt x="1110" y="526"/>
                  </a:cubicBezTo>
                  <a:cubicBezTo>
                    <a:pt x="1126" y="526"/>
                    <a:pt x="1140" y="539"/>
                    <a:pt x="1140" y="555"/>
                  </a:cubicBezTo>
                  <a:cubicBezTo>
                    <a:pt x="1140" y="571"/>
                    <a:pt x="1126" y="584"/>
                    <a:pt x="1110" y="584"/>
                  </a:cubicBezTo>
                  <a:cubicBezTo>
                    <a:pt x="877" y="584"/>
                    <a:pt x="877" y="584"/>
                    <a:pt x="877" y="584"/>
                  </a:cubicBezTo>
                  <a:cubicBezTo>
                    <a:pt x="876" y="584"/>
                    <a:pt x="875" y="584"/>
                    <a:pt x="874" y="584"/>
                  </a:cubicBezTo>
                  <a:cubicBezTo>
                    <a:pt x="495" y="584"/>
                    <a:pt x="495" y="584"/>
                    <a:pt x="495" y="584"/>
                  </a:cubicBezTo>
                  <a:cubicBezTo>
                    <a:pt x="416" y="584"/>
                    <a:pt x="416" y="584"/>
                    <a:pt x="416" y="584"/>
                  </a:cubicBezTo>
                  <a:cubicBezTo>
                    <a:pt x="400" y="584"/>
                    <a:pt x="386" y="597"/>
                    <a:pt x="386" y="613"/>
                  </a:cubicBezTo>
                  <a:cubicBezTo>
                    <a:pt x="386" y="630"/>
                    <a:pt x="400" y="643"/>
                    <a:pt x="416" y="643"/>
                  </a:cubicBezTo>
                  <a:cubicBezTo>
                    <a:pt x="611" y="643"/>
                    <a:pt x="611" y="643"/>
                    <a:pt x="611" y="643"/>
                  </a:cubicBezTo>
                  <a:cubicBezTo>
                    <a:pt x="627" y="643"/>
                    <a:pt x="641" y="656"/>
                    <a:pt x="641" y="672"/>
                  </a:cubicBezTo>
                  <a:cubicBezTo>
                    <a:pt x="641" y="688"/>
                    <a:pt x="628" y="701"/>
                    <a:pt x="612" y="701"/>
                  </a:cubicBezTo>
                  <a:cubicBezTo>
                    <a:pt x="528" y="701"/>
                    <a:pt x="528" y="701"/>
                    <a:pt x="528" y="701"/>
                  </a:cubicBezTo>
                  <a:cubicBezTo>
                    <a:pt x="528" y="701"/>
                    <a:pt x="527" y="701"/>
                    <a:pt x="527" y="701"/>
                  </a:cubicBezTo>
                  <a:cubicBezTo>
                    <a:pt x="145" y="701"/>
                    <a:pt x="145" y="701"/>
                    <a:pt x="145" y="701"/>
                  </a:cubicBezTo>
                  <a:cubicBezTo>
                    <a:pt x="129" y="701"/>
                    <a:pt x="116" y="714"/>
                    <a:pt x="116" y="730"/>
                  </a:cubicBezTo>
                  <a:cubicBezTo>
                    <a:pt x="116" y="746"/>
                    <a:pt x="129" y="760"/>
                    <a:pt x="145" y="760"/>
                  </a:cubicBezTo>
                  <a:cubicBezTo>
                    <a:pt x="378" y="760"/>
                    <a:pt x="378" y="760"/>
                    <a:pt x="378" y="760"/>
                  </a:cubicBezTo>
                  <a:cubicBezTo>
                    <a:pt x="394" y="760"/>
                    <a:pt x="408" y="773"/>
                    <a:pt x="408" y="789"/>
                  </a:cubicBezTo>
                  <a:cubicBezTo>
                    <a:pt x="408" y="805"/>
                    <a:pt x="394" y="818"/>
                    <a:pt x="378" y="818"/>
                  </a:cubicBezTo>
                  <a:cubicBezTo>
                    <a:pt x="262" y="818"/>
                    <a:pt x="262" y="818"/>
                    <a:pt x="262" y="818"/>
                  </a:cubicBezTo>
                  <a:cubicBezTo>
                    <a:pt x="246" y="818"/>
                    <a:pt x="233" y="831"/>
                    <a:pt x="233" y="847"/>
                  </a:cubicBezTo>
                  <a:cubicBezTo>
                    <a:pt x="233" y="863"/>
                    <a:pt x="246" y="876"/>
                    <a:pt x="262" y="876"/>
                  </a:cubicBezTo>
                  <a:cubicBezTo>
                    <a:pt x="611" y="876"/>
                    <a:pt x="611" y="876"/>
                    <a:pt x="611" y="876"/>
                  </a:cubicBezTo>
                  <a:cubicBezTo>
                    <a:pt x="627" y="876"/>
                    <a:pt x="641" y="889"/>
                    <a:pt x="641" y="906"/>
                  </a:cubicBezTo>
                  <a:cubicBezTo>
                    <a:pt x="641" y="922"/>
                    <a:pt x="627" y="935"/>
                    <a:pt x="611" y="935"/>
                  </a:cubicBezTo>
                  <a:cubicBezTo>
                    <a:pt x="87" y="935"/>
                    <a:pt x="87" y="935"/>
                    <a:pt x="87" y="935"/>
                  </a:cubicBezTo>
                  <a:cubicBezTo>
                    <a:pt x="71" y="935"/>
                    <a:pt x="58" y="948"/>
                    <a:pt x="58" y="964"/>
                  </a:cubicBezTo>
                  <a:cubicBezTo>
                    <a:pt x="58" y="980"/>
                    <a:pt x="71" y="993"/>
                    <a:pt x="87" y="993"/>
                  </a:cubicBezTo>
                  <a:cubicBezTo>
                    <a:pt x="320" y="993"/>
                    <a:pt x="320" y="993"/>
                    <a:pt x="320" y="993"/>
                  </a:cubicBezTo>
                  <a:cubicBezTo>
                    <a:pt x="336" y="993"/>
                    <a:pt x="349" y="1006"/>
                    <a:pt x="349" y="1022"/>
                  </a:cubicBezTo>
                  <a:cubicBezTo>
                    <a:pt x="349" y="1038"/>
                    <a:pt x="336" y="1052"/>
                    <a:pt x="320" y="1052"/>
                  </a:cubicBezTo>
                  <a:cubicBezTo>
                    <a:pt x="262" y="1052"/>
                    <a:pt x="262" y="1052"/>
                    <a:pt x="262" y="1052"/>
                  </a:cubicBezTo>
                  <a:cubicBezTo>
                    <a:pt x="246" y="1052"/>
                    <a:pt x="233" y="1065"/>
                    <a:pt x="233" y="1081"/>
                  </a:cubicBezTo>
                  <a:cubicBezTo>
                    <a:pt x="233" y="1097"/>
                    <a:pt x="246" y="1110"/>
                    <a:pt x="262" y="1110"/>
                  </a:cubicBezTo>
                  <a:cubicBezTo>
                    <a:pt x="553" y="1110"/>
                    <a:pt x="553" y="1110"/>
                    <a:pt x="553" y="1110"/>
                  </a:cubicBezTo>
                  <a:cubicBezTo>
                    <a:pt x="569" y="1110"/>
                    <a:pt x="582" y="1097"/>
                    <a:pt x="582" y="1081"/>
                  </a:cubicBezTo>
                  <a:cubicBezTo>
                    <a:pt x="582" y="1065"/>
                    <a:pt x="569" y="1052"/>
                    <a:pt x="553" y="1052"/>
                  </a:cubicBezTo>
                  <a:cubicBezTo>
                    <a:pt x="495" y="1052"/>
                    <a:pt x="495" y="1052"/>
                    <a:pt x="495" y="1052"/>
                  </a:cubicBezTo>
                  <a:cubicBezTo>
                    <a:pt x="479" y="1052"/>
                    <a:pt x="466" y="1038"/>
                    <a:pt x="466" y="1022"/>
                  </a:cubicBezTo>
                  <a:cubicBezTo>
                    <a:pt x="466" y="1006"/>
                    <a:pt x="479" y="993"/>
                    <a:pt x="495" y="993"/>
                  </a:cubicBezTo>
                  <a:cubicBezTo>
                    <a:pt x="961" y="993"/>
                    <a:pt x="961" y="993"/>
                    <a:pt x="961" y="993"/>
                  </a:cubicBezTo>
                  <a:cubicBezTo>
                    <a:pt x="977" y="993"/>
                    <a:pt x="990" y="1006"/>
                    <a:pt x="990" y="1022"/>
                  </a:cubicBezTo>
                  <a:cubicBezTo>
                    <a:pt x="990" y="1038"/>
                    <a:pt x="977" y="1052"/>
                    <a:pt x="961" y="1052"/>
                  </a:cubicBezTo>
                  <a:cubicBezTo>
                    <a:pt x="728" y="1052"/>
                    <a:pt x="728" y="1052"/>
                    <a:pt x="728" y="1052"/>
                  </a:cubicBezTo>
                  <a:cubicBezTo>
                    <a:pt x="712" y="1052"/>
                    <a:pt x="699" y="1065"/>
                    <a:pt x="699" y="1081"/>
                  </a:cubicBezTo>
                  <a:cubicBezTo>
                    <a:pt x="699" y="1097"/>
                    <a:pt x="712" y="1110"/>
                    <a:pt x="728" y="1110"/>
                  </a:cubicBezTo>
                  <a:cubicBezTo>
                    <a:pt x="786" y="1110"/>
                    <a:pt x="786" y="1110"/>
                    <a:pt x="786" y="1110"/>
                  </a:cubicBezTo>
                  <a:cubicBezTo>
                    <a:pt x="802" y="1110"/>
                    <a:pt x="815" y="1123"/>
                    <a:pt x="815" y="1139"/>
                  </a:cubicBezTo>
                  <a:cubicBezTo>
                    <a:pt x="815" y="1139"/>
                    <a:pt x="815" y="1139"/>
                    <a:pt x="815" y="1139"/>
                  </a:cubicBezTo>
                  <a:cubicBezTo>
                    <a:pt x="815" y="1155"/>
                    <a:pt x="802" y="1168"/>
                    <a:pt x="786" y="1168"/>
                  </a:cubicBezTo>
                  <a:cubicBezTo>
                    <a:pt x="670" y="1168"/>
                    <a:pt x="670" y="1168"/>
                    <a:pt x="670" y="1168"/>
                  </a:cubicBezTo>
                  <a:cubicBezTo>
                    <a:pt x="654" y="1168"/>
                    <a:pt x="641" y="1182"/>
                    <a:pt x="641" y="1198"/>
                  </a:cubicBezTo>
                  <a:cubicBezTo>
                    <a:pt x="641" y="1214"/>
                    <a:pt x="654" y="1227"/>
                    <a:pt x="670" y="1227"/>
                  </a:cubicBezTo>
                  <a:cubicBezTo>
                    <a:pt x="961" y="1227"/>
                    <a:pt x="961" y="1227"/>
                    <a:pt x="961" y="1227"/>
                  </a:cubicBezTo>
                  <a:cubicBezTo>
                    <a:pt x="977" y="1227"/>
                    <a:pt x="990" y="1240"/>
                    <a:pt x="990" y="1256"/>
                  </a:cubicBezTo>
                  <a:cubicBezTo>
                    <a:pt x="990" y="1272"/>
                    <a:pt x="977" y="1285"/>
                    <a:pt x="961" y="1285"/>
                  </a:cubicBezTo>
                  <a:cubicBezTo>
                    <a:pt x="437" y="1285"/>
                    <a:pt x="437" y="1285"/>
                    <a:pt x="437" y="1285"/>
                  </a:cubicBezTo>
                  <a:cubicBezTo>
                    <a:pt x="421" y="1285"/>
                    <a:pt x="408" y="1272"/>
                    <a:pt x="408" y="1256"/>
                  </a:cubicBezTo>
                  <a:cubicBezTo>
                    <a:pt x="408" y="1240"/>
                    <a:pt x="421" y="1227"/>
                    <a:pt x="437" y="1227"/>
                  </a:cubicBezTo>
                  <a:cubicBezTo>
                    <a:pt x="553" y="1227"/>
                    <a:pt x="553" y="1227"/>
                    <a:pt x="553" y="1227"/>
                  </a:cubicBezTo>
                  <a:cubicBezTo>
                    <a:pt x="569" y="1227"/>
                    <a:pt x="582" y="1214"/>
                    <a:pt x="582" y="1198"/>
                  </a:cubicBezTo>
                  <a:cubicBezTo>
                    <a:pt x="582" y="1182"/>
                    <a:pt x="569" y="1168"/>
                    <a:pt x="553" y="1168"/>
                  </a:cubicBezTo>
                  <a:cubicBezTo>
                    <a:pt x="87" y="1168"/>
                    <a:pt x="87" y="1168"/>
                    <a:pt x="87" y="1168"/>
                  </a:cubicBezTo>
                  <a:cubicBezTo>
                    <a:pt x="71" y="1168"/>
                    <a:pt x="58" y="1182"/>
                    <a:pt x="58" y="1198"/>
                  </a:cubicBezTo>
                  <a:cubicBezTo>
                    <a:pt x="58" y="1214"/>
                    <a:pt x="71" y="1227"/>
                    <a:pt x="87" y="1227"/>
                  </a:cubicBezTo>
                  <a:cubicBezTo>
                    <a:pt x="262" y="1227"/>
                    <a:pt x="262" y="1227"/>
                    <a:pt x="262" y="1227"/>
                  </a:cubicBezTo>
                  <a:cubicBezTo>
                    <a:pt x="278" y="1227"/>
                    <a:pt x="291" y="1240"/>
                    <a:pt x="291" y="1256"/>
                  </a:cubicBezTo>
                  <a:cubicBezTo>
                    <a:pt x="291" y="1272"/>
                    <a:pt x="278" y="1285"/>
                    <a:pt x="262" y="1285"/>
                  </a:cubicBezTo>
                  <a:cubicBezTo>
                    <a:pt x="204" y="1285"/>
                    <a:pt x="204" y="1285"/>
                    <a:pt x="204" y="1285"/>
                  </a:cubicBezTo>
                  <a:cubicBezTo>
                    <a:pt x="188" y="1285"/>
                    <a:pt x="175" y="1298"/>
                    <a:pt x="175" y="1315"/>
                  </a:cubicBezTo>
                  <a:cubicBezTo>
                    <a:pt x="175" y="1331"/>
                    <a:pt x="188" y="1344"/>
                    <a:pt x="204" y="1344"/>
                  </a:cubicBezTo>
                  <a:cubicBezTo>
                    <a:pt x="553" y="1344"/>
                    <a:pt x="553" y="1344"/>
                    <a:pt x="553" y="1344"/>
                  </a:cubicBezTo>
                  <a:cubicBezTo>
                    <a:pt x="569" y="1344"/>
                    <a:pt x="582" y="1357"/>
                    <a:pt x="582" y="1373"/>
                  </a:cubicBezTo>
                  <a:cubicBezTo>
                    <a:pt x="582" y="1389"/>
                    <a:pt x="569" y="1402"/>
                    <a:pt x="553" y="1402"/>
                  </a:cubicBezTo>
                  <a:cubicBezTo>
                    <a:pt x="29" y="1402"/>
                    <a:pt x="29" y="1402"/>
                    <a:pt x="29" y="1402"/>
                  </a:cubicBezTo>
                  <a:cubicBezTo>
                    <a:pt x="13" y="1402"/>
                    <a:pt x="0" y="1415"/>
                    <a:pt x="0" y="1431"/>
                  </a:cubicBezTo>
                  <a:cubicBezTo>
                    <a:pt x="0" y="1447"/>
                    <a:pt x="13" y="1461"/>
                    <a:pt x="29" y="1461"/>
                  </a:cubicBezTo>
                  <a:cubicBezTo>
                    <a:pt x="495" y="1461"/>
                    <a:pt x="495" y="1461"/>
                    <a:pt x="495" y="1461"/>
                  </a:cubicBezTo>
                  <a:cubicBezTo>
                    <a:pt x="511" y="1461"/>
                    <a:pt x="524" y="1472"/>
                    <a:pt x="524" y="1488"/>
                  </a:cubicBezTo>
                  <a:cubicBezTo>
                    <a:pt x="524" y="1488"/>
                    <a:pt x="524" y="1488"/>
                    <a:pt x="524" y="1488"/>
                  </a:cubicBezTo>
                  <a:cubicBezTo>
                    <a:pt x="1265" y="1488"/>
                    <a:pt x="1265" y="1488"/>
                    <a:pt x="1265" y="148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defTabSz="342900" rtl="0">
                <a:defRPr/>
              </a:pPr>
              <a:endParaRPr lang="en-GB" sz="1350" dirty="0">
                <a:solidFill>
                  <a:prstClr val="black"/>
                </a:solidFill>
                <a:latin typeface="Arial"/>
              </a:endParaRPr>
            </a:p>
          </p:txBody>
        </p:sp>
      </p:grpSp>
      <p:sp>
        <p:nvSpPr>
          <p:cNvPr id="3" name="Title 2">
            <a:extLst>
              <a:ext uri="{FF2B5EF4-FFF2-40B4-BE49-F238E27FC236}">
                <a16:creationId xmlns:a16="http://schemas.microsoft.com/office/drawing/2014/main" id="{CBD405D0-8FA2-4B57-932A-6CE624FE2B74}"/>
              </a:ext>
            </a:extLst>
          </p:cNvPr>
          <p:cNvSpPr>
            <a:spLocks noGrp="1"/>
          </p:cNvSpPr>
          <p:nvPr>
            <p:ph type="title"/>
          </p:nvPr>
        </p:nvSpPr>
        <p:spPr>
          <a:xfrm>
            <a:off x="445500" y="1315214"/>
            <a:ext cx="7010894" cy="1080000"/>
          </a:xfrm>
        </p:spPr>
        <p:txBody>
          <a:bodyPr>
            <a:noAutofit/>
          </a:bodyPr>
          <a:lstStyle/>
          <a:p>
            <a:br>
              <a:rPr lang="fr-FR" sz="2700" dirty="0">
                <a:solidFill>
                  <a:schemeClr val="bg1"/>
                </a:solidFill>
              </a:rPr>
            </a:br>
            <a:r>
              <a:rPr lang="fr-FR" sz="2700" dirty="0">
                <a:solidFill>
                  <a:schemeClr val="bg1"/>
                </a:solidFill>
              </a:rPr>
              <a:t>FRANCE</a:t>
            </a:r>
            <a:br>
              <a:rPr lang="fr-FR" sz="2700" dirty="0">
                <a:solidFill>
                  <a:schemeClr val="bg1"/>
                </a:solidFill>
              </a:rPr>
            </a:br>
            <a:endParaRPr lang="fr-FR" sz="2700" dirty="0">
              <a:solidFill>
                <a:schemeClr val="bg1"/>
              </a:solidFill>
            </a:endParaRPr>
          </a:p>
        </p:txBody>
      </p:sp>
      <p:sp>
        <p:nvSpPr>
          <p:cNvPr id="4" name="Text Placeholder 3">
            <a:extLst>
              <a:ext uri="{FF2B5EF4-FFF2-40B4-BE49-F238E27FC236}">
                <a16:creationId xmlns:a16="http://schemas.microsoft.com/office/drawing/2014/main" id="{CE3D13BE-4030-4D99-A6CD-9FFFAA2C18BE}"/>
              </a:ext>
            </a:extLst>
          </p:cNvPr>
          <p:cNvSpPr>
            <a:spLocks noGrp="1"/>
          </p:cNvSpPr>
          <p:nvPr>
            <p:ph type="body" sz="quarter" idx="12"/>
          </p:nvPr>
        </p:nvSpPr>
        <p:spPr>
          <a:xfrm>
            <a:off x="445500" y="3035429"/>
            <a:ext cx="5130000" cy="675000"/>
          </a:xfrm>
        </p:spPr>
        <p:txBody>
          <a:bodyPr>
            <a:normAutofit/>
          </a:bodyPr>
          <a:lstStyle/>
          <a:p>
            <a:pPr marL="0" indent="0">
              <a:buNone/>
            </a:pPr>
            <a:r>
              <a:rPr lang="en-GB" dirty="0">
                <a:solidFill>
                  <a:schemeClr val="bg1"/>
                </a:solidFill>
              </a:rPr>
              <a:t>Michel Collet</a:t>
            </a:r>
          </a:p>
        </p:txBody>
      </p:sp>
      <p:pic>
        <p:nvPicPr>
          <p:cNvPr id="7" name="Image 6">
            <a:extLst>
              <a:ext uri="{FF2B5EF4-FFF2-40B4-BE49-F238E27FC236}">
                <a16:creationId xmlns:a16="http://schemas.microsoft.com/office/drawing/2014/main" id="{E1145F6B-DA22-479F-A865-3F1F9CA821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744" y="231614"/>
            <a:ext cx="2512584" cy="189000"/>
          </a:xfrm>
          <a:prstGeom prst="rect">
            <a:avLst/>
          </a:prstGeom>
        </p:spPr>
      </p:pic>
    </p:spTree>
    <p:extLst>
      <p:ext uri="{BB962C8B-B14F-4D97-AF65-F5344CB8AC3E}">
        <p14:creationId xmlns:p14="http://schemas.microsoft.com/office/powerpoint/2010/main" val="304527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Une image contenant ciel, plein air, meubles, table&#10;&#10;Description générée automatiquement">
            <a:extLst>
              <a:ext uri="{FF2B5EF4-FFF2-40B4-BE49-F238E27FC236}">
                <a16:creationId xmlns:a16="http://schemas.microsoft.com/office/drawing/2014/main" id="{1E22E32E-7550-81CB-256E-9C601F9BA3A2}"/>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5518559" y="1606550"/>
            <a:ext cx="3545697" cy="2451100"/>
          </a:xfrm>
        </p:spPr>
      </p:pic>
      <p:sp>
        <p:nvSpPr>
          <p:cNvPr id="7" name="Título 1">
            <a:extLst>
              <a:ext uri="{FF2B5EF4-FFF2-40B4-BE49-F238E27FC236}">
                <a16:creationId xmlns:a16="http://schemas.microsoft.com/office/drawing/2014/main" id="{762A2240-6AF1-4A68-AB1A-2E04BE86A3E7}"/>
              </a:ext>
            </a:extLst>
          </p:cNvPr>
          <p:cNvSpPr txBox="1">
            <a:spLocks/>
          </p:cNvSpPr>
          <p:nvPr/>
        </p:nvSpPr>
        <p:spPr bwMode="auto">
          <a:xfrm>
            <a:off x="105507" y="-68643"/>
            <a:ext cx="8958749" cy="1050398"/>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rmAutofit/>
          </a:bodyPr>
          <a:lstStyle>
            <a:lvl1pPr algn="l" rtl="0" eaLnBrk="1" fontAlgn="base" hangingPunct="1">
              <a:spcBef>
                <a:spcPct val="0"/>
              </a:spcBef>
              <a:spcAft>
                <a:spcPct val="0"/>
              </a:spcAft>
              <a:defRPr lang="de-DE" sz="3200" b="0" kern="2800" baseline="0">
                <a:solidFill>
                  <a:schemeClr val="bg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a:lstStyle>
          <a:p>
            <a:pPr defTabSz="342900"/>
            <a:endParaRPr lang="en-US" sz="3150" dirty="0">
              <a:solidFill>
                <a:prstClr val="white"/>
              </a:solidFill>
            </a:endParaRPr>
          </a:p>
          <a:p>
            <a:pPr algn="ctr" defTabSz="342900"/>
            <a:r>
              <a:rPr lang="en-US" sz="3150" dirty="0">
                <a:solidFill>
                  <a:prstClr val="white"/>
                </a:solidFill>
              </a:rPr>
              <a:t>Why should I domicile in France? </a:t>
            </a:r>
          </a:p>
        </p:txBody>
      </p:sp>
      <p:sp>
        <p:nvSpPr>
          <p:cNvPr id="9" name="CaixaDeTexto 8">
            <a:extLst>
              <a:ext uri="{FF2B5EF4-FFF2-40B4-BE49-F238E27FC236}">
                <a16:creationId xmlns:a16="http://schemas.microsoft.com/office/drawing/2014/main" id="{E06ACA6D-7BA9-8AF8-F8E2-7F0349AF15E8}"/>
              </a:ext>
            </a:extLst>
          </p:cNvPr>
          <p:cNvSpPr txBox="1"/>
          <p:nvPr/>
        </p:nvSpPr>
        <p:spPr bwMode="auto">
          <a:xfrm>
            <a:off x="105507" y="1021971"/>
            <a:ext cx="5298343" cy="3676030"/>
          </a:xfrm>
          <a:prstGeom prst="rect">
            <a:avLst/>
          </a:prstGeom>
        </p:spPr>
        <p:txBody>
          <a:bodyPr vert="horz" lIns="68580" tIns="34290" rIns="68580" bIns="34290" numCol="1" rtlCol="0" anchorCtr="0" compatLnSpc="1">
            <a:prstTxWarp prst="textNoShape">
              <a:avLst/>
            </a:prstTxWarp>
            <a:normAutofit fontScale="92500" lnSpcReduction="10000"/>
          </a:bodyPr>
          <a:lstStyle/>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Exemption up to 50% of salary and foreign source passive income for 8 years</a:t>
            </a:r>
            <a:r>
              <a:rPr lang="en-US" sz="1350" dirty="0">
                <a:solidFill>
                  <a:srgbClr val="004D90">
                    <a:lumMod val="75000"/>
                  </a:srgbClr>
                </a:solidFill>
                <a:latin typeface="Arial" panose="020B0604020202020204" pitchFamily="34" charset="0"/>
                <a:cs typeface="Arial" panose="020B0604020202020204" pitchFamily="34" charset="0"/>
              </a:rPr>
              <a:t> if hired from overseas by a French company (or French branch of a foreign company) subject to conditions.</a:t>
            </a:r>
          </a:p>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Exemption of gift tax and inheritance tax </a:t>
            </a:r>
            <a:r>
              <a:rPr lang="en-US" sz="1350" dirty="0">
                <a:solidFill>
                  <a:srgbClr val="004D90">
                    <a:lumMod val="75000"/>
                  </a:srgbClr>
                </a:solidFill>
                <a:latin typeface="Arial" panose="020B0604020202020204" pitchFamily="34" charset="0"/>
                <a:cs typeface="Arial" panose="020B0604020202020204" pitchFamily="34" charset="0"/>
              </a:rPr>
              <a:t>on assets received from overseas from foreign donors or decedents </a:t>
            </a:r>
            <a:r>
              <a:rPr lang="en-US" sz="1350" b="1" dirty="0">
                <a:solidFill>
                  <a:srgbClr val="004D90">
                    <a:lumMod val="75000"/>
                  </a:srgbClr>
                </a:solidFill>
                <a:latin typeface="Arial" panose="020B0604020202020204" pitchFamily="34" charset="0"/>
                <a:cs typeface="Arial" panose="020B0604020202020204" pitchFamily="34" charset="0"/>
              </a:rPr>
              <a:t>for 6 years </a:t>
            </a:r>
            <a:r>
              <a:rPr lang="en-US" sz="1350" dirty="0">
                <a:solidFill>
                  <a:srgbClr val="004D90">
                    <a:lumMod val="75000"/>
                  </a:srgbClr>
                </a:solidFill>
                <a:latin typeface="Arial" panose="020B0604020202020204" pitchFamily="34" charset="0"/>
                <a:cs typeface="Arial" panose="020B0604020202020204" pitchFamily="34" charset="0"/>
              </a:rPr>
              <a:t>(to the extent that the individual was not tax resident in France for more than 6 years over that last 10 year period).</a:t>
            </a:r>
          </a:p>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Exemption of the wealth tax </a:t>
            </a:r>
            <a:r>
              <a:rPr lang="en-US" sz="1350" dirty="0">
                <a:solidFill>
                  <a:srgbClr val="004D90">
                    <a:lumMod val="75000"/>
                  </a:srgbClr>
                </a:solidFill>
                <a:latin typeface="Arial" panose="020B0604020202020204" pitchFamily="34" charset="0"/>
                <a:cs typeface="Arial" panose="020B0604020202020204" pitchFamily="34" charset="0"/>
              </a:rPr>
              <a:t>on foreign real estate for </a:t>
            </a:r>
            <a:r>
              <a:rPr lang="en-US" sz="1350" b="1" dirty="0">
                <a:solidFill>
                  <a:srgbClr val="004D90">
                    <a:lumMod val="75000"/>
                  </a:srgbClr>
                </a:solidFill>
                <a:latin typeface="Arial" panose="020B0604020202020204" pitchFamily="34" charset="0"/>
                <a:cs typeface="Arial" panose="020B0604020202020204" pitchFamily="34" charset="0"/>
              </a:rPr>
              <a:t>5 years</a:t>
            </a:r>
          </a:p>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Full exemption of capital gains tax </a:t>
            </a:r>
            <a:r>
              <a:rPr lang="en-US" sz="1350" dirty="0">
                <a:solidFill>
                  <a:srgbClr val="004D90">
                    <a:lumMod val="75000"/>
                  </a:srgbClr>
                </a:solidFill>
                <a:latin typeface="Arial" panose="020B0604020202020204" pitchFamily="34" charset="0"/>
                <a:cs typeface="Arial" panose="020B0604020202020204" pitchFamily="34" charset="0"/>
              </a:rPr>
              <a:t>(36,2%) on the sale of the dwelling.</a:t>
            </a:r>
          </a:p>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No Exit tax</a:t>
            </a:r>
            <a:r>
              <a:rPr lang="en-US" sz="1350" dirty="0">
                <a:solidFill>
                  <a:srgbClr val="004D90">
                    <a:lumMod val="75000"/>
                  </a:srgbClr>
                </a:solidFill>
                <a:latin typeface="Arial" panose="020B0604020202020204" pitchFamily="34" charset="0"/>
                <a:cs typeface="Arial" panose="020B0604020202020204" pitchFamily="34" charset="0"/>
              </a:rPr>
              <a:t> on latent gains on shareholdings (French and foreign) not applicable if transfer of domicile from France </a:t>
            </a:r>
            <a:r>
              <a:rPr lang="en-US" sz="1350" b="1" dirty="0">
                <a:solidFill>
                  <a:srgbClr val="004D90">
                    <a:lumMod val="75000"/>
                  </a:srgbClr>
                </a:solidFill>
                <a:latin typeface="Arial" panose="020B0604020202020204" pitchFamily="34" charset="0"/>
                <a:cs typeface="Arial" panose="020B0604020202020204" pitchFamily="34" charset="0"/>
              </a:rPr>
              <a:t>before 6 years</a:t>
            </a:r>
          </a:p>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Dividend and gains on shares taxed at 30/34% (possibly reduced to 27,5% with the benefit of the </a:t>
            </a:r>
            <a:r>
              <a:rPr lang="en-US" sz="1350" b="1" dirty="0" err="1">
                <a:solidFill>
                  <a:srgbClr val="004D90">
                    <a:lumMod val="75000"/>
                  </a:srgbClr>
                </a:solidFill>
                <a:latin typeface="Arial" panose="020B0604020202020204" pitchFamily="34" charset="0"/>
                <a:cs typeface="Arial" panose="020B0604020202020204" pitchFamily="34" charset="0"/>
              </a:rPr>
              <a:t>impatriation</a:t>
            </a:r>
            <a:r>
              <a:rPr lang="en-US" sz="1350" b="1" dirty="0">
                <a:solidFill>
                  <a:srgbClr val="004D90">
                    <a:lumMod val="75000"/>
                  </a:srgbClr>
                </a:solidFill>
                <a:latin typeface="Arial" panose="020B0604020202020204" pitchFamily="34" charset="0"/>
                <a:cs typeface="Arial" panose="020B0604020202020204" pitchFamily="34" charset="0"/>
              </a:rPr>
              <a:t> regime)</a:t>
            </a:r>
          </a:p>
          <a:p>
            <a:pPr marL="342900"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Conclusion : with residence in France for maximum 5 years</a:t>
            </a:r>
          </a:p>
          <a:p>
            <a:pPr marL="685800" lvl="1"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No estate tax / gift tax on foreign assets</a:t>
            </a:r>
          </a:p>
          <a:p>
            <a:pPr marL="685800" lvl="1"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No Wealth tax on foreign real assets</a:t>
            </a:r>
          </a:p>
          <a:p>
            <a:pPr marL="685800" lvl="1" indent="-342900" algn="just"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No exit tax</a:t>
            </a:r>
          </a:p>
          <a:p>
            <a:pPr marL="342900" lvl="1" algn="l" defTabSz="342900" rtl="0" fontAlgn="base">
              <a:lnSpc>
                <a:spcPct val="90000"/>
              </a:lnSpc>
              <a:spcBef>
                <a:spcPts val="750"/>
              </a:spcBef>
              <a:buClr>
                <a:srgbClr val="0D535F"/>
              </a:buClr>
              <a:buSzPct val="80000"/>
            </a:pPr>
            <a:endParaRPr lang="en-US" sz="1350" b="1" dirty="0">
              <a:solidFill>
                <a:srgbClr val="004D90">
                  <a:lumMod val="75000"/>
                </a:srgbClr>
              </a:solidFill>
              <a:latin typeface="Arial" panose="020B0604020202020204" pitchFamily="34" charset="0"/>
              <a:cs typeface="Arial" panose="020B0604020202020204" pitchFamily="34" charset="0"/>
            </a:endParaRPr>
          </a:p>
          <a:p>
            <a:pPr algn="l" defTabSz="342900" rtl="0" fontAlgn="base">
              <a:lnSpc>
                <a:spcPct val="90000"/>
              </a:lnSpc>
              <a:spcBef>
                <a:spcPts val="750"/>
              </a:spcBef>
              <a:buClr>
                <a:srgbClr val="0D535F"/>
              </a:buClr>
              <a:buSzPct val="80000"/>
            </a:pPr>
            <a:endParaRPr lang="en-US" sz="1350" dirty="0">
              <a:solidFill>
                <a:prstClr val="black"/>
              </a:solidFill>
              <a:latin typeface="Arial" panose="020B0604020202020204" pitchFamily="34" charset="0"/>
              <a:cs typeface="Arial" panose="020B0604020202020204" pitchFamily="34" charset="0"/>
            </a:endParaRPr>
          </a:p>
        </p:txBody>
      </p:sp>
      <p:sp>
        <p:nvSpPr>
          <p:cNvPr id="4" name="Foliennummernplatzhalter 5">
            <a:extLst>
              <a:ext uri="{FF2B5EF4-FFF2-40B4-BE49-F238E27FC236}">
                <a16:creationId xmlns:a16="http://schemas.microsoft.com/office/drawing/2014/main" id="{01D5B4F7-9817-9264-747E-BD0E1AC225B8}"/>
              </a:ext>
            </a:extLst>
          </p:cNvPr>
          <p:cNvSpPr txBox="1">
            <a:spLocks/>
          </p:cNvSpPr>
          <p:nvPr/>
        </p:nvSpPr>
        <p:spPr>
          <a:xfrm>
            <a:off x="445500" y="4698000"/>
            <a:ext cx="216000" cy="4455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586824BF-3B93-454D-8CFC-2835FAC2A0AB}" type="slidenum">
              <a:rPr lang="de-DE" sz="750">
                <a:solidFill>
                  <a:prstClr val="black"/>
                </a:solidFill>
                <a:latin typeface="Arial"/>
                <a:ea typeface="Open Sans" panose="020B0606030504020204" pitchFamily="34" charset="0"/>
                <a:cs typeface="Open Sans" panose="020B0606030504020204" pitchFamily="34" charset="0"/>
              </a:rPr>
              <a:pPr defTabSz="342900">
                <a:defRPr/>
              </a:pPr>
              <a:t>15</a:t>
            </a:fld>
            <a:endParaRPr lang="de-DE" sz="750" dirty="0">
              <a:solidFill>
                <a:prstClr val="black"/>
              </a:solidFill>
              <a:latin typeface="Arial"/>
              <a:ea typeface="Open Sans" panose="020B0606030504020204" pitchFamily="34" charset="0"/>
              <a:cs typeface="Open Sans" panose="020B0606030504020204" pitchFamily="34" charset="0"/>
            </a:endParaRPr>
          </a:p>
        </p:txBody>
      </p:sp>
      <p:pic>
        <p:nvPicPr>
          <p:cNvPr id="10" name="Image 9">
            <a:extLst>
              <a:ext uri="{FF2B5EF4-FFF2-40B4-BE49-F238E27FC236}">
                <a16:creationId xmlns:a16="http://schemas.microsoft.com/office/drawing/2014/main" id="{E7BDB304-A470-A6D7-5FC7-32528A143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2394" y="132469"/>
            <a:ext cx="2512584" cy="189000"/>
          </a:xfrm>
          <a:prstGeom prst="rect">
            <a:avLst/>
          </a:prstGeom>
        </p:spPr>
      </p:pic>
    </p:spTree>
    <p:extLst>
      <p:ext uri="{BB962C8B-B14F-4D97-AF65-F5344CB8AC3E}">
        <p14:creationId xmlns:p14="http://schemas.microsoft.com/office/powerpoint/2010/main" val="248888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92175" y="2767682"/>
            <a:ext cx="3966653" cy="391799"/>
          </a:xfrm>
        </p:spPr>
        <p:txBody>
          <a:bodyPr anchor="ctr">
            <a:normAutofit fontScale="90000"/>
          </a:bodyPr>
          <a:lstStyle/>
          <a:p>
            <a:pPr algn="l"/>
            <a:br>
              <a:rPr lang="de-DE" dirty="0"/>
            </a:br>
            <a:br>
              <a:rPr lang="de-DE" dirty="0"/>
            </a:br>
            <a:br>
              <a:rPr lang="de-DE" dirty="0"/>
            </a:br>
            <a:br>
              <a:rPr lang="de-DE" dirty="0"/>
            </a:br>
            <a:br>
              <a:rPr lang="de-DE" dirty="0"/>
            </a:br>
            <a:br>
              <a:rPr lang="de-DE" dirty="0"/>
            </a:br>
            <a:br>
              <a:rPr lang="de-DE" dirty="0"/>
            </a:br>
            <a:br>
              <a:rPr lang="de-DE" dirty="0"/>
            </a:br>
            <a:endParaRPr lang="de-DE" sz="612" dirty="0"/>
          </a:p>
        </p:txBody>
      </p:sp>
      <p:sp>
        <p:nvSpPr>
          <p:cNvPr id="3" name="Untertitel 2"/>
          <p:cNvSpPr>
            <a:spLocks noGrp="1"/>
          </p:cNvSpPr>
          <p:nvPr>
            <p:ph type="subTitle" idx="1"/>
          </p:nvPr>
        </p:nvSpPr>
        <p:spPr>
          <a:xfrm>
            <a:off x="1223262" y="2718699"/>
            <a:ext cx="6882212" cy="612255"/>
          </a:xfrm>
        </p:spPr>
        <p:txBody>
          <a:bodyPr>
            <a:normAutofit fontScale="62500" lnSpcReduction="20000"/>
          </a:bodyPr>
          <a:lstStyle/>
          <a:p>
            <a:pPr algn="l">
              <a:lnSpc>
                <a:spcPct val="100000"/>
              </a:lnSpc>
            </a:pPr>
            <a:r>
              <a:rPr lang="en-US" sz="1224" b="1" dirty="0"/>
              <a:t>Best Practice for Israeli Investments into the EU</a:t>
            </a:r>
            <a:r>
              <a:rPr lang="de-DE" sz="1224" b="1" dirty="0"/>
              <a:t> – The German </a:t>
            </a:r>
            <a:r>
              <a:rPr lang="de-DE" sz="1224" b="1" dirty="0" err="1"/>
              <a:t>Perspective</a:t>
            </a:r>
            <a:endParaRPr lang="de-DE" sz="1224" b="1" dirty="0"/>
          </a:p>
          <a:p>
            <a:pPr algn="l" rtl="0" eaLnBrk="1" latinLnBrk="0" hangingPunct="1">
              <a:lnSpc>
                <a:spcPct val="100000"/>
              </a:lnSpc>
            </a:pPr>
            <a:r>
              <a:rPr lang="de-DE" sz="1224" dirty="0" err="1"/>
              <a:t>STEP</a:t>
            </a:r>
            <a:r>
              <a:rPr lang="de-DE" sz="1224" dirty="0"/>
              <a:t> Israel Conference 13-14 June 2023</a:t>
            </a:r>
          </a:p>
          <a:p>
            <a:pPr algn="l" rtl="0" eaLnBrk="1" latinLnBrk="0" hangingPunct="1">
              <a:lnSpc>
                <a:spcPct val="100000"/>
              </a:lnSpc>
            </a:pPr>
            <a:r>
              <a:rPr lang="de-DE" sz="1224" dirty="0"/>
              <a:t>Gerd Kostrzewa </a:t>
            </a:r>
            <a:r>
              <a:rPr lang="de-DE" sz="1224" dirty="0" err="1"/>
              <a:t>TEP</a:t>
            </a:r>
            <a:r>
              <a:rPr lang="de-DE" sz="1224" dirty="0"/>
              <a:t>, </a:t>
            </a:r>
            <a:r>
              <a:rPr lang="de-DE" sz="1224" dirty="0" err="1"/>
              <a:t>Heuking</a:t>
            </a:r>
            <a:r>
              <a:rPr lang="de-DE" sz="1224" dirty="0"/>
              <a:t> Kühn Lüer Wojtek, Düsseldorf, Germany</a:t>
            </a:r>
          </a:p>
          <a:p>
            <a:pPr algn="l" rtl="0" eaLnBrk="1" latinLnBrk="0" hangingPunct="1"/>
            <a:endParaRPr lang="de-DE" dirty="0">
              <a:effectLst/>
            </a:endParaRPr>
          </a:p>
          <a:p>
            <a:endParaRPr lang="de-DE" dirty="0"/>
          </a:p>
        </p:txBody>
      </p:sp>
      <p:sp>
        <p:nvSpPr>
          <p:cNvPr id="11" name="Textplatzhalter 10"/>
          <p:cNvSpPr>
            <a:spLocks noGrp="1"/>
          </p:cNvSpPr>
          <p:nvPr>
            <p:ph type="body" sz="quarter" idx="14"/>
          </p:nvPr>
        </p:nvSpPr>
        <p:spPr/>
        <p:txBody>
          <a:bodyPr/>
          <a:lstStyle/>
          <a:p>
            <a:endParaRPr lang="de-DE" dirty="0"/>
          </a:p>
        </p:txBody>
      </p:sp>
      <p:pic>
        <p:nvPicPr>
          <p:cNvPr id="8" name="Bildplatzhalter 6">
            <a:extLst>
              <a:ext uri="{FF2B5EF4-FFF2-40B4-BE49-F238E27FC236}">
                <a16:creationId xmlns:a16="http://schemas.microsoft.com/office/drawing/2014/main" id="{3970A73B-1DDD-423F-B008-2ABDA4E16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32" y="1145721"/>
            <a:ext cx="7273164" cy="1460808"/>
          </a:xfrm>
          <a:prstGeom prst="rect">
            <a:avLst/>
          </a:prstGeom>
        </p:spPr>
      </p:pic>
      <p:pic>
        <p:nvPicPr>
          <p:cNvPr id="10" name="Grafik 9">
            <a:extLst>
              <a:ext uri="{FF2B5EF4-FFF2-40B4-BE49-F238E27FC236}">
                <a16:creationId xmlns:a16="http://schemas.microsoft.com/office/drawing/2014/main" id="{69B4B95D-60B4-4A73-9AA2-0B7649D5EB1F}"/>
              </a:ext>
            </a:extLst>
          </p:cNvPr>
          <p:cNvPicPr>
            <a:picLocks noChangeAspect="1"/>
          </p:cNvPicPr>
          <p:nvPr/>
        </p:nvPicPr>
        <p:blipFill>
          <a:blip r:embed="rId4"/>
          <a:stretch>
            <a:fillRect/>
          </a:stretch>
        </p:blipFill>
        <p:spPr>
          <a:xfrm>
            <a:off x="1158028" y="3660370"/>
            <a:ext cx="2783965" cy="1526971"/>
          </a:xfrm>
          <a:prstGeom prst="rect">
            <a:avLst/>
          </a:prstGeom>
        </p:spPr>
      </p:pic>
    </p:spTree>
    <p:extLst>
      <p:ext uri="{BB962C8B-B14F-4D97-AF65-F5344CB8AC3E}">
        <p14:creationId xmlns:p14="http://schemas.microsoft.com/office/powerpoint/2010/main" val="282515718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3" y="367516"/>
            <a:ext cx="5854420" cy="489775"/>
          </a:xfrm>
        </p:spPr>
        <p:txBody>
          <a:bodyPr/>
          <a:lstStyle/>
          <a:p>
            <a:r>
              <a:rPr lang="en-US" sz="1224" dirty="0"/>
              <a:t>The unfriendly German taxation framework</a:t>
            </a:r>
          </a:p>
        </p:txBody>
      </p:sp>
      <p:sp>
        <p:nvSpPr>
          <p:cNvPr id="9" name="Textplatzhalter 8"/>
          <p:cNvSpPr>
            <a:spLocks noGrp="1"/>
          </p:cNvSpPr>
          <p:nvPr>
            <p:ph type="body" sz="quarter" idx="13"/>
          </p:nvPr>
        </p:nvSpPr>
        <p:spPr>
          <a:xfrm>
            <a:off x="1215712" y="1151244"/>
            <a:ext cx="6687130" cy="3477791"/>
          </a:xfrm>
        </p:spPr>
        <p:txBody>
          <a:bodyPr/>
          <a:lstStyle/>
          <a:p>
            <a:pPr lvl="3" algn="just">
              <a:lnSpc>
                <a:spcPct val="100000"/>
              </a:lnSpc>
              <a:defRPr/>
            </a:pPr>
            <a:r>
              <a:rPr lang="en-US" sz="1088" b="1" dirty="0"/>
              <a:t>German living place constitutes German tax residence; no day-count! World-wide income taxation for German tax residents (tax treaty relief may apply, mostly exemption method)</a:t>
            </a:r>
          </a:p>
          <a:p>
            <a:pPr marL="0" lvl="3" indent="0" algn="just">
              <a:lnSpc>
                <a:spcPct val="100000"/>
              </a:lnSpc>
              <a:buNone/>
              <a:defRPr/>
            </a:pPr>
            <a:endParaRPr lang="en-US" sz="816" b="1" dirty="0"/>
          </a:p>
          <a:p>
            <a:pPr lvl="3" algn="just">
              <a:lnSpc>
                <a:spcPct val="100000"/>
              </a:lnSpc>
              <a:defRPr/>
            </a:pPr>
            <a:r>
              <a:rPr lang="en-US" sz="1088" b="1" dirty="0"/>
              <a:t>German tax residents are subject to gift/inheritance tax on worldwide assets they transfer or receive by way of gift or inheritance </a:t>
            </a:r>
          </a:p>
          <a:p>
            <a:pPr lvl="3" algn="just">
              <a:lnSpc>
                <a:spcPct val="100000"/>
              </a:lnSpc>
              <a:defRPr/>
            </a:pPr>
            <a:endParaRPr lang="en-US" sz="816" dirty="0"/>
          </a:p>
          <a:p>
            <a:pPr lvl="3" algn="just">
              <a:lnSpc>
                <a:spcPct val="100000"/>
              </a:lnSpc>
              <a:defRPr/>
            </a:pPr>
            <a:r>
              <a:rPr lang="en-US" sz="1088" dirty="0"/>
              <a:t>Maximum Inheritance and gift tax rate 30% for spouse, children and grandchildren; 50% for unrelated recipients</a:t>
            </a:r>
          </a:p>
          <a:p>
            <a:pPr lvl="3" algn="just">
              <a:lnSpc>
                <a:spcPct val="100000"/>
              </a:lnSpc>
              <a:defRPr/>
            </a:pPr>
            <a:endParaRPr lang="en-US" sz="816" dirty="0"/>
          </a:p>
          <a:p>
            <a:pPr lvl="3" algn="just">
              <a:lnSpc>
                <a:spcPct val="100000"/>
              </a:lnSpc>
              <a:defRPr/>
            </a:pPr>
            <a:r>
              <a:rPr lang="en-US" sz="1088" dirty="0"/>
              <a:t>Income taxation of undistributed trust/foundation income; income and/or gift taxation on trust/foundation distributions</a:t>
            </a:r>
          </a:p>
          <a:p>
            <a:pPr marL="0" lvl="3" indent="0" algn="just">
              <a:lnSpc>
                <a:spcPct val="100000"/>
              </a:lnSpc>
              <a:buNone/>
              <a:defRPr/>
            </a:pPr>
            <a:endParaRPr lang="en-US" sz="816" dirty="0"/>
          </a:p>
          <a:p>
            <a:pPr lvl="3" algn="just">
              <a:lnSpc>
                <a:spcPct val="100000"/>
              </a:lnSpc>
              <a:defRPr/>
            </a:pPr>
            <a:r>
              <a:rPr lang="en-US" sz="1088" dirty="0"/>
              <a:t>Exit taxation rules (sec. 6 Foreign Transactions Tax Act)</a:t>
            </a:r>
          </a:p>
          <a:p>
            <a:pPr lvl="3" algn="just">
              <a:lnSpc>
                <a:spcPct val="100000"/>
              </a:lnSpc>
              <a:defRPr/>
            </a:pPr>
            <a:endParaRPr lang="en-US" sz="816" dirty="0"/>
          </a:p>
          <a:p>
            <a:pPr lvl="3" algn="just">
              <a:lnSpc>
                <a:spcPct val="100000"/>
              </a:lnSpc>
              <a:defRPr/>
            </a:pPr>
            <a:r>
              <a:rPr lang="en-US" sz="1088" dirty="0"/>
              <a:t>Maximum income tax rate 47.475 %; corporation income tax rate approx. 30% (including trade tax)</a:t>
            </a:r>
          </a:p>
          <a:p>
            <a:pPr lvl="3" algn="just">
              <a:lnSpc>
                <a:spcPct val="100000"/>
              </a:lnSpc>
              <a:defRPr/>
            </a:pPr>
            <a:endParaRPr lang="en-US" sz="816" dirty="0"/>
          </a:p>
          <a:p>
            <a:pPr lvl="3" algn="just">
              <a:lnSpc>
                <a:spcPct val="100000"/>
              </a:lnSpc>
              <a:defRPr/>
            </a:pPr>
            <a:r>
              <a:rPr lang="en-US" sz="1088" dirty="0"/>
              <a:t>German corporate income taxation for foreign companies with German center of management</a:t>
            </a:r>
          </a:p>
          <a:p>
            <a:pPr marL="0" lvl="3" indent="0" algn="just">
              <a:lnSpc>
                <a:spcPct val="100000"/>
              </a:lnSpc>
              <a:buNone/>
              <a:defRPr/>
            </a:pPr>
            <a:endParaRPr lang="de-DE" sz="816" dirty="0"/>
          </a:p>
          <a:p>
            <a:pPr lvl="3" algn="just">
              <a:lnSpc>
                <a:spcPct val="100000"/>
              </a:lnSpc>
            </a:pPr>
            <a:r>
              <a:rPr lang="en-US" sz="1088" dirty="0"/>
              <a:t>Extensive information exchange</a:t>
            </a:r>
            <a:endParaRPr lang="de-DE" dirty="0"/>
          </a:p>
        </p:txBody>
      </p:sp>
      <p:sp>
        <p:nvSpPr>
          <p:cNvPr id="2" name="Foliennummernplatzhalter 1"/>
          <p:cNvSpPr>
            <a:spLocks noGrp="1"/>
          </p:cNvSpPr>
          <p:nvPr>
            <p:ph type="sldNum" sz="quarter" idx="12"/>
          </p:nvPr>
        </p:nvSpPr>
        <p:spPr/>
        <p:txBody>
          <a:bodyPr/>
          <a:lstStyle/>
          <a:p>
            <a:pPr algn="l" defTabSz="709487" rtl="0"/>
            <a:endParaRPr lang="de-DE" sz="1428" dirty="0">
              <a:solidFill>
                <a:prstClr val="black"/>
              </a:solidFill>
              <a:latin typeface="Arial"/>
            </a:endParaRPr>
          </a:p>
        </p:txBody>
      </p:sp>
    </p:spTree>
    <p:extLst>
      <p:ext uri="{BB962C8B-B14F-4D97-AF65-F5344CB8AC3E}">
        <p14:creationId xmlns:p14="http://schemas.microsoft.com/office/powerpoint/2010/main" val="146238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2" y="416499"/>
            <a:ext cx="6687131" cy="489775"/>
          </a:xfrm>
        </p:spPr>
        <p:txBody>
          <a:bodyPr/>
          <a:lstStyle/>
          <a:p>
            <a:r>
              <a:rPr lang="de-DE" sz="1224" dirty="0"/>
              <a:t>Believe </a:t>
            </a:r>
            <a:r>
              <a:rPr lang="de-DE" sz="1224" dirty="0" err="1"/>
              <a:t>it</a:t>
            </a:r>
            <a:r>
              <a:rPr lang="de-DE" sz="1224" dirty="0"/>
              <a:t> </a:t>
            </a:r>
            <a:r>
              <a:rPr lang="de-DE" sz="1224" dirty="0" err="1"/>
              <a:t>or</a:t>
            </a:r>
            <a:r>
              <a:rPr lang="de-DE" sz="1224" dirty="0"/>
              <a:t> not: </a:t>
            </a:r>
            <a:r>
              <a:rPr lang="de-DE" sz="1224" dirty="0" err="1"/>
              <a:t>We</a:t>
            </a:r>
            <a:r>
              <a:rPr lang="de-DE" sz="1224" dirty="0"/>
              <a:t> </a:t>
            </a:r>
            <a:r>
              <a:rPr lang="de-DE" sz="1224" dirty="0" err="1"/>
              <a:t>actually</a:t>
            </a:r>
            <a:r>
              <a:rPr lang="de-DE" sz="1224" dirty="0"/>
              <a:t> </a:t>
            </a:r>
            <a:r>
              <a:rPr lang="de-DE" sz="1224" dirty="0" err="1"/>
              <a:t>have</a:t>
            </a:r>
            <a:r>
              <a:rPr lang="de-DE" sz="1224" dirty="0"/>
              <a:t> </a:t>
            </a:r>
            <a:r>
              <a:rPr lang="de-DE" sz="1224" dirty="0" err="1"/>
              <a:t>some</a:t>
            </a:r>
            <a:r>
              <a:rPr lang="de-DE" sz="1224" dirty="0"/>
              <a:t> </a:t>
            </a:r>
            <a:r>
              <a:rPr lang="de-DE" sz="1224" dirty="0" err="1"/>
              <a:t>tax</a:t>
            </a:r>
            <a:r>
              <a:rPr lang="de-DE" sz="1224" dirty="0"/>
              <a:t> </a:t>
            </a:r>
            <a:r>
              <a:rPr lang="de-DE" sz="1224" dirty="0" err="1"/>
              <a:t>benefits</a:t>
            </a:r>
            <a:endParaRPr lang="de-DE" sz="1224" dirty="0"/>
          </a:p>
        </p:txBody>
      </p:sp>
      <p:sp>
        <p:nvSpPr>
          <p:cNvPr id="9" name="Textplatzhalter 8"/>
          <p:cNvSpPr>
            <a:spLocks noGrp="1"/>
          </p:cNvSpPr>
          <p:nvPr>
            <p:ph type="body" sz="quarter" idx="13"/>
          </p:nvPr>
        </p:nvSpPr>
        <p:spPr>
          <a:xfrm>
            <a:off x="1215712" y="1223512"/>
            <a:ext cx="6687130" cy="3305533"/>
          </a:xfrm>
        </p:spPr>
        <p:txBody>
          <a:bodyPr/>
          <a:lstStyle/>
          <a:p>
            <a:pPr lvl="3" algn="just">
              <a:lnSpc>
                <a:spcPct val="100000"/>
              </a:lnSpc>
              <a:defRPr/>
            </a:pPr>
            <a:r>
              <a:rPr lang="en-US" sz="1088" dirty="0"/>
              <a:t>No wealth tax</a:t>
            </a:r>
          </a:p>
          <a:p>
            <a:pPr lvl="3" algn="just">
              <a:lnSpc>
                <a:spcPct val="100000"/>
              </a:lnSpc>
              <a:defRPr/>
            </a:pPr>
            <a:endParaRPr lang="en-US" sz="816" dirty="0"/>
          </a:p>
          <a:p>
            <a:pPr lvl="3" algn="just">
              <a:lnSpc>
                <a:spcPct val="100000"/>
              </a:lnSpc>
              <a:defRPr/>
            </a:pPr>
            <a:r>
              <a:rPr lang="en-US" sz="1088" dirty="0"/>
              <a:t>26.375 % flat tax on capital income from interest, dividends, capital gains from sale of securities or corporate shares (if less than 1 %)</a:t>
            </a:r>
          </a:p>
          <a:p>
            <a:pPr lvl="3" algn="just">
              <a:lnSpc>
                <a:spcPct val="100000"/>
              </a:lnSpc>
              <a:defRPr/>
            </a:pPr>
            <a:endParaRPr lang="en-US" sz="816" b="1" dirty="0"/>
          </a:p>
          <a:p>
            <a:pPr lvl="3" algn="just">
              <a:lnSpc>
                <a:spcPct val="100000"/>
              </a:lnSpc>
              <a:defRPr/>
            </a:pPr>
            <a:r>
              <a:rPr lang="en-US" sz="1088" dirty="0"/>
              <a:t>Total or substantial gift/inheritance tax exemption for business transfers</a:t>
            </a:r>
          </a:p>
          <a:p>
            <a:pPr lvl="3" algn="just">
              <a:lnSpc>
                <a:spcPct val="100000"/>
              </a:lnSpc>
              <a:defRPr/>
            </a:pPr>
            <a:endParaRPr lang="en-US" sz="816" dirty="0"/>
          </a:p>
          <a:p>
            <a:pPr lvl="3" algn="just">
              <a:lnSpc>
                <a:spcPct val="100000"/>
              </a:lnSpc>
              <a:defRPr/>
            </a:pPr>
            <a:r>
              <a:rPr lang="en-US" sz="1088" dirty="0"/>
              <a:t>Possibility of tax-neutral cross-border corporate restructuring</a:t>
            </a:r>
          </a:p>
          <a:p>
            <a:pPr lvl="3" algn="just">
              <a:lnSpc>
                <a:spcPct val="100000"/>
              </a:lnSpc>
              <a:defRPr/>
            </a:pPr>
            <a:endParaRPr lang="en-US" sz="816" dirty="0"/>
          </a:p>
          <a:p>
            <a:pPr lvl="3" algn="just">
              <a:lnSpc>
                <a:spcPct val="100000"/>
              </a:lnSpc>
              <a:defRPr/>
            </a:pPr>
            <a:r>
              <a:rPr lang="en-US" sz="1088" dirty="0"/>
              <a:t>No capital gains taxation on sale of art, antiques, gold, jewels vintage cars etc. </a:t>
            </a:r>
            <a:r>
              <a:rPr lang="en-US" sz="1088" b="1" dirty="0"/>
              <a:t>and crypto assets</a:t>
            </a:r>
            <a:r>
              <a:rPr lang="en-US" sz="1088" dirty="0"/>
              <a:t>, if held for more than 1 year or on personally held </a:t>
            </a:r>
            <a:r>
              <a:rPr lang="en-US" sz="1088" b="1" dirty="0"/>
              <a:t>real estate, if held for more than 10 years</a:t>
            </a:r>
          </a:p>
          <a:p>
            <a:pPr lvl="3" algn="just">
              <a:defRPr/>
            </a:pPr>
            <a:endParaRPr lang="en-US" sz="1088" dirty="0"/>
          </a:p>
          <a:p>
            <a:pPr lvl="3" algn="just">
              <a:defRPr/>
            </a:pPr>
            <a:endParaRPr lang="en-US" sz="1088" dirty="0"/>
          </a:p>
          <a:p>
            <a:endParaRPr lang="de-DE" dirty="0"/>
          </a:p>
        </p:txBody>
      </p:sp>
      <p:sp>
        <p:nvSpPr>
          <p:cNvPr id="2" name="Foliennummernplatzhalter 1"/>
          <p:cNvSpPr>
            <a:spLocks noGrp="1"/>
          </p:cNvSpPr>
          <p:nvPr>
            <p:ph type="sldNum" sz="quarter" idx="12"/>
          </p:nvPr>
        </p:nvSpPr>
        <p:spPr/>
        <p:txBody>
          <a:bodyPr/>
          <a:lstStyle/>
          <a:p>
            <a:pPr algn="l" defTabSz="709487" rtl="0"/>
            <a:fld id="{EFBE657A-4C9A-4C08-9857-0F5E99038174}" type="slidenum">
              <a:rPr lang="de-DE" sz="1428">
                <a:solidFill>
                  <a:prstClr val="black"/>
                </a:solidFill>
                <a:latin typeface="Arial"/>
              </a:rPr>
              <a:pPr algn="l" defTabSz="709487" rtl="0"/>
              <a:t>18</a:t>
            </a:fld>
            <a:endParaRPr lang="de-DE" sz="1428">
              <a:solidFill>
                <a:prstClr val="black"/>
              </a:solidFill>
              <a:latin typeface="Arial"/>
            </a:endParaRPr>
          </a:p>
        </p:txBody>
      </p:sp>
    </p:spTree>
    <p:extLst>
      <p:ext uri="{BB962C8B-B14F-4D97-AF65-F5344CB8AC3E}">
        <p14:creationId xmlns:p14="http://schemas.microsoft.com/office/powerpoint/2010/main" val="2801004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2" y="582279"/>
            <a:ext cx="6687131" cy="366266"/>
          </a:xfrm>
        </p:spPr>
        <p:txBody>
          <a:bodyPr anchor="t"/>
          <a:lstStyle/>
          <a:p>
            <a:r>
              <a:rPr lang="en-US" sz="1224" dirty="0"/>
              <a:t>German anti-abuse rules</a:t>
            </a:r>
            <a:endParaRPr lang="de-DE" sz="1224" dirty="0"/>
          </a:p>
        </p:txBody>
      </p:sp>
      <p:sp>
        <p:nvSpPr>
          <p:cNvPr id="9" name="Textplatzhalter 8"/>
          <p:cNvSpPr>
            <a:spLocks noGrp="1"/>
          </p:cNvSpPr>
          <p:nvPr>
            <p:ph type="body" sz="quarter" idx="13"/>
          </p:nvPr>
        </p:nvSpPr>
        <p:spPr>
          <a:xfrm>
            <a:off x="1215712" y="967823"/>
            <a:ext cx="6696849" cy="3759178"/>
          </a:xfrm>
        </p:spPr>
        <p:txBody>
          <a:bodyPr>
            <a:noAutofit/>
          </a:bodyPr>
          <a:lstStyle/>
          <a:p>
            <a:pPr marL="0" lvl="3" indent="0" algn="just">
              <a:lnSpc>
                <a:spcPct val="100000"/>
              </a:lnSpc>
              <a:buNone/>
              <a:defRPr/>
            </a:pPr>
            <a:endParaRPr lang="en-US" sz="544" dirty="0"/>
          </a:p>
          <a:p>
            <a:pPr marL="0" lvl="3" indent="0" algn="just">
              <a:lnSpc>
                <a:spcPct val="100000"/>
              </a:lnSpc>
              <a:buNone/>
              <a:defRPr/>
            </a:pPr>
            <a:r>
              <a:rPr lang="en-US" sz="1088" b="1" dirty="0"/>
              <a:t>We have them all …</a:t>
            </a:r>
          </a:p>
          <a:p>
            <a:pPr marL="0" lvl="3" indent="0" algn="just">
              <a:lnSpc>
                <a:spcPct val="100000"/>
              </a:lnSpc>
              <a:buNone/>
              <a:defRPr/>
            </a:pPr>
            <a:endParaRPr lang="en-US" sz="1088" b="1" dirty="0">
              <a:highlight>
                <a:srgbClr val="FFFF00"/>
              </a:highlight>
            </a:endParaRPr>
          </a:p>
          <a:p>
            <a:pPr lvl="3" algn="just">
              <a:lnSpc>
                <a:spcPct val="100000"/>
              </a:lnSpc>
              <a:defRPr/>
            </a:pPr>
            <a:r>
              <a:rPr lang="en-US" sz="1088" b="1" dirty="0"/>
              <a:t>Almost 100,000 tax authority employees; every return is reviewed, frequent field audits, extensive application of tax fraud rules</a:t>
            </a:r>
          </a:p>
          <a:p>
            <a:pPr lvl="3" algn="just">
              <a:lnSpc>
                <a:spcPct val="100000"/>
              </a:lnSpc>
              <a:defRPr/>
            </a:pPr>
            <a:endParaRPr lang="en-US" sz="816" b="1" dirty="0"/>
          </a:p>
          <a:p>
            <a:pPr lvl="3" algn="just">
              <a:lnSpc>
                <a:spcPct val="100000"/>
              </a:lnSpc>
              <a:defRPr/>
            </a:pPr>
            <a:r>
              <a:rPr lang="en-US" sz="1088" dirty="0"/>
              <a:t>General anti-abuse rule (</a:t>
            </a:r>
            <a:r>
              <a:rPr lang="en-US" sz="1088" dirty="0" err="1"/>
              <a:t>GAAR</a:t>
            </a:r>
            <a:r>
              <a:rPr lang="en-US" sz="1088" dirty="0"/>
              <a:t>): Abusive “inappropriate” legal structures are disregarded for tax purposes (sec. 42 Fiscal Code)</a:t>
            </a:r>
          </a:p>
          <a:p>
            <a:pPr lvl="3" algn="just">
              <a:lnSpc>
                <a:spcPct val="100000"/>
              </a:lnSpc>
              <a:defRPr/>
            </a:pPr>
            <a:endParaRPr lang="en-US" sz="816" dirty="0"/>
          </a:p>
          <a:p>
            <a:pPr lvl="3" algn="just">
              <a:lnSpc>
                <a:spcPct val="100000"/>
              </a:lnSpc>
              <a:defRPr/>
            </a:pPr>
            <a:r>
              <a:rPr lang="en-US" sz="1088" dirty="0"/>
              <a:t>CFC rules: Passive income of corporate entities located in low-tax jurisdictions is taxed at level of German shareholders (sec. 7-13 Foreign Transactions Tax Act)</a:t>
            </a:r>
          </a:p>
          <a:p>
            <a:pPr lvl="3" algn="just">
              <a:lnSpc>
                <a:spcPct val="100000"/>
              </a:lnSpc>
              <a:defRPr/>
            </a:pPr>
            <a:endParaRPr lang="en-US" sz="816" dirty="0"/>
          </a:p>
          <a:p>
            <a:pPr lvl="3" algn="just">
              <a:lnSpc>
                <a:spcPct val="100000"/>
              </a:lnSpc>
              <a:defRPr/>
            </a:pPr>
            <a:r>
              <a:rPr lang="en-US" sz="1088" dirty="0"/>
              <a:t>National anti-treaty shopping rule: No withholding tax reduction under tax treaties or EU directives for foreign holding companies with insufficient substance (sec. 50d para. 3 ITA)</a:t>
            </a:r>
          </a:p>
          <a:p>
            <a:pPr lvl="3" algn="just">
              <a:lnSpc>
                <a:spcPct val="100000"/>
              </a:lnSpc>
              <a:defRPr/>
            </a:pPr>
            <a:endParaRPr lang="en-US" sz="816" dirty="0"/>
          </a:p>
          <a:p>
            <a:pPr lvl="3" algn="just">
              <a:lnSpc>
                <a:spcPct val="100000"/>
              </a:lnSpc>
              <a:defRPr/>
            </a:pPr>
            <a:r>
              <a:rPr lang="en-US" sz="1088" dirty="0"/>
              <a:t>National subject-to tax and switch-over rules leading to non-application of tax treaty benefits (sec. 50d para. 8 &amp; 9 ITA)</a:t>
            </a:r>
          </a:p>
          <a:p>
            <a:pPr lvl="3" algn="just">
              <a:lnSpc>
                <a:spcPct val="100000"/>
              </a:lnSpc>
              <a:defRPr/>
            </a:pPr>
            <a:endParaRPr lang="en-US" sz="816" dirty="0"/>
          </a:p>
          <a:p>
            <a:pPr lvl="3" algn="just">
              <a:lnSpc>
                <a:spcPct val="100000"/>
              </a:lnSpc>
              <a:defRPr/>
            </a:pPr>
            <a:r>
              <a:rPr lang="en-US" sz="1088" dirty="0"/>
              <a:t>Implementation of transparency rules: CRS, FATCA and disclosure of foreign investments, disclosure of cross-border tax arrangements (DAC 6)</a:t>
            </a:r>
          </a:p>
          <a:p>
            <a:pPr marL="0" lvl="3" indent="0" algn="just">
              <a:lnSpc>
                <a:spcPct val="100000"/>
              </a:lnSpc>
              <a:buNone/>
              <a:defRPr/>
            </a:pPr>
            <a:endParaRPr lang="en-US" sz="816" dirty="0"/>
          </a:p>
          <a:p>
            <a:pPr marL="0" lvl="3" indent="0" algn="just">
              <a:lnSpc>
                <a:spcPct val="100000"/>
              </a:lnSpc>
              <a:buNone/>
              <a:defRPr/>
            </a:pPr>
            <a:endParaRPr lang="en-US" sz="1088" dirty="0"/>
          </a:p>
          <a:p>
            <a:pPr marL="0" lvl="3" indent="0" algn="just">
              <a:lnSpc>
                <a:spcPct val="100000"/>
              </a:lnSpc>
              <a:buNone/>
              <a:defRPr/>
            </a:pPr>
            <a:endParaRPr lang="en-US" sz="1088" dirty="0"/>
          </a:p>
          <a:p>
            <a:pPr marL="0" lvl="3" indent="0" algn="just">
              <a:lnSpc>
                <a:spcPct val="100000"/>
              </a:lnSpc>
              <a:buNone/>
              <a:defRPr/>
            </a:pPr>
            <a:endParaRPr lang="en-US" sz="1088" dirty="0"/>
          </a:p>
          <a:p>
            <a:pPr lvl="3" algn="just">
              <a:lnSpc>
                <a:spcPct val="100000"/>
              </a:lnSpc>
              <a:defRPr/>
            </a:pPr>
            <a:endParaRPr lang="en-US" sz="1088" dirty="0"/>
          </a:p>
          <a:p>
            <a:pPr lvl="3" algn="just">
              <a:lnSpc>
                <a:spcPct val="100000"/>
              </a:lnSpc>
              <a:defRPr/>
            </a:pPr>
            <a:endParaRPr lang="en-US" sz="544" dirty="0"/>
          </a:p>
          <a:p>
            <a:pPr marL="310069" lvl="5" indent="0" algn="just">
              <a:lnSpc>
                <a:spcPct val="100000"/>
              </a:lnSpc>
              <a:buNone/>
              <a:defRPr/>
            </a:pPr>
            <a:endParaRPr lang="en-US" sz="544" b="1" dirty="0"/>
          </a:p>
          <a:p>
            <a:pPr marL="0" lvl="4" indent="0" algn="just">
              <a:lnSpc>
                <a:spcPct val="100000"/>
              </a:lnSpc>
              <a:buNone/>
              <a:defRPr/>
            </a:pPr>
            <a:endParaRPr lang="en-US" sz="1088" dirty="0"/>
          </a:p>
        </p:txBody>
      </p:sp>
      <p:sp>
        <p:nvSpPr>
          <p:cNvPr id="2" name="Foliennummernplatzhalter 1"/>
          <p:cNvSpPr>
            <a:spLocks noGrp="1"/>
          </p:cNvSpPr>
          <p:nvPr>
            <p:ph type="sldNum" sz="quarter" idx="12"/>
          </p:nvPr>
        </p:nvSpPr>
        <p:spPr/>
        <p:txBody>
          <a:bodyPr/>
          <a:lstStyle/>
          <a:p>
            <a:pPr algn="l" defTabSz="709487" rtl="0"/>
            <a:endParaRPr lang="de-DE" sz="1428" dirty="0">
              <a:solidFill>
                <a:prstClr val="black"/>
              </a:solidFill>
              <a:latin typeface="Arial"/>
            </a:endParaRPr>
          </a:p>
        </p:txBody>
      </p:sp>
      <p:sp>
        <p:nvSpPr>
          <p:cNvPr id="5" name="Fußzeilenplatzhalter 4">
            <a:extLst>
              <a:ext uri="{FF2B5EF4-FFF2-40B4-BE49-F238E27FC236}">
                <a16:creationId xmlns:a16="http://schemas.microsoft.com/office/drawing/2014/main" id="{5BCD6947-4AF1-42A6-9BE8-E1780256D5A1}"/>
              </a:ext>
            </a:extLst>
          </p:cNvPr>
          <p:cNvSpPr>
            <a:spLocks noGrp="1"/>
          </p:cNvSpPr>
          <p:nvPr>
            <p:ph type="ftr" sz="quarter" idx="18"/>
          </p:nvPr>
        </p:nvSpPr>
        <p:spPr/>
        <p:txBody>
          <a:bodyPr/>
          <a:lstStyle/>
          <a:p>
            <a:pPr defTabSz="709487" rtl="0"/>
            <a:endParaRPr lang="de-DE" dirty="0">
              <a:solidFill>
                <a:srgbClr val="333333"/>
              </a:solidFill>
              <a:latin typeface="Arial"/>
            </a:endParaRPr>
          </a:p>
        </p:txBody>
      </p:sp>
    </p:spTree>
    <p:extLst>
      <p:ext uri="{BB962C8B-B14F-4D97-AF65-F5344CB8AC3E}">
        <p14:creationId xmlns:p14="http://schemas.microsoft.com/office/powerpoint/2010/main" val="367281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sp>
        <p:nvSpPr>
          <p:cNvPr id="14" name="Freeform 14"/>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2"/>
            <a:stretch>
              <a:fillRect/>
            </a:stretch>
          </a:blipFill>
        </p:spPr>
      </p:sp>
      <p:sp>
        <p:nvSpPr>
          <p:cNvPr id="15" name="Freeform 15"/>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2"/>
            <a:stretch>
              <a:fillRect/>
            </a:stretch>
          </a:blipFill>
        </p:spPr>
      </p:sp>
      <p:sp>
        <p:nvSpPr>
          <p:cNvPr id="17" name="TextBox 17"/>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pic>
        <p:nvPicPr>
          <p:cNvPr id="18" name="Picture 2">
            <a:extLst>
              <a:ext uri="{FF2B5EF4-FFF2-40B4-BE49-F238E27FC236}">
                <a16:creationId xmlns:a16="http://schemas.microsoft.com/office/drawing/2014/main" id="{A6827078-E8F7-F9CA-FA98-43A311C6E9C8}"/>
              </a:ext>
            </a:extLst>
          </p:cNvPr>
          <p:cNvPicPr>
            <a:picLocks noChangeAspect="1"/>
          </p:cNvPicPr>
          <p:nvPr/>
        </p:nvPicPr>
        <p:blipFill rotWithShape="1">
          <a:blip r:embed="rId3">
            <a:extLst>
              <a:ext uri="{28A0092B-C50C-407E-A947-70E740481C1C}">
                <a14:useLocalDpi xmlns:a14="http://schemas.microsoft.com/office/drawing/2010/main" val="0"/>
              </a:ext>
            </a:extLst>
          </a:blip>
          <a:srcRect t="4751" b="7190"/>
          <a:stretch/>
        </p:blipFill>
        <p:spPr bwMode="auto">
          <a:xfrm>
            <a:off x="6393138" y="942684"/>
            <a:ext cx="1078466" cy="124838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1" descr="A person in a suit and tie&#10;&#10;Description automatically generated with medium confidence">
            <a:extLst>
              <a:ext uri="{FF2B5EF4-FFF2-40B4-BE49-F238E27FC236}">
                <a16:creationId xmlns:a16="http://schemas.microsoft.com/office/drawing/2014/main" id="{C00BF443-1C9C-3317-CD38-B34DCEC68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286" y="2942555"/>
            <a:ext cx="1078467" cy="1260155"/>
          </a:xfrm>
          <a:prstGeom prst="rect">
            <a:avLst/>
          </a:prstGeom>
        </p:spPr>
      </p:pic>
      <p:pic>
        <p:nvPicPr>
          <p:cNvPr id="21" name="Picture 2" descr="Luigi Belluzzo - Belluzzo International Partners">
            <a:extLst>
              <a:ext uri="{FF2B5EF4-FFF2-40B4-BE49-F238E27FC236}">
                <a16:creationId xmlns:a16="http://schemas.microsoft.com/office/drawing/2014/main" id="{1281FB19-603A-1943-8BF2-F38293CBC3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7900" y="3006284"/>
            <a:ext cx="1078467" cy="12380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 person in a suit and tie&#10;&#10;Description automatically generated">
            <a:extLst>
              <a:ext uri="{FF2B5EF4-FFF2-40B4-BE49-F238E27FC236}">
                <a16:creationId xmlns:a16="http://schemas.microsoft.com/office/drawing/2014/main" id="{F1839667-2EA5-7A19-321F-AB5E3DBA1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3033" y="936242"/>
            <a:ext cx="1105917" cy="1241677"/>
          </a:xfrm>
          <a:prstGeom prst="rect">
            <a:avLst/>
          </a:prstGeom>
        </p:spPr>
      </p:pic>
      <p:pic>
        <p:nvPicPr>
          <p:cNvPr id="23" name="Picture 1">
            <a:extLst>
              <a:ext uri="{FF2B5EF4-FFF2-40B4-BE49-F238E27FC236}">
                <a16:creationId xmlns:a16="http://schemas.microsoft.com/office/drawing/2014/main" id="{FEC7B208-745F-FBF5-3284-8FB5FE83A639}"/>
              </a:ext>
            </a:extLst>
          </p:cNvPr>
          <p:cNvPicPr>
            <a:picLocks noChangeAspect="1"/>
          </p:cNvPicPr>
          <p:nvPr/>
        </p:nvPicPr>
        <p:blipFill>
          <a:blip r:embed="rId7"/>
          <a:stretch>
            <a:fillRect/>
          </a:stretch>
        </p:blipFill>
        <p:spPr>
          <a:xfrm>
            <a:off x="1405960" y="929589"/>
            <a:ext cx="1078466" cy="1241677"/>
          </a:xfrm>
          <a:prstGeom prst="rect">
            <a:avLst/>
          </a:prstGeom>
        </p:spPr>
      </p:pic>
      <p:sp>
        <p:nvSpPr>
          <p:cNvPr id="24" name="TextBox 7">
            <a:extLst>
              <a:ext uri="{FF2B5EF4-FFF2-40B4-BE49-F238E27FC236}">
                <a16:creationId xmlns:a16="http://schemas.microsoft.com/office/drawing/2014/main" id="{54D6591B-00CC-DB09-10CD-95ADB71A7E07}"/>
              </a:ext>
            </a:extLst>
          </p:cNvPr>
          <p:cNvSpPr txBox="1"/>
          <p:nvPr/>
        </p:nvSpPr>
        <p:spPr>
          <a:xfrm>
            <a:off x="6234440" y="2171266"/>
            <a:ext cx="1395861" cy="8156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Gerd Kostrzewa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rPr>
              <a:t>Heuking</a:t>
            </a:r>
            <a:r>
              <a:rPr kumimoji="0" lang="en-US" sz="1000" b="0" i="0" u="none" strike="noStrike" kern="0" cap="none" spc="0" normalizeH="0" baseline="0" noProof="0" dirty="0">
                <a:ln>
                  <a:noFill/>
                </a:ln>
                <a:solidFill>
                  <a:prstClr val="black"/>
                </a:solidFill>
                <a:effectLst/>
                <a:uLnTx/>
                <a:uFillTx/>
              </a:rPr>
              <a:t> </a:t>
            </a:r>
            <a:r>
              <a:rPr kumimoji="0" lang="en-US" sz="1000" b="0" i="0" u="none" strike="noStrike" kern="0" cap="none" spc="0" normalizeH="0" baseline="0" noProof="0" dirty="0" err="1">
                <a:ln>
                  <a:noFill/>
                </a:ln>
                <a:solidFill>
                  <a:prstClr val="black"/>
                </a:solidFill>
                <a:effectLst/>
                <a:uLnTx/>
                <a:uFillTx/>
              </a:rPr>
              <a:t>Kühn</a:t>
            </a:r>
            <a:r>
              <a:rPr kumimoji="0" lang="en-US" sz="1000" b="0" i="0" u="none" strike="noStrike" kern="0" cap="none" spc="0" normalizeH="0" baseline="0" noProof="0" dirty="0">
                <a:ln>
                  <a:noFill/>
                </a:ln>
                <a:solidFill>
                  <a:prstClr val="black"/>
                </a:solidFill>
                <a:effectLst/>
                <a:uLnTx/>
                <a:uFillTx/>
              </a:rPr>
              <a:t> </a:t>
            </a:r>
            <a:r>
              <a:rPr kumimoji="0" lang="en-US" sz="1000" b="0" i="0" u="none" strike="noStrike" kern="0" cap="none" spc="0" normalizeH="0" baseline="0" noProof="0" dirty="0" err="1">
                <a:ln>
                  <a:noFill/>
                </a:ln>
                <a:solidFill>
                  <a:prstClr val="black"/>
                </a:solidFill>
                <a:effectLst/>
                <a:uLnTx/>
                <a:uFillTx/>
              </a:rPr>
              <a:t>Lühr</a:t>
            </a:r>
            <a:r>
              <a:rPr kumimoji="0" lang="en-US" sz="1000" b="0" i="0" u="none" strike="noStrike" kern="0" cap="none" spc="0" normalizeH="0" baseline="0" noProof="0" dirty="0">
                <a:ln>
                  <a:noFill/>
                </a:ln>
                <a:solidFill>
                  <a:prstClr val="black"/>
                </a:solidFill>
                <a:effectLst/>
                <a:uLnTx/>
                <a:uFillTx/>
              </a:rPr>
              <a:t> Wojtek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Germany </a:t>
            </a:r>
            <a:endParaRPr kumimoji="0" lang="en-US" sz="1400" b="1" i="0" u="none" strike="noStrike" kern="0" cap="none" spc="0" normalizeH="0" baseline="0" noProof="0" dirty="0">
              <a:ln>
                <a:noFill/>
              </a:ln>
              <a:solidFill>
                <a:prstClr val="black"/>
              </a:solidFill>
              <a:effectLst/>
              <a:uLnTx/>
              <a:uFillTx/>
            </a:endParaRPr>
          </a:p>
        </p:txBody>
      </p:sp>
      <p:sp>
        <p:nvSpPr>
          <p:cNvPr id="25" name="TextBox 12">
            <a:extLst>
              <a:ext uri="{FF2B5EF4-FFF2-40B4-BE49-F238E27FC236}">
                <a16:creationId xmlns:a16="http://schemas.microsoft.com/office/drawing/2014/main" id="{92F8ABD1-15C1-DD2D-6965-E997182319B1}"/>
              </a:ext>
            </a:extLst>
          </p:cNvPr>
          <p:cNvSpPr txBox="1"/>
          <p:nvPr/>
        </p:nvSpPr>
        <p:spPr>
          <a:xfrm>
            <a:off x="1115616" y="2176370"/>
            <a:ext cx="165915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 </a:t>
            </a:r>
            <a:r>
              <a:rPr kumimoji="0" lang="en-GB" sz="1400" b="1" i="0" u="none" strike="noStrike" kern="0" cap="none" spc="0" normalizeH="0" baseline="0" noProof="0" dirty="0" err="1">
                <a:ln>
                  <a:noFill/>
                </a:ln>
                <a:solidFill>
                  <a:prstClr val="black"/>
                </a:solidFill>
                <a:effectLst/>
                <a:uLnTx/>
                <a:uFillTx/>
              </a:rPr>
              <a:t>Dr.</a:t>
            </a:r>
            <a:r>
              <a:rPr kumimoji="0" lang="en-GB" sz="1400" b="1" i="0" u="none" strike="noStrike" kern="0" cap="none" spc="0" normalizeH="0" baseline="0" noProof="0" dirty="0">
                <a:ln>
                  <a:noFill/>
                </a:ln>
                <a:solidFill>
                  <a:prstClr val="black"/>
                </a:solidFill>
                <a:effectLst/>
                <a:uLnTx/>
                <a:uFillTx/>
              </a:rPr>
              <a:t> Judith Taic TEP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rPr>
              <a:t>   </a:t>
            </a:r>
            <a:r>
              <a:rPr kumimoji="0" lang="en-GB" sz="1000" b="0" i="0" u="none" strike="noStrike" kern="0" cap="none" spc="0" normalizeH="0" baseline="0" noProof="0" dirty="0" err="1">
                <a:ln>
                  <a:noFill/>
                </a:ln>
                <a:solidFill>
                  <a:prstClr val="black"/>
                </a:solidFill>
                <a:effectLst/>
                <a:uLnTx/>
                <a:uFillTx/>
              </a:rPr>
              <a:t>Dr.</a:t>
            </a:r>
            <a:r>
              <a:rPr kumimoji="0" lang="en-GB" sz="1000" b="0" i="0" u="none" strike="noStrike" kern="0" cap="none" spc="0" normalizeH="0" baseline="0" noProof="0" dirty="0">
                <a:ln>
                  <a:noFill/>
                </a:ln>
                <a:solidFill>
                  <a:prstClr val="black"/>
                </a:solidFill>
                <a:effectLst/>
                <a:uLnTx/>
                <a:uFillTx/>
              </a:rPr>
              <a:t> Judith Taic Law Office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rPr>
              <a:t>Israel &amp; Germany</a:t>
            </a:r>
          </a:p>
        </p:txBody>
      </p:sp>
      <p:sp>
        <p:nvSpPr>
          <p:cNvPr id="26" name="TextBox 7">
            <a:extLst>
              <a:ext uri="{FF2B5EF4-FFF2-40B4-BE49-F238E27FC236}">
                <a16:creationId xmlns:a16="http://schemas.microsoft.com/office/drawing/2014/main" id="{271F0990-FC98-1AF0-F0F6-FB717E872E4E}"/>
              </a:ext>
            </a:extLst>
          </p:cNvPr>
          <p:cNvSpPr txBox="1"/>
          <p:nvPr/>
        </p:nvSpPr>
        <p:spPr>
          <a:xfrm>
            <a:off x="3668007" y="2171266"/>
            <a:ext cx="1555968" cy="10310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Michel Collet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CMS Bureau Francis Lefebvre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France </a:t>
            </a:r>
            <a:r>
              <a:rPr kumimoji="0" lang="en-US" sz="1100" b="0" i="0" u="none" strike="noStrike" kern="0" cap="none" spc="0" normalizeH="0" baseline="0" noProof="0" dirty="0">
                <a:ln>
                  <a:noFill/>
                </a:ln>
                <a:solidFill>
                  <a:prstClr val="black"/>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prstClr val="black"/>
              </a:solidFill>
              <a:effectLst/>
              <a:uLnTx/>
              <a:uFillTx/>
            </a:endParaRPr>
          </a:p>
        </p:txBody>
      </p:sp>
      <p:sp>
        <p:nvSpPr>
          <p:cNvPr id="27" name="TextBox 26">
            <a:extLst>
              <a:ext uri="{FF2B5EF4-FFF2-40B4-BE49-F238E27FC236}">
                <a16:creationId xmlns:a16="http://schemas.microsoft.com/office/drawing/2014/main" id="{F1A78626-E3DB-0A57-55FF-5CCDE508FE55}"/>
              </a:ext>
            </a:extLst>
          </p:cNvPr>
          <p:cNvSpPr txBox="1"/>
          <p:nvPr/>
        </p:nvSpPr>
        <p:spPr>
          <a:xfrm flipH="1">
            <a:off x="3490182" y="4251161"/>
            <a:ext cx="1873905" cy="80021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Dr. Luigi Belluzzo TEP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Belluzzo International Partners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Italy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 </a:t>
            </a:r>
            <a:endParaRPr kumimoji="0" lang="en-US" sz="1400" b="1" i="0" u="none" strike="noStrike" kern="0" cap="none" spc="0" normalizeH="0" baseline="0" noProof="0" dirty="0">
              <a:ln>
                <a:noFill/>
              </a:ln>
              <a:solidFill>
                <a:prstClr val="black"/>
              </a:solidFill>
              <a:effectLst/>
              <a:uLnTx/>
              <a:uFillTx/>
            </a:endParaRPr>
          </a:p>
        </p:txBody>
      </p:sp>
      <p:sp>
        <p:nvSpPr>
          <p:cNvPr id="28" name="TextBox 18">
            <a:extLst>
              <a:ext uri="{FF2B5EF4-FFF2-40B4-BE49-F238E27FC236}">
                <a16:creationId xmlns:a16="http://schemas.microsoft.com/office/drawing/2014/main" id="{10C56CF9-5762-D789-FE86-D2E7FBD1B96A}"/>
              </a:ext>
            </a:extLst>
          </p:cNvPr>
          <p:cNvSpPr txBox="1"/>
          <p:nvPr/>
        </p:nvSpPr>
        <p:spPr>
          <a:xfrm flipH="1">
            <a:off x="944755" y="4203683"/>
            <a:ext cx="1873904" cy="80021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Scott J </a:t>
            </a:r>
            <a:r>
              <a:rPr kumimoji="0" lang="en-US" sz="1400" b="1" i="0" u="none" strike="noStrike" kern="0" cap="none" spc="0" normalizeH="0" baseline="0" noProof="0" dirty="0" err="1">
                <a:ln>
                  <a:noFill/>
                </a:ln>
                <a:solidFill>
                  <a:prstClr val="black"/>
                </a:solidFill>
                <a:effectLst/>
                <a:uLnTx/>
                <a:uFillTx/>
              </a:rPr>
              <a:t>Bakal</a:t>
            </a:r>
            <a:endParaRPr kumimoji="0" lang="he-IL" sz="14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GT Greenberg Traurig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USA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 </a:t>
            </a:r>
            <a:endParaRPr kumimoji="0" lang="en-US" sz="1400" b="1" i="0" u="none" strike="noStrike" kern="0" cap="none" spc="0" normalizeH="0" baseline="0" noProof="0" dirty="0">
              <a:ln>
                <a:noFill/>
              </a:ln>
              <a:solidFill>
                <a:prstClr val="black"/>
              </a:solidFill>
              <a:effectLst/>
              <a:uLnTx/>
              <a:uFillTx/>
            </a:endParaRPr>
          </a:p>
        </p:txBody>
      </p:sp>
      <p:sp>
        <p:nvSpPr>
          <p:cNvPr id="29" name="TextBox 18">
            <a:extLst>
              <a:ext uri="{FF2B5EF4-FFF2-40B4-BE49-F238E27FC236}">
                <a16:creationId xmlns:a16="http://schemas.microsoft.com/office/drawing/2014/main" id="{52B7219B-67CF-5EFA-C1F6-85001D76F656}"/>
              </a:ext>
            </a:extLst>
          </p:cNvPr>
          <p:cNvSpPr txBox="1"/>
          <p:nvPr/>
        </p:nvSpPr>
        <p:spPr>
          <a:xfrm flipH="1">
            <a:off x="5995417" y="4251161"/>
            <a:ext cx="1873904" cy="80021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Richard Melton TEP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err="1">
                <a:ln>
                  <a:noFill/>
                </a:ln>
                <a:solidFill>
                  <a:prstClr val="black"/>
                </a:solidFill>
                <a:effectLst/>
                <a:uLnTx/>
                <a:uFillTx/>
              </a:rPr>
              <a:t>Vistra</a:t>
            </a:r>
            <a:r>
              <a:rPr kumimoji="0" lang="en-US" sz="1000" b="1" i="0" u="none" strike="noStrike" kern="0" cap="none" spc="0" normalizeH="0" baseline="0" noProof="0" dirty="0">
                <a:ln>
                  <a:noFill/>
                </a:ln>
                <a:solidFill>
                  <a:prstClr val="black"/>
                </a:solidFill>
                <a:effectLst/>
                <a:uLnTx/>
                <a:uFillTx/>
              </a:rPr>
              <a:t> (Cyprus) Ltd.</a:t>
            </a:r>
            <a:endParaRPr kumimoji="0" lang="he-IL" sz="10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Cyprus </a:t>
            </a:r>
            <a:endParaRPr kumimoji="0" lang="he-IL" sz="1100" b="1" i="0" u="none" strike="noStrike" kern="0" cap="none" spc="0" normalizeH="0" baseline="0" noProof="0" dirty="0">
              <a:ln>
                <a:noFill/>
              </a:ln>
              <a:solidFill>
                <a:prstClr val="black"/>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rPr>
              <a:t> </a:t>
            </a:r>
            <a:endParaRPr kumimoji="0" lang="en-US" sz="1400" b="1" i="0" u="none" strike="noStrike" kern="0" cap="none" spc="0" normalizeH="0" baseline="0" noProof="0" dirty="0">
              <a:ln>
                <a:noFill/>
              </a:ln>
              <a:solidFill>
                <a:prstClr val="black"/>
              </a:solidFill>
              <a:effectLst/>
              <a:uLnTx/>
              <a:uFillTx/>
            </a:endParaRPr>
          </a:p>
        </p:txBody>
      </p:sp>
      <p:pic>
        <p:nvPicPr>
          <p:cNvPr id="30" name="Picture 29">
            <a:extLst>
              <a:ext uri="{FF2B5EF4-FFF2-40B4-BE49-F238E27FC236}">
                <a16:creationId xmlns:a16="http://schemas.microsoft.com/office/drawing/2014/main" id="{325E549A-6A9B-BE89-DC36-AB9B4AE16C30}"/>
              </a:ext>
            </a:extLst>
          </p:cNvPr>
          <p:cNvPicPr>
            <a:picLocks noChangeAspect="1"/>
          </p:cNvPicPr>
          <p:nvPr/>
        </p:nvPicPr>
        <p:blipFill>
          <a:blip r:embed="rId8"/>
          <a:stretch>
            <a:fillRect/>
          </a:stretch>
        </p:blipFill>
        <p:spPr>
          <a:xfrm>
            <a:off x="6355587" y="2986874"/>
            <a:ext cx="1104238" cy="12548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2" y="582279"/>
            <a:ext cx="6687131" cy="366266"/>
          </a:xfrm>
        </p:spPr>
        <p:txBody>
          <a:bodyPr anchor="t"/>
          <a:lstStyle/>
          <a:p>
            <a:r>
              <a:rPr lang="en-US" sz="1224" dirty="0"/>
              <a:t>German exit taxation rules</a:t>
            </a:r>
            <a:endParaRPr lang="de-DE" sz="1224" dirty="0"/>
          </a:p>
        </p:txBody>
      </p:sp>
      <p:sp>
        <p:nvSpPr>
          <p:cNvPr id="9" name="Textplatzhalter 8"/>
          <p:cNvSpPr>
            <a:spLocks noGrp="1"/>
          </p:cNvSpPr>
          <p:nvPr>
            <p:ph type="body" sz="quarter" idx="13"/>
          </p:nvPr>
        </p:nvSpPr>
        <p:spPr>
          <a:xfrm>
            <a:off x="1215712" y="967823"/>
            <a:ext cx="6696849" cy="3759178"/>
          </a:xfrm>
        </p:spPr>
        <p:txBody>
          <a:bodyPr>
            <a:noAutofit/>
          </a:bodyPr>
          <a:lstStyle/>
          <a:p>
            <a:pPr lvl="3" algn="just">
              <a:lnSpc>
                <a:spcPct val="100000"/>
              </a:lnSpc>
              <a:defRPr/>
            </a:pPr>
            <a:endParaRPr lang="en-US" sz="1088"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New rules under sec. 6 Foreign Transactions Tax Act (</a:t>
            </a:r>
            <a:r>
              <a:rPr lang="en-US" sz="1088" dirty="0" err="1">
                <a:solidFill>
                  <a:srgbClr val="262626"/>
                </a:solidFill>
                <a:ea typeface="Calibri" panose="020F0502020204030204" pitchFamily="34" charset="0"/>
                <a:cs typeface="Arial" panose="020B0604020202020204" pitchFamily="34" charset="0"/>
              </a:rPr>
              <a:t>Außensteuergesetz</a:t>
            </a:r>
            <a:r>
              <a:rPr lang="en-US" sz="1088" dirty="0">
                <a:solidFill>
                  <a:srgbClr val="262626"/>
                </a:solidFill>
                <a:ea typeface="Calibri" panose="020F0502020204030204" pitchFamily="34" charset="0"/>
                <a:cs typeface="Arial" panose="020B0604020202020204" pitchFamily="34" charset="0"/>
              </a:rPr>
              <a:t> – </a:t>
            </a:r>
            <a:r>
              <a:rPr lang="en-US" sz="1088" dirty="0" err="1">
                <a:solidFill>
                  <a:srgbClr val="262626"/>
                </a:solidFill>
                <a:ea typeface="Calibri" panose="020F0502020204030204" pitchFamily="34" charset="0"/>
                <a:cs typeface="Arial" panose="020B0604020202020204" pitchFamily="34" charset="0"/>
              </a:rPr>
              <a:t>AStG</a:t>
            </a:r>
            <a:r>
              <a:rPr lang="en-US" sz="1088" dirty="0">
                <a:solidFill>
                  <a:srgbClr val="262626"/>
                </a:solidFill>
                <a:ea typeface="Calibri" panose="020F0502020204030204" pitchFamily="34" charset="0"/>
                <a:cs typeface="Arial" panose="020B0604020202020204" pitchFamily="34" charset="0"/>
              </a:rPr>
              <a:t>) as of 2022. </a:t>
            </a:r>
          </a:p>
          <a:p>
            <a:pPr lvl="3" algn="just">
              <a:lnSpc>
                <a:spcPct val="100000"/>
              </a:lnSpc>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Exit taxation applies to individuals who leave Germany and directly or indirectly hold or have held within the last 5 years at least 1% of the shares in a German or  foreign corporation and were subject to German resident income taxation for at least 7 years within the last 12 years. </a:t>
            </a:r>
            <a:endParaRPr lang="en-US" sz="1088" dirty="0"/>
          </a:p>
          <a:p>
            <a:pPr lvl="3" algn="just">
              <a:lnSpc>
                <a:spcPct val="100000"/>
              </a:lnSpc>
              <a:defRPr/>
            </a:pPr>
            <a:endParaRPr lang="en-US" sz="816" dirty="0"/>
          </a:p>
          <a:p>
            <a:pPr lvl="3" algn="just">
              <a:lnSpc>
                <a:spcPct val="100000"/>
              </a:lnSpc>
              <a:defRPr/>
            </a:pPr>
            <a:r>
              <a:rPr lang="en-US" sz="1088" dirty="0"/>
              <a:t>Exit tax arises</a:t>
            </a:r>
          </a:p>
          <a:p>
            <a:pPr lvl="5" algn="just">
              <a:lnSpc>
                <a:spcPct val="100000"/>
              </a:lnSpc>
              <a:defRPr/>
            </a:pPr>
            <a:r>
              <a:rPr lang="en-US" sz="1088" dirty="0"/>
              <a:t>if shareholder gives up German tax residence</a:t>
            </a:r>
          </a:p>
          <a:p>
            <a:pPr lvl="5" algn="just">
              <a:lnSpc>
                <a:spcPct val="100000"/>
              </a:lnSpc>
              <a:defRPr/>
            </a:pPr>
            <a:r>
              <a:rPr lang="en-US" sz="1088" dirty="0"/>
              <a:t>if - in case of a dual German/foreign tax resident shareholder - Germany looses the right to tax a capital gain from a sale of the respective shares due to a shift of the shareholder’s tax-treaty residence under the tie-breaker-rule of the respective tax treaty</a:t>
            </a:r>
          </a:p>
          <a:p>
            <a:pPr lvl="5" algn="just">
              <a:lnSpc>
                <a:spcPct val="100000"/>
              </a:lnSpc>
              <a:defRPr/>
            </a:pPr>
            <a:r>
              <a:rPr lang="en-US" sz="1088" dirty="0"/>
              <a:t>if the shares are transferred to a non-resident new shareholder by gift or inheritance</a:t>
            </a:r>
          </a:p>
          <a:p>
            <a:pPr marL="0" lvl="3" indent="0" algn="just">
              <a:lnSpc>
                <a:spcPct val="100000"/>
              </a:lnSpc>
              <a:buNone/>
              <a:defRPr/>
            </a:pPr>
            <a:endParaRPr lang="en-US" sz="816" dirty="0"/>
          </a:p>
          <a:p>
            <a:pPr lvl="3" algn="just">
              <a:lnSpc>
                <a:spcPct val="100000"/>
              </a:lnSpc>
              <a:defRPr/>
            </a:pPr>
            <a:r>
              <a:rPr lang="en-US" sz="1088" dirty="0"/>
              <a:t>Exit tax can no longer be suspended if shareholder relocates within the EU, but can be paid in installments over 7 years</a:t>
            </a:r>
          </a:p>
          <a:p>
            <a:pPr lvl="3" algn="just">
              <a:lnSpc>
                <a:spcPct val="100000"/>
              </a:lnSpc>
              <a:defRPr/>
            </a:pPr>
            <a:endParaRPr lang="en-US" sz="816" dirty="0"/>
          </a:p>
          <a:p>
            <a:pPr lvl="3" algn="just">
              <a:lnSpc>
                <a:spcPct val="100000"/>
              </a:lnSpc>
              <a:defRPr/>
            </a:pPr>
            <a:r>
              <a:rPr lang="en-US" sz="1088" dirty="0"/>
              <a:t>Step-up is only granted if shareholder was subject to exit tax in former country of residence</a:t>
            </a:r>
          </a:p>
          <a:p>
            <a:pPr marL="0" lvl="3" indent="0" algn="just">
              <a:lnSpc>
                <a:spcPct val="100000"/>
              </a:lnSpc>
              <a:buNone/>
              <a:defRPr/>
            </a:pPr>
            <a:endParaRPr lang="en-US" sz="816" dirty="0"/>
          </a:p>
          <a:p>
            <a:pPr lvl="3" algn="just">
              <a:lnSpc>
                <a:spcPct val="100000"/>
              </a:lnSpc>
              <a:defRPr/>
            </a:pPr>
            <a:r>
              <a:rPr lang="en-US" sz="1088" dirty="0"/>
              <a:t>Exit tax is levied at normal progressive rates on 60% of the deemed capital gain; this amounts to approx. 30% tax on the capital gain</a:t>
            </a:r>
          </a:p>
          <a:p>
            <a:pPr marL="0" lvl="3" indent="0" algn="just">
              <a:lnSpc>
                <a:spcPct val="100000"/>
              </a:lnSpc>
              <a:buNone/>
              <a:defRPr/>
            </a:pPr>
            <a:endParaRPr lang="en-US" sz="816" dirty="0"/>
          </a:p>
          <a:p>
            <a:pPr lvl="3" algn="just">
              <a:lnSpc>
                <a:spcPct val="100000"/>
              </a:lnSpc>
              <a:defRPr/>
            </a:pPr>
            <a:r>
              <a:rPr lang="en-US" sz="1088" b="1" dirty="0"/>
              <a:t>Exit taxation may not apply if shareholder maintains predominant tax treaty residence outside Germany</a:t>
            </a:r>
          </a:p>
          <a:p>
            <a:pPr lvl="3" algn="just">
              <a:lnSpc>
                <a:spcPct val="100000"/>
              </a:lnSpc>
              <a:defRPr/>
            </a:pPr>
            <a:endParaRPr lang="en-US" sz="816" dirty="0"/>
          </a:p>
          <a:p>
            <a:pPr marL="0" lvl="3" indent="0" algn="just">
              <a:lnSpc>
                <a:spcPct val="100000"/>
              </a:lnSpc>
              <a:buNone/>
              <a:defRPr/>
            </a:pPr>
            <a:endParaRPr lang="en-US" sz="1088" dirty="0"/>
          </a:p>
          <a:p>
            <a:pPr marL="0" lvl="3" indent="0" algn="just">
              <a:lnSpc>
                <a:spcPct val="100000"/>
              </a:lnSpc>
              <a:buNone/>
              <a:defRPr/>
            </a:pPr>
            <a:endParaRPr lang="en-US" sz="1088" dirty="0"/>
          </a:p>
          <a:p>
            <a:pPr marL="0" lvl="3" indent="0" algn="just">
              <a:lnSpc>
                <a:spcPct val="100000"/>
              </a:lnSpc>
              <a:buNone/>
              <a:defRPr/>
            </a:pPr>
            <a:endParaRPr lang="en-US" sz="1088" dirty="0"/>
          </a:p>
          <a:p>
            <a:pPr lvl="3" algn="just">
              <a:lnSpc>
                <a:spcPct val="100000"/>
              </a:lnSpc>
              <a:defRPr/>
            </a:pPr>
            <a:endParaRPr lang="en-US" sz="1088" dirty="0"/>
          </a:p>
          <a:p>
            <a:pPr lvl="3" algn="just">
              <a:lnSpc>
                <a:spcPct val="100000"/>
              </a:lnSpc>
              <a:defRPr/>
            </a:pPr>
            <a:endParaRPr lang="en-US" sz="544" dirty="0"/>
          </a:p>
          <a:p>
            <a:pPr marL="310069" lvl="5" indent="0" algn="just">
              <a:lnSpc>
                <a:spcPct val="100000"/>
              </a:lnSpc>
              <a:buNone/>
              <a:defRPr/>
            </a:pPr>
            <a:endParaRPr lang="en-US" sz="544" b="1" dirty="0"/>
          </a:p>
          <a:p>
            <a:pPr marL="0" lvl="4" indent="0" algn="just">
              <a:lnSpc>
                <a:spcPct val="100000"/>
              </a:lnSpc>
              <a:buNone/>
              <a:defRPr/>
            </a:pPr>
            <a:endParaRPr lang="en-US" sz="1088" dirty="0"/>
          </a:p>
        </p:txBody>
      </p:sp>
      <p:sp>
        <p:nvSpPr>
          <p:cNvPr id="2" name="Foliennummernplatzhalter 1"/>
          <p:cNvSpPr>
            <a:spLocks noGrp="1"/>
          </p:cNvSpPr>
          <p:nvPr>
            <p:ph type="sldNum" sz="quarter" idx="12"/>
          </p:nvPr>
        </p:nvSpPr>
        <p:spPr/>
        <p:txBody>
          <a:bodyPr/>
          <a:lstStyle/>
          <a:p>
            <a:pPr algn="l" defTabSz="709487" rtl="0"/>
            <a:endParaRPr lang="de-DE" sz="1428" dirty="0">
              <a:solidFill>
                <a:prstClr val="black"/>
              </a:solidFill>
              <a:latin typeface="Arial"/>
            </a:endParaRPr>
          </a:p>
        </p:txBody>
      </p:sp>
      <p:sp>
        <p:nvSpPr>
          <p:cNvPr id="5" name="Fußzeilenplatzhalter 4">
            <a:extLst>
              <a:ext uri="{FF2B5EF4-FFF2-40B4-BE49-F238E27FC236}">
                <a16:creationId xmlns:a16="http://schemas.microsoft.com/office/drawing/2014/main" id="{5BCD6947-4AF1-42A6-9BE8-E1780256D5A1}"/>
              </a:ext>
            </a:extLst>
          </p:cNvPr>
          <p:cNvSpPr>
            <a:spLocks noGrp="1"/>
          </p:cNvSpPr>
          <p:nvPr>
            <p:ph type="ftr" sz="quarter" idx="18"/>
          </p:nvPr>
        </p:nvSpPr>
        <p:spPr/>
        <p:txBody>
          <a:bodyPr/>
          <a:lstStyle/>
          <a:p>
            <a:pPr defTabSz="709487" rtl="0"/>
            <a:endParaRPr lang="de-DE" dirty="0">
              <a:solidFill>
                <a:srgbClr val="333333"/>
              </a:solidFill>
              <a:latin typeface="Arial"/>
            </a:endParaRPr>
          </a:p>
        </p:txBody>
      </p:sp>
    </p:spTree>
    <p:extLst>
      <p:ext uri="{BB962C8B-B14F-4D97-AF65-F5344CB8AC3E}">
        <p14:creationId xmlns:p14="http://schemas.microsoft.com/office/powerpoint/2010/main" val="2872199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CCA1-C9F7-4994-8A0D-0CBB660249BD}"/>
              </a:ext>
            </a:extLst>
          </p:cNvPr>
          <p:cNvSpPr>
            <a:spLocks noGrp="1"/>
          </p:cNvSpPr>
          <p:nvPr>
            <p:ph type="ctrTitle"/>
          </p:nvPr>
        </p:nvSpPr>
        <p:spPr/>
        <p:txBody>
          <a:bodyPr/>
          <a:lstStyle/>
          <a:p>
            <a:r>
              <a:rPr lang="en-US" dirty="0"/>
              <a:t>EU Investments for Dual Israeli-US Taxpayers</a:t>
            </a:r>
          </a:p>
        </p:txBody>
      </p:sp>
      <p:sp>
        <p:nvSpPr>
          <p:cNvPr id="3" name="Subtitle 2">
            <a:extLst>
              <a:ext uri="{FF2B5EF4-FFF2-40B4-BE49-F238E27FC236}">
                <a16:creationId xmlns:a16="http://schemas.microsoft.com/office/drawing/2014/main" id="{81DDD161-B59B-427E-AD1B-5D0874320BDF}"/>
              </a:ext>
            </a:extLst>
          </p:cNvPr>
          <p:cNvSpPr>
            <a:spLocks noGrp="1"/>
          </p:cNvSpPr>
          <p:nvPr>
            <p:ph type="subTitle" idx="1"/>
          </p:nvPr>
        </p:nvSpPr>
        <p:spPr>
          <a:xfrm>
            <a:off x="6048921" y="3482021"/>
            <a:ext cx="4507707" cy="1171575"/>
          </a:xfrm>
        </p:spPr>
        <p:txBody>
          <a:bodyPr>
            <a:normAutofit fontScale="92500" lnSpcReduction="10000"/>
          </a:bodyPr>
          <a:lstStyle/>
          <a:p>
            <a:r>
              <a:rPr lang="en-US" dirty="0"/>
              <a:t>Scott J. Bakal</a:t>
            </a:r>
            <a:br>
              <a:rPr lang="en-US" dirty="0"/>
            </a:br>
            <a:r>
              <a:rPr lang="en-US" dirty="0"/>
              <a:t>Greenberg Traurig, P.A.</a:t>
            </a:r>
            <a:br>
              <a:rPr lang="en-US" dirty="0"/>
            </a:br>
            <a:r>
              <a:rPr lang="en-US" dirty="0"/>
              <a:t>401 E. Las Olas</a:t>
            </a:r>
            <a:br>
              <a:rPr lang="en-US" dirty="0"/>
            </a:br>
            <a:r>
              <a:rPr lang="en-US" dirty="0"/>
              <a:t>Suite 2000</a:t>
            </a:r>
            <a:br>
              <a:rPr lang="en-US" dirty="0"/>
            </a:br>
            <a:r>
              <a:rPr lang="en-US" dirty="0"/>
              <a:t>Fort Lauderdale, FL  33301</a:t>
            </a:r>
            <a:br>
              <a:rPr lang="en-US" dirty="0"/>
            </a:br>
            <a:r>
              <a:rPr lang="en-US" dirty="0">
                <a:hlinkClick r:id="rId2"/>
              </a:rPr>
              <a:t>Scott.bakal@gtlaw.com</a:t>
            </a:r>
            <a:br>
              <a:rPr lang="en-US" dirty="0"/>
            </a:br>
            <a:r>
              <a:rPr lang="en-US" dirty="0"/>
              <a:t>Tel: 954-768-8228</a:t>
            </a:r>
          </a:p>
        </p:txBody>
      </p:sp>
    </p:spTree>
    <p:extLst>
      <p:ext uri="{BB962C8B-B14F-4D97-AF65-F5344CB8AC3E}">
        <p14:creationId xmlns:p14="http://schemas.microsoft.com/office/powerpoint/2010/main" val="2858151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8D1EB3-1D40-4953-B4BB-E1C0734375B2}"/>
              </a:ext>
            </a:extLst>
          </p:cNvPr>
          <p:cNvSpPr>
            <a:spLocks noGrp="1"/>
          </p:cNvSpPr>
          <p:nvPr>
            <p:ph idx="1"/>
          </p:nvPr>
        </p:nvSpPr>
        <p:spPr/>
        <p:txBody>
          <a:bodyPr/>
          <a:lstStyle/>
          <a:p>
            <a:r>
              <a:rPr lang="en-US" dirty="0"/>
              <a:t>1.  There are approximately 200,000 Americans living in Israel.  These individuals are subject to both the Israel and US tax regimes.</a:t>
            </a:r>
          </a:p>
          <a:p>
            <a:r>
              <a:rPr lang="en-US" dirty="0"/>
              <a:t>2.  Approximately 4000 US citizens make Aliyah to Israel each year, entitling them to the Oleh </a:t>
            </a:r>
            <a:r>
              <a:rPr lang="en-US" dirty="0" err="1"/>
              <a:t>Chadash</a:t>
            </a:r>
            <a:r>
              <a:rPr lang="en-US" dirty="0"/>
              <a:t> rules.  A meaningful number of these individuals will not renounce their US citizenship, meaning that they remain subject to both the US and Israeli tax systems.</a:t>
            </a:r>
          </a:p>
          <a:p>
            <a:r>
              <a:rPr lang="en-US" dirty="0"/>
              <a:t>3. While a number of EU countries provide tax benefits to foreign investors (or foreign persons who are resident but not domiciled in an EU country), the attractiveness of these benefits must be scrutinized when a dual Israeli/US taxpayer can still face exposure in for tax in the United States.</a:t>
            </a:r>
          </a:p>
          <a:p>
            <a:endParaRPr lang="en-US" dirty="0"/>
          </a:p>
        </p:txBody>
      </p:sp>
      <p:sp>
        <p:nvSpPr>
          <p:cNvPr id="6" name="Slide Number Placeholder 5">
            <a:extLst>
              <a:ext uri="{FF2B5EF4-FFF2-40B4-BE49-F238E27FC236}">
                <a16:creationId xmlns:a16="http://schemas.microsoft.com/office/drawing/2014/main" id="{DC74FFA7-CE80-4081-9B33-4823A8D03E4F}"/>
              </a:ext>
            </a:extLst>
          </p:cNvPr>
          <p:cNvSpPr>
            <a:spLocks noGrp="1"/>
          </p:cNvSpPr>
          <p:nvPr>
            <p:ph type="sldNum" sz="quarter" idx="12"/>
          </p:nvPr>
        </p:nvSpPr>
        <p:spPr/>
        <p:txBody>
          <a:bodyPr/>
          <a:lstStyle/>
          <a:p>
            <a:pPr defTabSz="342900" rtl="0"/>
            <a:fld id="{1D40ABC4-6EAE-43D6-B98F-DFFA82E09BD8}" type="slidenum">
              <a:rPr lang="en-US"/>
              <a:pPr defTabSz="342900" rtl="0"/>
              <a:t>22</a:t>
            </a:fld>
            <a:endParaRPr lang="en-US" dirty="0"/>
          </a:p>
        </p:txBody>
      </p:sp>
      <p:sp>
        <p:nvSpPr>
          <p:cNvPr id="2" name="Title 1">
            <a:extLst>
              <a:ext uri="{FF2B5EF4-FFF2-40B4-BE49-F238E27FC236}">
                <a16:creationId xmlns:a16="http://schemas.microsoft.com/office/drawing/2014/main" id="{FBE953AA-5236-4FEE-B7C5-89C7ED37F8F0}"/>
              </a:ext>
            </a:extLst>
          </p:cNvPr>
          <p:cNvSpPr>
            <a:spLocks noGrp="1"/>
          </p:cNvSpPr>
          <p:nvPr>
            <p:ph type="ctrTitle"/>
          </p:nvPr>
        </p:nvSpPr>
        <p:spPr/>
        <p:txBody>
          <a:bodyPr/>
          <a:lstStyle/>
          <a:p>
            <a:r>
              <a:rPr lang="en-US" dirty="0"/>
              <a:t>Overview</a:t>
            </a:r>
          </a:p>
        </p:txBody>
      </p:sp>
    </p:spTree>
    <p:extLst>
      <p:ext uri="{BB962C8B-B14F-4D97-AF65-F5344CB8AC3E}">
        <p14:creationId xmlns:p14="http://schemas.microsoft.com/office/powerpoint/2010/main" val="235638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C3149-B4F5-4A6C-BD64-3CB58BA318BA}"/>
              </a:ext>
            </a:extLst>
          </p:cNvPr>
          <p:cNvSpPr>
            <a:spLocks noGrp="1"/>
          </p:cNvSpPr>
          <p:nvPr>
            <p:ph idx="1"/>
          </p:nvPr>
        </p:nvSpPr>
        <p:spPr/>
        <p:txBody>
          <a:bodyPr>
            <a:normAutofit/>
          </a:bodyPr>
          <a:lstStyle/>
          <a:p>
            <a:r>
              <a:rPr lang="en-US" dirty="0"/>
              <a:t>1.  While the US has a robust network of income tax treaties with approximately 65 countries, the US only has estate tax treaties in place with 16 countries, Australia Finland Ireland, Austria, France, Italy, South Africa,  Canada (though the income tax treaty), German,  Japan, Switzerland, Denmark, Greece, Netherlands, and the  United Kingdom.</a:t>
            </a:r>
          </a:p>
          <a:p>
            <a:r>
              <a:rPr lang="en-US" dirty="0"/>
              <a:t>2.  Estate tax treaties may provide clear cut definitions of domicile, resolve issues of dual domicile, reduce or eliminate double taxation and provide other deductions and other tax relief.</a:t>
            </a:r>
          </a:p>
          <a:p>
            <a:r>
              <a:rPr lang="en-US" dirty="0"/>
              <a:t>3. Estate tax treaties will not, however, eliminate estate taxation if the other country waives the right to tax assets situated in that other country under such country’s domestic law.  That is because the US will still impose estate tax on such assets.  Accordingly, US/Israeli dual residents (meaning US citizens residing in Israel or Israeli citizens who are domiciled in the US) will not be able to eliminate US estate taxation of non-US income, even if third country provides complete estate tax relief.</a:t>
            </a:r>
          </a:p>
        </p:txBody>
      </p:sp>
      <p:sp>
        <p:nvSpPr>
          <p:cNvPr id="6" name="Slide Number Placeholder 5">
            <a:extLst>
              <a:ext uri="{FF2B5EF4-FFF2-40B4-BE49-F238E27FC236}">
                <a16:creationId xmlns:a16="http://schemas.microsoft.com/office/drawing/2014/main" id="{AB9CB2D0-24F4-43EB-B1C0-723639A2D9FD}"/>
              </a:ext>
            </a:extLst>
          </p:cNvPr>
          <p:cNvSpPr>
            <a:spLocks noGrp="1"/>
          </p:cNvSpPr>
          <p:nvPr>
            <p:ph type="sldNum" sz="quarter" idx="12"/>
          </p:nvPr>
        </p:nvSpPr>
        <p:spPr/>
        <p:txBody>
          <a:bodyPr/>
          <a:lstStyle/>
          <a:p>
            <a:pPr defTabSz="342900" rtl="0"/>
            <a:fld id="{1D40ABC4-6EAE-43D6-B98F-DFFA82E09BD8}" type="slidenum">
              <a:rPr lang="en-US"/>
              <a:pPr defTabSz="342900" rtl="0"/>
              <a:t>23</a:t>
            </a:fld>
            <a:endParaRPr lang="en-US" dirty="0"/>
          </a:p>
        </p:txBody>
      </p:sp>
      <p:sp>
        <p:nvSpPr>
          <p:cNvPr id="2" name="Title 1">
            <a:extLst>
              <a:ext uri="{FF2B5EF4-FFF2-40B4-BE49-F238E27FC236}">
                <a16:creationId xmlns:a16="http://schemas.microsoft.com/office/drawing/2014/main" id="{DA3A908C-B497-4066-9F5A-8E77A97EE425}"/>
              </a:ext>
            </a:extLst>
          </p:cNvPr>
          <p:cNvSpPr>
            <a:spLocks noGrp="1"/>
          </p:cNvSpPr>
          <p:nvPr>
            <p:ph type="ctrTitle"/>
          </p:nvPr>
        </p:nvSpPr>
        <p:spPr/>
        <p:txBody>
          <a:bodyPr/>
          <a:lstStyle/>
          <a:p>
            <a:r>
              <a:rPr lang="en-US" dirty="0"/>
              <a:t>Estate Tax Treaties with EU Countries</a:t>
            </a:r>
          </a:p>
        </p:txBody>
      </p:sp>
    </p:spTree>
    <p:extLst>
      <p:ext uri="{BB962C8B-B14F-4D97-AF65-F5344CB8AC3E}">
        <p14:creationId xmlns:p14="http://schemas.microsoft.com/office/powerpoint/2010/main" val="1938539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11E11C-E9D7-465D-BFB2-A7D9B0E34EC8}"/>
              </a:ext>
            </a:extLst>
          </p:cNvPr>
          <p:cNvSpPr>
            <a:spLocks noGrp="1"/>
          </p:cNvSpPr>
          <p:nvPr>
            <p:ph idx="1"/>
          </p:nvPr>
        </p:nvSpPr>
        <p:spPr/>
        <p:txBody>
          <a:bodyPr>
            <a:normAutofit fontScale="92500"/>
          </a:bodyPr>
          <a:lstStyle/>
          <a:p>
            <a:r>
              <a:rPr lang="en-US" dirty="0"/>
              <a:t>1. The US has a robust network of income tax treaties with EU countries.  When investing in an EU country, a dual US/Israeli taxpayer will want to structure their investments to lower taxation at the source country, so that at a minimum, the tax rate in the source country does not exceed their rate of US income taxation (to the extent possible).</a:t>
            </a:r>
          </a:p>
          <a:p>
            <a:r>
              <a:rPr lang="en-US" dirty="0"/>
              <a:t>2. For example, a dual US/Israeli taxpayer might want to invest in Germany through an S corporation holding an interest in a limited liability company.  Most tax treaties provide a lower rate of dividend withholding on dividends paid to companies than to individuals, possibly on the assumption that the company will have a higher rate of taxation due to the US double taxation of corporate entities.  However, in the case of an S corporation or other fiscally transparent entities such as limited liability companies that own an interest in a limited liability company doing business in Germany, the income of the company is taxed at the same effective rate as the income of individuals.</a:t>
            </a:r>
          </a:p>
          <a:p>
            <a:r>
              <a:rPr lang="en-US" dirty="0"/>
              <a:t>3. Also, the definition of resident should be examined when looking at taking advantage of various income tax treaties.  Some treaties define residence at being subject to taxation in the country of residence.  But consider an Oleh </a:t>
            </a:r>
            <a:r>
              <a:rPr lang="en-US" dirty="0" err="1"/>
              <a:t>Chadash</a:t>
            </a:r>
            <a:r>
              <a:rPr lang="en-US" dirty="0"/>
              <a:t> in Israel or someone residing in a country who is taking advantage of the resident non domiciliary regime in that country.  If such a taxpayer is not subject to tax on their worldwide income,  the same as a resident of their country, is such a taxpayer truly subject to tax on a worldwide basis, and thus considered a resident of their home country for income tax treaty purposes?</a:t>
            </a:r>
          </a:p>
          <a:p>
            <a:endParaRPr lang="en-US" dirty="0"/>
          </a:p>
        </p:txBody>
      </p:sp>
      <p:sp>
        <p:nvSpPr>
          <p:cNvPr id="6" name="Slide Number Placeholder 5">
            <a:extLst>
              <a:ext uri="{FF2B5EF4-FFF2-40B4-BE49-F238E27FC236}">
                <a16:creationId xmlns:a16="http://schemas.microsoft.com/office/drawing/2014/main" id="{90FA6AFE-9B0B-4473-A03B-F7ECB968C269}"/>
              </a:ext>
            </a:extLst>
          </p:cNvPr>
          <p:cNvSpPr>
            <a:spLocks noGrp="1"/>
          </p:cNvSpPr>
          <p:nvPr>
            <p:ph type="sldNum" sz="quarter" idx="12"/>
          </p:nvPr>
        </p:nvSpPr>
        <p:spPr/>
        <p:txBody>
          <a:bodyPr/>
          <a:lstStyle/>
          <a:p>
            <a:pPr defTabSz="342900" rtl="0"/>
            <a:fld id="{1D40ABC4-6EAE-43D6-B98F-DFFA82E09BD8}" type="slidenum">
              <a:rPr lang="en-US"/>
              <a:pPr defTabSz="342900" rtl="0"/>
              <a:t>24</a:t>
            </a:fld>
            <a:endParaRPr lang="en-US" dirty="0"/>
          </a:p>
        </p:txBody>
      </p:sp>
      <p:sp>
        <p:nvSpPr>
          <p:cNvPr id="2" name="Title 1">
            <a:extLst>
              <a:ext uri="{FF2B5EF4-FFF2-40B4-BE49-F238E27FC236}">
                <a16:creationId xmlns:a16="http://schemas.microsoft.com/office/drawing/2014/main" id="{7521952E-F9E9-4EA7-857F-54BA92E05E4F}"/>
              </a:ext>
            </a:extLst>
          </p:cNvPr>
          <p:cNvSpPr>
            <a:spLocks noGrp="1"/>
          </p:cNvSpPr>
          <p:nvPr>
            <p:ph type="ctrTitle"/>
          </p:nvPr>
        </p:nvSpPr>
        <p:spPr/>
        <p:txBody>
          <a:bodyPr/>
          <a:lstStyle/>
          <a:p>
            <a:r>
              <a:rPr lang="en-US" dirty="0"/>
              <a:t>Income Tax Treaties</a:t>
            </a:r>
          </a:p>
        </p:txBody>
      </p:sp>
    </p:spTree>
    <p:extLst>
      <p:ext uri="{BB962C8B-B14F-4D97-AF65-F5344CB8AC3E}">
        <p14:creationId xmlns:p14="http://schemas.microsoft.com/office/powerpoint/2010/main" val="3380332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881E7-C3CA-42E4-BB54-C8BDA2EDD63F}"/>
              </a:ext>
            </a:extLst>
          </p:cNvPr>
          <p:cNvSpPr>
            <a:spLocks noGrp="1"/>
          </p:cNvSpPr>
          <p:nvPr>
            <p:ph idx="1"/>
          </p:nvPr>
        </p:nvSpPr>
        <p:spPr/>
        <p:txBody>
          <a:bodyPr>
            <a:normAutofit fontScale="92500" lnSpcReduction="20000"/>
          </a:bodyPr>
          <a:lstStyle/>
          <a:p>
            <a:r>
              <a:rPr lang="en-US" dirty="0"/>
              <a:t>1. Because the US taxes its citizens (including Israeli dual citizens) on a worldwide basis, without any need for residence in the US, those tax systems which provide tax holidays for their residents are of little use for US citizens.</a:t>
            </a:r>
          </a:p>
          <a:p>
            <a:r>
              <a:rPr lang="en-US" dirty="0"/>
              <a:t>2.  There are, however, a couple of US tax provisions which completely exempt the income of a US taxpayer from US tax.  A US-Israeli dual citizen residing in an EU country which provided a tax holiday could take advantage of these provisions to have their income exempt from tax in the US, Israel, and the EU country!</a:t>
            </a:r>
          </a:p>
          <a:p>
            <a:r>
              <a:rPr lang="en-US" dirty="0"/>
              <a:t>3.  One such often overlooked tax provision is Section 1202 of the Internal Revenue Code.  </a:t>
            </a:r>
          </a:p>
          <a:p>
            <a:r>
              <a:rPr lang="en-US" dirty="0">
                <a:latin typeface="Georgia" panose="02040502050405020303" pitchFamily="18" charset="0"/>
              </a:rPr>
              <a:t>4</a:t>
            </a:r>
            <a:r>
              <a:rPr lang="en-US" dirty="0">
                <a:latin typeface="Georgia" panose="02040502050405020303" pitchFamily="18" charset="0"/>
                <a:ea typeface="Source Sans Pro" panose="020B0503030403020204" pitchFamily="34" charset="0"/>
              </a:rPr>
              <a:t>. If a US taxpayer invests in a C corporation (i.e., not fiscally transparent), on the date that the stock was acquired, the corporation had $50 million (US) or less in assets, the corporation carries on an active trade or business (but not in </a:t>
            </a:r>
            <a:r>
              <a:rPr lang="en-US" b="0" i="0" dirty="0">
                <a:solidFill>
                  <a:srgbClr val="111111"/>
                </a:solidFill>
                <a:effectLst/>
                <a:latin typeface="Georgia" panose="02040502050405020303" pitchFamily="18" charset="0"/>
                <a:ea typeface="Source Sans Pro" panose="020B0503030403020204" pitchFamily="34" charset="0"/>
              </a:rPr>
              <a:t>accounting, actuarial science, architecture, athletics, banking, brokerage services, consulting, engineering, farming, financing, health, insurance, investing, law, leasing, performing arts, or any business operating a hotel, motel, restaurant, or similar business), </a:t>
            </a:r>
            <a:r>
              <a:rPr lang="en-US" dirty="0">
                <a:latin typeface="Georgia" panose="02040502050405020303" pitchFamily="18" charset="0"/>
                <a:ea typeface="Source Sans Pro" panose="020B0503030403020204" pitchFamily="34" charset="0"/>
              </a:rPr>
              <a:t>and the taxpayer has held his stock for more than five years, gain on the sale of the stock can be exempt from US tax, to the extent that the gain does not exceed 10 times the taxpayer’s investment in the corporation or $10 million.</a:t>
            </a:r>
          </a:p>
          <a:p>
            <a:r>
              <a:rPr lang="en-US" dirty="0"/>
              <a:t>5. This structure could be used if a US taxpayer holding an interest in a non-US company filed the articles of incorporation in a state such as Delaware, causing the stock to be treated as a US corporation.  If the dual US-Israeli citizen residing in an EU company sold his stock, the gain could be exempt from US taxation under Section 1202.</a:t>
            </a:r>
          </a:p>
          <a:p>
            <a:r>
              <a:rPr lang="en-US" dirty="0"/>
              <a:t>6. If the holding company is going to acquire an interest in an operating business, the operating business could check the box to be fiscally transparent for US tax purposes, so that the holding company qualifies for the active trade or business exception.</a:t>
            </a:r>
          </a:p>
          <a:p>
            <a:endParaRPr lang="en-US" dirty="0"/>
          </a:p>
        </p:txBody>
      </p:sp>
      <p:sp>
        <p:nvSpPr>
          <p:cNvPr id="3" name="Slide Number Placeholder 2">
            <a:extLst>
              <a:ext uri="{FF2B5EF4-FFF2-40B4-BE49-F238E27FC236}">
                <a16:creationId xmlns:a16="http://schemas.microsoft.com/office/drawing/2014/main" id="{AF965A2F-DE2F-4EC6-8AE2-874FEB9B643A}"/>
              </a:ext>
            </a:extLst>
          </p:cNvPr>
          <p:cNvSpPr>
            <a:spLocks noGrp="1"/>
          </p:cNvSpPr>
          <p:nvPr>
            <p:ph type="sldNum" sz="quarter" idx="12"/>
          </p:nvPr>
        </p:nvSpPr>
        <p:spPr/>
        <p:txBody>
          <a:bodyPr/>
          <a:lstStyle/>
          <a:p>
            <a:pPr defTabSz="342900" rtl="0"/>
            <a:fld id="{1D40ABC4-6EAE-43D6-B98F-DFFA82E09BD8}" type="slidenum">
              <a:rPr lang="en-US"/>
              <a:pPr defTabSz="342900" rtl="0"/>
              <a:t>25</a:t>
            </a:fld>
            <a:endParaRPr lang="en-US" dirty="0"/>
          </a:p>
        </p:txBody>
      </p:sp>
      <p:sp>
        <p:nvSpPr>
          <p:cNvPr id="4" name="Title 3">
            <a:extLst>
              <a:ext uri="{FF2B5EF4-FFF2-40B4-BE49-F238E27FC236}">
                <a16:creationId xmlns:a16="http://schemas.microsoft.com/office/drawing/2014/main" id="{E14D1692-7C56-4C05-848B-54958EC77B7C}"/>
              </a:ext>
            </a:extLst>
          </p:cNvPr>
          <p:cNvSpPr>
            <a:spLocks noGrp="1"/>
          </p:cNvSpPr>
          <p:nvPr>
            <p:ph type="ctrTitle"/>
          </p:nvPr>
        </p:nvSpPr>
        <p:spPr/>
        <p:txBody>
          <a:bodyPr/>
          <a:lstStyle/>
          <a:p>
            <a:r>
              <a:rPr lang="en-US" dirty="0"/>
              <a:t>Section 1202 Planning</a:t>
            </a:r>
          </a:p>
        </p:txBody>
      </p:sp>
    </p:spTree>
    <p:extLst>
      <p:ext uri="{BB962C8B-B14F-4D97-AF65-F5344CB8AC3E}">
        <p14:creationId xmlns:p14="http://schemas.microsoft.com/office/powerpoint/2010/main" val="3885207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4" name="Group 14"/>
          <p:cNvGrpSpPr>
            <a:grpSpLocks noChangeAspect="1"/>
          </p:cNvGrpSpPr>
          <p:nvPr/>
        </p:nvGrpSpPr>
        <p:grpSpPr>
          <a:xfrm>
            <a:off x="5402253" y="0"/>
            <a:ext cx="3741748" cy="5147512"/>
            <a:chOff x="0" y="0"/>
            <a:chExt cx="7594600" cy="10447871"/>
          </a:xfrm>
        </p:grpSpPr>
        <p:sp>
          <p:nvSpPr>
            <p:cNvPr id="15" name="Freeform 15"/>
            <p:cNvSpPr/>
            <p:nvPr/>
          </p:nvSpPr>
          <p:spPr>
            <a:xfrm>
              <a:off x="0" y="0"/>
              <a:ext cx="7594600" cy="10447909"/>
            </a:xfrm>
            <a:custGeom>
              <a:avLst/>
              <a:gdLst/>
              <a:ahLst/>
              <a:cxnLst/>
              <a:rect l="l" t="t" r="r" b="b"/>
              <a:pathLst>
                <a:path w="7594600" h="10447909">
                  <a:moveTo>
                    <a:pt x="5935091" y="0"/>
                  </a:moveTo>
                  <a:lnTo>
                    <a:pt x="2065909" y="1862709"/>
                  </a:lnTo>
                  <a:lnTo>
                    <a:pt x="0" y="5401691"/>
                  </a:lnTo>
                  <a:lnTo>
                    <a:pt x="618109" y="8729090"/>
                  </a:lnTo>
                  <a:lnTo>
                    <a:pt x="3429000" y="10447909"/>
                  </a:lnTo>
                  <a:lnTo>
                    <a:pt x="7594600" y="10447909"/>
                  </a:lnTo>
                  <a:lnTo>
                    <a:pt x="7594600" y="0"/>
                  </a:lnTo>
                  <a:close/>
                </a:path>
              </a:pathLst>
            </a:custGeom>
            <a:blipFill>
              <a:blip r:embed="rId2"/>
              <a:stretch>
                <a:fillRect l="-41713" r="-41713"/>
              </a:stretch>
            </a:blipFill>
          </p:spPr>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3"/>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3"/>
            <a:stretch>
              <a:fillRect/>
            </a:stretch>
          </a:blipFill>
        </p:spPr>
      </p:sp>
      <p:sp>
        <p:nvSpPr>
          <p:cNvPr id="18" name="Freeform 18"/>
          <p:cNvSpPr/>
          <p:nvPr/>
        </p:nvSpPr>
        <p:spPr>
          <a:xfrm>
            <a:off x="179000" y="4236320"/>
            <a:ext cx="1338690" cy="585057"/>
          </a:xfrm>
          <a:custGeom>
            <a:avLst/>
            <a:gdLst/>
            <a:ahLst/>
            <a:cxnLst/>
            <a:rect l="l" t="t" r="r" b="b"/>
            <a:pathLst>
              <a:path w="2677380" h="1170114">
                <a:moveTo>
                  <a:pt x="0" y="0"/>
                </a:moveTo>
                <a:lnTo>
                  <a:pt x="2677380" y="0"/>
                </a:lnTo>
                <a:lnTo>
                  <a:pt x="2677380" y="1170115"/>
                </a:lnTo>
                <a:lnTo>
                  <a:pt x="0" y="1170115"/>
                </a:lnTo>
                <a:lnTo>
                  <a:pt x="0" y="0"/>
                </a:lnTo>
                <a:close/>
              </a:path>
            </a:pathLst>
          </a:custGeom>
          <a:blipFill>
            <a:blip r:embed="rId4"/>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395923" y="1607846"/>
            <a:ext cx="5006330" cy="641907"/>
          </a:xfrm>
          <a:prstGeom prst="rect">
            <a:avLst/>
          </a:prstGeom>
        </p:spPr>
        <p:txBody>
          <a:bodyPr lIns="0" tIns="0" rIns="0" bIns="0" rtlCol="0" anchor="t">
            <a:spAutoFit/>
          </a:bodyPr>
          <a:lstStyle/>
          <a:p>
            <a:pPr algn="l" defTabSz="457200" rtl="0">
              <a:lnSpc>
                <a:spcPts val="2476"/>
              </a:lnSpc>
              <a:spcBef>
                <a:spcPct val="0"/>
              </a:spcBef>
            </a:pPr>
            <a:r>
              <a:rPr lang="en-US" sz="2251">
                <a:solidFill>
                  <a:srgbClr val="000000"/>
                </a:solidFill>
                <a:latin typeface="Poppins Medium"/>
              </a:rPr>
              <a:t>Why should you open or run a start up in your Jurisdiction?</a:t>
            </a:r>
          </a:p>
        </p:txBody>
      </p:sp>
      <p:pic>
        <p:nvPicPr>
          <p:cNvPr id="22" name="Picture 21">
            <a:extLst>
              <a:ext uri="{FF2B5EF4-FFF2-40B4-BE49-F238E27FC236}">
                <a16:creationId xmlns:a16="http://schemas.microsoft.com/office/drawing/2014/main" id="{AFBCC316-C950-E948-F243-74F9452A30F6}"/>
              </a:ext>
            </a:extLst>
          </p:cNvPr>
          <p:cNvPicPr>
            <a:picLocks noChangeAspect="1"/>
          </p:cNvPicPr>
          <p:nvPr/>
        </p:nvPicPr>
        <p:blipFill>
          <a:blip r:embed="rId5"/>
          <a:stretch>
            <a:fillRect/>
          </a:stretch>
        </p:blipFill>
        <p:spPr>
          <a:xfrm>
            <a:off x="7912468" y="4443958"/>
            <a:ext cx="1033784" cy="4469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321969" y="158033"/>
            <a:ext cx="4824677" cy="576714"/>
          </a:xfrm>
        </p:spPr>
        <p:txBody>
          <a:bodyPr>
            <a:normAutofit/>
          </a:bodyPr>
          <a:lstStyle/>
          <a:p>
            <a:r>
              <a:rPr lang="en-US" sz="2400" dirty="0"/>
              <a:t>Why Establish a Start-up in Cyprus?</a:t>
            </a:r>
          </a:p>
        </p:txBody>
      </p:sp>
      <p:sp>
        <p:nvSpPr>
          <p:cNvPr id="9" name="Text Placeholder 8">
            <a:extLst>
              <a:ext uri="{FF2B5EF4-FFF2-40B4-BE49-F238E27FC236}">
                <a16:creationId xmlns:a16="http://schemas.microsoft.com/office/drawing/2014/main" id="{8A4B3602-7CC2-B84E-B090-F9255013C2C4}"/>
              </a:ext>
            </a:extLst>
          </p:cNvPr>
          <p:cNvSpPr>
            <a:spLocks noGrp="1"/>
          </p:cNvSpPr>
          <p:nvPr>
            <p:ph type="body" sz="quarter" idx="27"/>
          </p:nvPr>
        </p:nvSpPr>
        <p:spPr>
          <a:xfrm>
            <a:off x="469382" y="614230"/>
            <a:ext cx="3289411" cy="4152756"/>
          </a:xfrm>
        </p:spPr>
        <p:txBody>
          <a:bodyPr/>
          <a:lstStyle/>
          <a:p>
            <a:pPr marL="0" indent="0">
              <a:buNone/>
            </a:pPr>
            <a:endParaRPr lang="en-US" dirty="0"/>
          </a:p>
          <a:p>
            <a:r>
              <a:rPr lang="en-US" dirty="0"/>
              <a:t>Legal System and Company Law </a:t>
            </a:r>
          </a:p>
          <a:p>
            <a:endParaRPr lang="en-US" dirty="0"/>
          </a:p>
          <a:p>
            <a:pPr lvl="0"/>
            <a:r>
              <a:rPr lang="en-US" dirty="0"/>
              <a:t>EU Directives and Double Taxation Conventions</a:t>
            </a:r>
          </a:p>
          <a:p>
            <a:pPr marL="0" indent="0">
              <a:buNone/>
            </a:pPr>
            <a:endParaRPr lang="en-US" dirty="0"/>
          </a:p>
          <a:p>
            <a:pPr lvl="0"/>
            <a:r>
              <a:rPr lang="en-US" dirty="0"/>
              <a:t>Location and Time Zone (GMT+2)</a:t>
            </a:r>
          </a:p>
          <a:p>
            <a:pPr marL="0" indent="0">
              <a:buNone/>
            </a:pPr>
            <a:endParaRPr lang="en-US" dirty="0"/>
          </a:p>
          <a:p>
            <a:pPr lvl="0"/>
            <a:r>
              <a:rPr lang="en-US" dirty="0"/>
              <a:t>Foreign Interest Company Regime</a:t>
            </a:r>
          </a:p>
          <a:p>
            <a:pPr lvl="0"/>
            <a:endParaRPr lang="en-US" dirty="0"/>
          </a:p>
          <a:p>
            <a:pPr lvl="0"/>
            <a:r>
              <a:rPr lang="en-US" dirty="0"/>
              <a:t>Low Corporate Income Tax Rates</a:t>
            </a:r>
          </a:p>
          <a:p>
            <a:pPr lvl="0"/>
            <a:endParaRPr lang="en-US" dirty="0"/>
          </a:p>
          <a:p>
            <a:pPr lvl="0"/>
            <a:r>
              <a:rPr lang="en-US" dirty="0"/>
              <a:t>Preferential Tax Regime for Software Intangibles </a:t>
            </a:r>
          </a:p>
          <a:p>
            <a:pPr marL="0" indent="0">
              <a:buNone/>
            </a:pPr>
            <a:endParaRPr lang="en-US" dirty="0"/>
          </a:p>
          <a:p>
            <a:pPr lvl="0"/>
            <a:r>
              <a:rPr lang="en-US" dirty="0"/>
              <a:t>Access to Skilled Local Workforce</a:t>
            </a:r>
          </a:p>
          <a:p>
            <a:pPr lvl="0"/>
            <a:endParaRPr lang="en-US" dirty="0"/>
          </a:p>
          <a:p>
            <a:pPr lvl="0"/>
            <a:r>
              <a:rPr lang="en-US" dirty="0"/>
              <a:t>Tax Incentives for Businesses, Entrepreneurs &amp; Employees</a:t>
            </a:r>
          </a:p>
          <a:p>
            <a:pPr lvl="0"/>
            <a:endParaRPr lang="en-US" dirty="0"/>
          </a:p>
          <a:p>
            <a:pPr lvl="0"/>
            <a:r>
              <a:rPr lang="en-US" dirty="0"/>
              <a:t>Low Cost of Services </a:t>
            </a:r>
          </a:p>
          <a:p>
            <a:pPr marL="0" indent="0">
              <a:buNone/>
            </a:pPr>
            <a:endParaRPr lang="en-US" dirty="0"/>
          </a:p>
          <a:p>
            <a:pPr lvl="0">
              <a:defRPr/>
            </a:pPr>
            <a:endParaRPr lang="en-US" dirty="0"/>
          </a:p>
        </p:txBody>
      </p:sp>
      <p:sp>
        <p:nvSpPr>
          <p:cNvPr id="3" name="Text Placeholder 8">
            <a:extLst>
              <a:ext uri="{FF2B5EF4-FFF2-40B4-BE49-F238E27FC236}">
                <a16:creationId xmlns:a16="http://schemas.microsoft.com/office/drawing/2014/main" id="{D34D6212-6CFA-E161-2538-81D7F3A0E863}"/>
              </a:ext>
            </a:extLst>
          </p:cNvPr>
          <p:cNvSpPr txBox="1">
            <a:spLocks/>
          </p:cNvSpPr>
          <p:nvPr/>
        </p:nvSpPr>
        <p:spPr>
          <a:xfrm>
            <a:off x="4441461" y="566051"/>
            <a:ext cx="3289411" cy="1871441"/>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750"/>
              </a:spcAft>
              <a:buClr>
                <a:srgbClr val="242828"/>
              </a:buClr>
              <a:buNone/>
            </a:pPr>
            <a:endParaRPr lang="en-US" sz="900" dirty="0">
              <a:solidFill>
                <a:srgbClr val="242828"/>
              </a:solidFill>
            </a:endParaRPr>
          </a:p>
          <a:p>
            <a:pPr marL="128588" indent="-128588" defTabSz="685800">
              <a:spcAft>
                <a:spcPts val="750"/>
              </a:spcAft>
              <a:buClr>
                <a:srgbClr val="242828"/>
              </a:buClr>
            </a:pPr>
            <a:r>
              <a:rPr lang="en-US" sz="900" dirty="0">
                <a:solidFill>
                  <a:srgbClr val="242828"/>
                </a:solidFill>
              </a:rPr>
              <a:t> €280m Government Investment to Upgrade Digital Infrastructure (2022-2030)</a:t>
            </a:r>
          </a:p>
          <a:p>
            <a:pPr marL="128588" indent="-128588" defTabSz="685800">
              <a:spcAft>
                <a:spcPts val="750"/>
              </a:spcAft>
              <a:buClr>
                <a:srgbClr val="242828"/>
              </a:buClr>
            </a:pPr>
            <a:endParaRPr lang="en-US" sz="900" dirty="0">
              <a:solidFill>
                <a:srgbClr val="242828"/>
              </a:solidFill>
            </a:endParaRPr>
          </a:p>
          <a:p>
            <a:pPr marL="128588" indent="-128588" defTabSz="685800">
              <a:spcAft>
                <a:spcPts val="750"/>
              </a:spcAft>
              <a:buClr>
                <a:srgbClr val="242828"/>
              </a:buClr>
            </a:pPr>
            <a:r>
              <a:rPr lang="en-US" sz="900" dirty="0">
                <a:solidFill>
                  <a:srgbClr val="242828"/>
                </a:solidFill>
              </a:rPr>
              <a:t>Investment and Funding </a:t>
            </a:r>
          </a:p>
          <a:p>
            <a:pPr marL="128588" indent="-128588" defTabSz="685800">
              <a:spcAft>
                <a:spcPts val="750"/>
              </a:spcAft>
              <a:buClr>
                <a:srgbClr val="242828"/>
              </a:buClr>
            </a:pPr>
            <a:endParaRPr lang="en-US" sz="900" dirty="0">
              <a:solidFill>
                <a:srgbClr val="242828"/>
              </a:solidFill>
            </a:endParaRPr>
          </a:p>
          <a:p>
            <a:pPr marL="128588" indent="-128588" defTabSz="685800">
              <a:spcAft>
                <a:spcPts val="750"/>
              </a:spcAft>
              <a:buClr>
                <a:srgbClr val="242828"/>
              </a:buClr>
            </a:pPr>
            <a:r>
              <a:rPr lang="en-US" sz="900" dirty="0">
                <a:solidFill>
                  <a:srgbClr val="242828"/>
                </a:solidFill>
              </a:rPr>
              <a:t>Fast Track Business Activation </a:t>
            </a:r>
          </a:p>
          <a:p>
            <a:pPr marL="128588" indent="-128588" defTabSz="685800">
              <a:spcAft>
                <a:spcPts val="750"/>
              </a:spcAft>
              <a:buClr>
                <a:srgbClr val="242828"/>
              </a:buClr>
            </a:pPr>
            <a:endParaRPr lang="en-US" sz="900" dirty="0">
              <a:solidFill>
                <a:srgbClr val="242828"/>
              </a:solidFill>
            </a:endParaRPr>
          </a:p>
          <a:p>
            <a:pPr marL="128588" indent="-128588" defTabSz="685800">
              <a:spcAft>
                <a:spcPts val="750"/>
              </a:spcAft>
              <a:buClr>
                <a:srgbClr val="242828"/>
              </a:buClr>
            </a:pPr>
            <a:r>
              <a:rPr lang="en-US" sz="900" dirty="0">
                <a:solidFill>
                  <a:srgbClr val="242828"/>
                </a:solidFill>
              </a:rPr>
              <a:t>Quality of Life</a:t>
            </a:r>
          </a:p>
          <a:p>
            <a:pPr marL="128588" indent="-128588" defTabSz="685800">
              <a:spcAft>
                <a:spcPts val="750"/>
              </a:spcAft>
              <a:buClr>
                <a:srgbClr val="242828"/>
              </a:buClr>
            </a:pPr>
            <a:endParaRPr lang="en-US" sz="900" dirty="0">
              <a:solidFill>
                <a:srgbClr val="242828"/>
              </a:solidFill>
            </a:endParaRPr>
          </a:p>
          <a:p>
            <a:pPr marL="0" indent="0" defTabSz="685800">
              <a:spcAft>
                <a:spcPts val="750"/>
              </a:spcAft>
              <a:buClr>
                <a:srgbClr val="242828"/>
              </a:buClr>
              <a:buNone/>
            </a:pPr>
            <a:endParaRPr lang="en-US" sz="900" dirty="0">
              <a:solidFill>
                <a:srgbClr val="242828"/>
              </a:solidFill>
            </a:endParaRPr>
          </a:p>
          <a:p>
            <a:pPr marL="128588" indent="-128588" defTabSz="685800">
              <a:spcAft>
                <a:spcPts val="750"/>
              </a:spcAft>
              <a:buClr>
                <a:srgbClr val="242828"/>
              </a:buClr>
              <a:defRPr/>
            </a:pPr>
            <a:endParaRPr lang="en-US" sz="900" dirty="0">
              <a:solidFill>
                <a:srgbClr val="242828"/>
              </a:solidFill>
            </a:endParaRPr>
          </a:p>
        </p:txBody>
      </p:sp>
      <p:pic>
        <p:nvPicPr>
          <p:cNvPr id="4" name="Picture 3">
            <a:extLst>
              <a:ext uri="{FF2B5EF4-FFF2-40B4-BE49-F238E27FC236}">
                <a16:creationId xmlns:a16="http://schemas.microsoft.com/office/drawing/2014/main" id="{E129116D-1579-A00B-ED2B-18EFF500ACD9}"/>
              </a:ext>
            </a:extLst>
          </p:cNvPr>
          <p:cNvPicPr>
            <a:picLocks noChangeAspect="1"/>
          </p:cNvPicPr>
          <p:nvPr/>
        </p:nvPicPr>
        <p:blipFill>
          <a:blip r:embed="rId2"/>
          <a:stretch>
            <a:fillRect/>
          </a:stretch>
        </p:blipFill>
        <p:spPr>
          <a:xfrm>
            <a:off x="4441461" y="2762918"/>
            <a:ext cx="3776799" cy="1870110"/>
          </a:xfrm>
          <a:prstGeom prst="rect">
            <a:avLst/>
          </a:prstGeom>
        </p:spPr>
      </p:pic>
    </p:spTree>
    <p:extLst>
      <p:ext uri="{BB962C8B-B14F-4D97-AF65-F5344CB8AC3E}">
        <p14:creationId xmlns:p14="http://schemas.microsoft.com/office/powerpoint/2010/main" val="864937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328261" y="332370"/>
            <a:ext cx="4824677" cy="576714"/>
          </a:xfrm>
        </p:spPr>
        <p:txBody>
          <a:bodyPr>
            <a:normAutofit/>
          </a:bodyPr>
          <a:lstStyle/>
          <a:p>
            <a:r>
              <a:rPr lang="en-US" dirty="0"/>
              <a:t>Foreign Interest Company </a:t>
            </a:r>
          </a:p>
        </p:txBody>
      </p:sp>
      <p:pic>
        <p:nvPicPr>
          <p:cNvPr id="7" name="Picture 6">
            <a:extLst>
              <a:ext uri="{FF2B5EF4-FFF2-40B4-BE49-F238E27FC236}">
                <a16:creationId xmlns:a16="http://schemas.microsoft.com/office/drawing/2014/main" id="{06DB83F2-5AC0-DB15-904D-AB3E092720A3}"/>
              </a:ext>
            </a:extLst>
          </p:cNvPr>
          <p:cNvPicPr>
            <a:picLocks noChangeAspect="1"/>
          </p:cNvPicPr>
          <p:nvPr/>
        </p:nvPicPr>
        <p:blipFill>
          <a:blip r:embed="rId2"/>
          <a:stretch>
            <a:fillRect/>
          </a:stretch>
        </p:blipFill>
        <p:spPr>
          <a:xfrm>
            <a:off x="5152937" y="848714"/>
            <a:ext cx="570234" cy="576715"/>
          </a:xfrm>
          <a:prstGeom prst="rect">
            <a:avLst/>
          </a:prstGeom>
        </p:spPr>
      </p:pic>
      <p:sp>
        <p:nvSpPr>
          <p:cNvPr id="8" name="Arrow: Down 7">
            <a:extLst>
              <a:ext uri="{FF2B5EF4-FFF2-40B4-BE49-F238E27FC236}">
                <a16:creationId xmlns:a16="http://schemas.microsoft.com/office/drawing/2014/main" id="{5922058A-305C-B376-30A2-28B83E5833B4}"/>
              </a:ext>
            </a:extLst>
          </p:cNvPr>
          <p:cNvSpPr/>
          <p:nvPr/>
        </p:nvSpPr>
        <p:spPr>
          <a:xfrm>
            <a:off x="5054928" y="1744225"/>
            <a:ext cx="766253" cy="751314"/>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GB" sz="1350">
              <a:solidFill>
                <a:srgbClr val="F04151">
                  <a:lumMod val="50000"/>
                </a:srgbClr>
              </a:solidFill>
              <a:latin typeface="Arial" panose="020B0604020202020204"/>
            </a:endParaRPr>
          </a:p>
        </p:txBody>
      </p:sp>
      <p:sp>
        <p:nvSpPr>
          <p:cNvPr id="10" name="TextBox 9">
            <a:extLst>
              <a:ext uri="{FF2B5EF4-FFF2-40B4-BE49-F238E27FC236}">
                <a16:creationId xmlns:a16="http://schemas.microsoft.com/office/drawing/2014/main" id="{1A7383F2-4460-CE02-9B89-C1FC1DA36B40}"/>
              </a:ext>
            </a:extLst>
          </p:cNvPr>
          <p:cNvSpPr txBox="1"/>
          <p:nvPr/>
        </p:nvSpPr>
        <p:spPr>
          <a:xfrm>
            <a:off x="5007754" y="1475803"/>
            <a:ext cx="1000905" cy="300082"/>
          </a:xfrm>
          <a:prstGeom prst="rect">
            <a:avLst/>
          </a:prstGeom>
          <a:noFill/>
        </p:spPr>
        <p:txBody>
          <a:bodyPr wrap="square" rtlCol="0">
            <a:spAutoFit/>
          </a:bodyPr>
          <a:lstStyle/>
          <a:p>
            <a:pPr algn="l" defTabSz="685800" rtl="0"/>
            <a:r>
              <a:rPr lang="en-US" sz="1350" dirty="0">
                <a:solidFill>
                  <a:srgbClr val="242828"/>
                </a:solidFill>
                <a:latin typeface="Arial" panose="020B0604020202020204"/>
              </a:rPr>
              <a:t>€200,000</a:t>
            </a:r>
            <a:endParaRPr lang="en-GB" sz="1350" dirty="0">
              <a:solidFill>
                <a:srgbClr val="242828"/>
              </a:solidFill>
              <a:latin typeface="Arial" panose="020B0604020202020204"/>
            </a:endParaRPr>
          </a:p>
        </p:txBody>
      </p:sp>
      <p:sp>
        <p:nvSpPr>
          <p:cNvPr id="11" name="TextBox 10">
            <a:extLst>
              <a:ext uri="{FF2B5EF4-FFF2-40B4-BE49-F238E27FC236}">
                <a16:creationId xmlns:a16="http://schemas.microsoft.com/office/drawing/2014/main" id="{17C03C20-86BE-E281-DA50-C904F36D25BF}"/>
              </a:ext>
            </a:extLst>
          </p:cNvPr>
          <p:cNvSpPr txBox="1"/>
          <p:nvPr/>
        </p:nvSpPr>
        <p:spPr>
          <a:xfrm>
            <a:off x="5689275" y="945544"/>
            <a:ext cx="1711354" cy="300082"/>
          </a:xfrm>
          <a:prstGeom prst="rect">
            <a:avLst/>
          </a:prstGeom>
          <a:noFill/>
        </p:spPr>
        <p:txBody>
          <a:bodyPr wrap="square" rtlCol="0">
            <a:spAutoFit/>
          </a:bodyPr>
          <a:lstStyle/>
          <a:p>
            <a:pPr algn="l" defTabSz="685800" rtl="0"/>
            <a:r>
              <a:rPr lang="en-US" sz="1350" dirty="0">
                <a:solidFill>
                  <a:srgbClr val="242828"/>
                </a:solidFill>
                <a:latin typeface="Arial" panose="020B0604020202020204"/>
              </a:rPr>
              <a:t>Non-EU National </a:t>
            </a:r>
            <a:endParaRPr lang="en-GB" sz="1350" dirty="0">
              <a:solidFill>
                <a:srgbClr val="242828"/>
              </a:solidFill>
              <a:latin typeface="Arial" panose="020B0604020202020204"/>
            </a:endParaRPr>
          </a:p>
        </p:txBody>
      </p:sp>
      <p:sp>
        <p:nvSpPr>
          <p:cNvPr id="12" name="TextBox 11">
            <a:extLst>
              <a:ext uri="{FF2B5EF4-FFF2-40B4-BE49-F238E27FC236}">
                <a16:creationId xmlns:a16="http://schemas.microsoft.com/office/drawing/2014/main" id="{62C28A45-687F-1A85-9C1D-2672DCE0DF13}"/>
              </a:ext>
            </a:extLst>
          </p:cNvPr>
          <p:cNvSpPr txBox="1"/>
          <p:nvPr/>
        </p:nvSpPr>
        <p:spPr>
          <a:xfrm>
            <a:off x="4959263" y="2523426"/>
            <a:ext cx="1097888" cy="715581"/>
          </a:xfrm>
          <a:prstGeom prst="rect">
            <a:avLst/>
          </a:prstGeom>
          <a:noFill/>
          <a:ln>
            <a:solidFill>
              <a:srgbClr val="242828"/>
            </a:solidFill>
          </a:ln>
        </p:spPr>
        <p:txBody>
          <a:bodyPr wrap="square" rtlCol="0">
            <a:spAutoFit/>
          </a:bodyPr>
          <a:lstStyle/>
          <a:p>
            <a:pPr algn="l" defTabSz="685800" rtl="0"/>
            <a:r>
              <a:rPr lang="en-US" sz="1350" dirty="0">
                <a:solidFill>
                  <a:srgbClr val="242828"/>
                </a:solidFill>
                <a:latin typeface="Arial" panose="020B0604020202020204"/>
              </a:rPr>
              <a:t>Cyprus Company or Branch</a:t>
            </a:r>
            <a:endParaRPr lang="en-GB" sz="1350" dirty="0">
              <a:solidFill>
                <a:srgbClr val="242828"/>
              </a:solidFill>
              <a:latin typeface="Arial" panose="020B0604020202020204"/>
            </a:endParaRPr>
          </a:p>
        </p:txBody>
      </p:sp>
      <p:pic>
        <p:nvPicPr>
          <p:cNvPr id="78" name="Picture 77">
            <a:extLst>
              <a:ext uri="{FF2B5EF4-FFF2-40B4-BE49-F238E27FC236}">
                <a16:creationId xmlns:a16="http://schemas.microsoft.com/office/drawing/2014/main" id="{2689F077-D739-BD41-BD7E-741FCF9D9A55}"/>
              </a:ext>
            </a:extLst>
          </p:cNvPr>
          <p:cNvPicPr>
            <a:picLocks noChangeAspect="1"/>
          </p:cNvPicPr>
          <p:nvPr/>
        </p:nvPicPr>
        <p:blipFill>
          <a:blip r:embed="rId3"/>
          <a:stretch>
            <a:fillRect/>
          </a:stretch>
        </p:blipFill>
        <p:spPr>
          <a:xfrm>
            <a:off x="6343891" y="2604219"/>
            <a:ext cx="530911" cy="530911"/>
          </a:xfrm>
          <a:prstGeom prst="rect">
            <a:avLst/>
          </a:prstGeom>
        </p:spPr>
      </p:pic>
      <p:cxnSp>
        <p:nvCxnSpPr>
          <p:cNvPr id="83" name="Straight Connector 82">
            <a:extLst>
              <a:ext uri="{FF2B5EF4-FFF2-40B4-BE49-F238E27FC236}">
                <a16:creationId xmlns:a16="http://schemas.microsoft.com/office/drawing/2014/main" id="{CB634031-13A8-EA49-A3A0-879214781914}"/>
              </a:ext>
            </a:extLst>
          </p:cNvPr>
          <p:cNvCxnSpPr>
            <a:cxnSpLocks/>
          </p:cNvCxnSpPr>
          <p:nvPr/>
        </p:nvCxnSpPr>
        <p:spPr>
          <a:xfrm>
            <a:off x="6057151" y="2828755"/>
            <a:ext cx="258908" cy="0"/>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1126115-8E03-CBA4-FBB3-4EDA374460B6}"/>
              </a:ext>
            </a:extLst>
          </p:cNvPr>
          <p:cNvSpPr txBox="1"/>
          <p:nvPr/>
        </p:nvSpPr>
        <p:spPr>
          <a:xfrm>
            <a:off x="6904315" y="2577480"/>
            <a:ext cx="1019263" cy="715581"/>
          </a:xfrm>
          <a:prstGeom prst="rect">
            <a:avLst/>
          </a:prstGeom>
          <a:noFill/>
        </p:spPr>
        <p:txBody>
          <a:bodyPr wrap="square" rtlCol="0">
            <a:spAutoFit/>
          </a:bodyPr>
          <a:lstStyle/>
          <a:p>
            <a:pPr algn="l" defTabSz="685800" rtl="0"/>
            <a:r>
              <a:rPr lang="en-US" sz="675" dirty="0">
                <a:solidFill>
                  <a:srgbClr val="242828"/>
                </a:solidFill>
                <a:latin typeface="Arial" panose="020B0604020202020204"/>
              </a:rPr>
              <a:t>Suitable premises, separate from any private housing or other office, except in case of business co-habitation </a:t>
            </a:r>
            <a:endParaRPr lang="en-GB" sz="675" dirty="0">
              <a:solidFill>
                <a:srgbClr val="242828"/>
              </a:solidFill>
              <a:latin typeface="Arial" panose="020B0604020202020204"/>
            </a:endParaRPr>
          </a:p>
        </p:txBody>
      </p:sp>
      <p:cxnSp>
        <p:nvCxnSpPr>
          <p:cNvPr id="89" name="Straight Arrow Connector 88">
            <a:extLst>
              <a:ext uri="{FF2B5EF4-FFF2-40B4-BE49-F238E27FC236}">
                <a16:creationId xmlns:a16="http://schemas.microsoft.com/office/drawing/2014/main" id="{C6A55619-E959-3EF8-8893-44F71F864D8B}"/>
              </a:ext>
            </a:extLst>
          </p:cNvPr>
          <p:cNvCxnSpPr>
            <a:cxnSpLocks/>
          </p:cNvCxnSpPr>
          <p:nvPr/>
        </p:nvCxnSpPr>
        <p:spPr>
          <a:xfrm flipH="1">
            <a:off x="5428625" y="3241043"/>
            <a:ext cx="1" cy="530259"/>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Arrow Connector 90">
            <a:extLst>
              <a:ext uri="{FF2B5EF4-FFF2-40B4-BE49-F238E27FC236}">
                <a16:creationId xmlns:a16="http://schemas.microsoft.com/office/drawing/2014/main" id="{B7A6A82C-717E-3B2C-E725-44CFFBAE9A65}"/>
              </a:ext>
            </a:extLst>
          </p:cNvPr>
          <p:cNvCxnSpPr/>
          <p:nvPr/>
        </p:nvCxnSpPr>
        <p:spPr>
          <a:xfrm>
            <a:off x="5428625" y="3771303"/>
            <a:ext cx="0" cy="465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2" name="Picture 91">
            <a:extLst>
              <a:ext uri="{FF2B5EF4-FFF2-40B4-BE49-F238E27FC236}">
                <a16:creationId xmlns:a16="http://schemas.microsoft.com/office/drawing/2014/main" id="{353FDAE1-E8BC-E9F9-A7DA-548A2BEBCBE4}"/>
              </a:ext>
            </a:extLst>
          </p:cNvPr>
          <p:cNvPicPr>
            <a:picLocks noChangeAspect="1"/>
          </p:cNvPicPr>
          <p:nvPr/>
        </p:nvPicPr>
        <p:blipFill>
          <a:blip r:embed="rId4"/>
          <a:stretch>
            <a:fillRect/>
          </a:stretch>
        </p:blipFill>
        <p:spPr>
          <a:xfrm>
            <a:off x="5217976" y="3860698"/>
            <a:ext cx="498365" cy="498365"/>
          </a:xfrm>
          <a:prstGeom prst="rect">
            <a:avLst/>
          </a:prstGeom>
        </p:spPr>
      </p:pic>
      <p:sp>
        <p:nvSpPr>
          <p:cNvPr id="93" name="TextBox 92">
            <a:extLst>
              <a:ext uri="{FF2B5EF4-FFF2-40B4-BE49-F238E27FC236}">
                <a16:creationId xmlns:a16="http://schemas.microsoft.com/office/drawing/2014/main" id="{D61718D1-9C24-35CC-11E3-C27E7CBB4221}"/>
              </a:ext>
            </a:extLst>
          </p:cNvPr>
          <p:cNvSpPr txBox="1"/>
          <p:nvPr/>
        </p:nvSpPr>
        <p:spPr>
          <a:xfrm>
            <a:off x="5737987" y="3877215"/>
            <a:ext cx="897235" cy="403957"/>
          </a:xfrm>
          <a:prstGeom prst="rect">
            <a:avLst/>
          </a:prstGeom>
          <a:noFill/>
        </p:spPr>
        <p:txBody>
          <a:bodyPr wrap="square" rtlCol="0">
            <a:spAutoFit/>
          </a:bodyPr>
          <a:lstStyle/>
          <a:p>
            <a:pPr algn="l" defTabSz="685800" rtl="0"/>
            <a:r>
              <a:rPr lang="en-US" sz="675" dirty="0">
                <a:solidFill>
                  <a:srgbClr val="242828"/>
                </a:solidFill>
                <a:latin typeface="Arial" panose="020B0604020202020204"/>
              </a:rPr>
              <a:t>Work permits for third country nationals</a:t>
            </a:r>
            <a:endParaRPr lang="en-GB" sz="675" dirty="0">
              <a:solidFill>
                <a:srgbClr val="242828"/>
              </a:solidFill>
              <a:latin typeface="Arial" panose="020B0604020202020204"/>
            </a:endParaRPr>
          </a:p>
        </p:txBody>
      </p:sp>
      <p:sp>
        <p:nvSpPr>
          <p:cNvPr id="94" name="TextBox 93">
            <a:extLst>
              <a:ext uri="{FF2B5EF4-FFF2-40B4-BE49-F238E27FC236}">
                <a16:creationId xmlns:a16="http://schemas.microsoft.com/office/drawing/2014/main" id="{41873AC0-5C12-F321-C4B0-ABFD32D3E581}"/>
              </a:ext>
            </a:extLst>
          </p:cNvPr>
          <p:cNvSpPr txBox="1"/>
          <p:nvPr/>
        </p:nvSpPr>
        <p:spPr>
          <a:xfrm>
            <a:off x="490756" y="1081574"/>
            <a:ext cx="3020037" cy="3116238"/>
          </a:xfrm>
          <a:prstGeom prst="rect">
            <a:avLst/>
          </a:prstGeom>
          <a:noFill/>
        </p:spPr>
        <p:txBody>
          <a:bodyPr wrap="square" rtlCol="0">
            <a:spAutoFit/>
          </a:bodyPr>
          <a:lstStyle/>
          <a:p>
            <a:pPr algn="l" defTabSz="685800" rtl="0"/>
            <a:r>
              <a:rPr lang="en-US" sz="900" dirty="0">
                <a:solidFill>
                  <a:srgbClr val="242828"/>
                </a:solidFill>
                <a:latin typeface="Arial" panose="020B0604020202020204"/>
              </a:rPr>
              <a:t>A strategy for attracting businesses and talent to Cyprus enables enterprises to qualify as Foreign Interest Companies thus facilitating the employment of skilled third country nationals via a newly established Business Facilitation Unit (BFU) if they fulfil the following criteria:</a:t>
            </a:r>
          </a:p>
          <a:p>
            <a:pPr algn="l" defTabSz="685800" rtl="0"/>
            <a:endParaRPr lang="en-US" sz="900" dirty="0">
              <a:solidFill>
                <a:srgbClr val="242828"/>
              </a:solidFill>
              <a:latin typeface="Arial" panose="020B0604020202020204"/>
            </a:endParaRPr>
          </a:p>
          <a:p>
            <a:pPr marL="128588" indent="-128588" algn="l" defTabSz="685800" rtl="0">
              <a:buFont typeface="Arial" panose="020B0604020202020204" pitchFamily="34" charset="0"/>
              <a:buChar char="•"/>
            </a:pPr>
            <a:r>
              <a:rPr lang="en-US" sz="900" dirty="0">
                <a:solidFill>
                  <a:srgbClr val="242828"/>
                </a:solidFill>
                <a:latin typeface="Arial" panose="020B0604020202020204"/>
              </a:rPr>
              <a:t>Minimum gross monthly salary of €2500</a:t>
            </a:r>
          </a:p>
          <a:p>
            <a:pPr marL="128588" indent="-128588" algn="l" defTabSz="685800" rtl="0">
              <a:buFont typeface="Arial" panose="020B0604020202020204" pitchFamily="34" charset="0"/>
              <a:buChar char="•"/>
            </a:pPr>
            <a:endParaRPr lang="en-US" sz="900" dirty="0">
              <a:solidFill>
                <a:srgbClr val="242828"/>
              </a:solidFill>
              <a:latin typeface="Arial" panose="020B0604020202020204"/>
            </a:endParaRPr>
          </a:p>
          <a:p>
            <a:pPr marL="128588" indent="-128588" algn="l" defTabSz="685800" rtl="0">
              <a:buFont typeface="Arial" panose="020B0604020202020204" pitchFamily="34" charset="0"/>
              <a:buChar char="•"/>
            </a:pPr>
            <a:r>
              <a:rPr lang="en-US" sz="900" dirty="0">
                <a:solidFill>
                  <a:srgbClr val="242828"/>
                </a:solidFill>
                <a:latin typeface="Arial" panose="020B0604020202020204"/>
              </a:rPr>
              <a:t>A university degree or diploma or equivalent qualification or credentials confirmation of relevant experience in a corresponding employment position of at least 2 years duration.</a:t>
            </a:r>
          </a:p>
          <a:p>
            <a:pPr marL="128588" indent="-128588" algn="l" defTabSz="685800" rtl="0">
              <a:buFont typeface="Arial" panose="020B0604020202020204" pitchFamily="34" charset="0"/>
              <a:buChar char="•"/>
            </a:pPr>
            <a:endParaRPr lang="en-US" sz="900" dirty="0">
              <a:solidFill>
                <a:srgbClr val="242828"/>
              </a:solidFill>
              <a:latin typeface="Arial" panose="020B0604020202020204"/>
            </a:endParaRPr>
          </a:p>
          <a:p>
            <a:pPr marL="128588" indent="-128588" algn="l" defTabSz="685800" rtl="0">
              <a:buFont typeface="Arial" panose="020B0604020202020204" pitchFamily="34" charset="0"/>
              <a:buChar char="•"/>
            </a:pPr>
            <a:r>
              <a:rPr lang="en-US" sz="900" dirty="0">
                <a:solidFill>
                  <a:srgbClr val="242828"/>
                </a:solidFill>
                <a:latin typeface="Arial" panose="020B0604020202020204"/>
              </a:rPr>
              <a:t>Submit Provision of an employment contract of not less than 2 years.</a:t>
            </a:r>
          </a:p>
          <a:p>
            <a:pPr algn="l" defTabSz="685800" rtl="0"/>
            <a:endParaRPr lang="en-US" sz="750" dirty="0">
              <a:solidFill>
                <a:srgbClr val="242828"/>
              </a:solidFill>
              <a:latin typeface="Arial" panose="020B0604020202020204"/>
            </a:endParaRPr>
          </a:p>
          <a:p>
            <a:pPr algn="l" defTabSz="685800" rtl="0"/>
            <a:r>
              <a:rPr lang="en-US" sz="900" dirty="0">
                <a:solidFill>
                  <a:srgbClr val="242828"/>
                </a:solidFill>
                <a:latin typeface="Arial" panose="020B0604020202020204"/>
              </a:rPr>
              <a:t>Non-domicile (expatriate) employee taxpayers in Cyprus, who are either EU citizens or third-country nationals, with a salary exceeding the amount of €55K, are eligible for a 50% income tax exemption period for 17 years</a:t>
            </a:r>
            <a:endParaRPr lang="en-GB" sz="900" dirty="0">
              <a:solidFill>
                <a:srgbClr val="242828"/>
              </a:solidFill>
              <a:latin typeface="Arial" panose="020B0604020202020204"/>
            </a:endParaRPr>
          </a:p>
        </p:txBody>
      </p:sp>
    </p:spTree>
    <p:extLst>
      <p:ext uri="{BB962C8B-B14F-4D97-AF65-F5344CB8AC3E}">
        <p14:creationId xmlns:p14="http://schemas.microsoft.com/office/powerpoint/2010/main" val="1007809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328261" y="332370"/>
            <a:ext cx="4824677" cy="576714"/>
          </a:xfrm>
        </p:spPr>
        <p:txBody>
          <a:bodyPr>
            <a:normAutofit fontScale="77500" lnSpcReduction="20000"/>
          </a:bodyPr>
          <a:lstStyle/>
          <a:p>
            <a:r>
              <a:rPr lang="en-US" dirty="0"/>
              <a:t>Cyprus Taxation Highlights (Corporate)</a:t>
            </a:r>
          </a:p>
        </p:txBody>
      </p:sp>
      <p:pic>
        <p:nvPicPr>
          <p:cNvPr id="13" name="Picture Placeholder 12">
            <a:extLst>
              <a:ext uri="{FF2B5EF4-FFF2-40B4-BE49-F238E27FC236}">
                <a16:creationId xmlns:a16="http://schemas.microsoft.com/office/drawing/2014/main" id="{CBD94ECC-4EF8-41C4-F705-8D3844AE28C9}"/>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t="15037" b="15037"/>
          <a:stretch/>
        </p:blipFill>
        <p:spPr>
          <a:xfrm>
            <a:off x="4428878" y="1784908"/>
            <a:ext cx="3778888" cy="1871441"/>
          </a:xfrm>
        </p:spPr>
      </p:pic>
      <p:sp>
        <p:nvSpPr>
          <p:cNvPr id="9" name="Text Placeholder 8">
            <a:extLst>
              <a:ext uri="{FF2B5EF4-FFF2-40B4-BE49-F238E27FC236}">
                <a16:creationId xmlns:a16="http://schemas.microsoft.com/office/drawing/2014/main" id="{8A4B3602-7CC2-B84E-B090-F9255013C2C4}"/>
              </a:ext>
            </a:extLst>
          </p:cNvPr>
          <p:cNvSpPr>
            <a:spLocks noGrp="1"/>
          </p:cNvSpPr>
          <p:nvPr>
            <p:ph type="body" sz="quarter" idx="27"/>
          </p:nvPr>
        </p:nvSpPr>
        <p:spPr>
          <a:xfrm>
            <a:off x="400173" y="858413"/>
            <a:ext cx="3289411" cy="3816015"/>
          </a:xfrm>
        </p:spPr>
        <p:txBody>
          <a:bodyPr/>
          <a:lstStyle/>
          <a:p>
            <a:pPr lvl="0"/>
            <a:r>
              <a:rPr lang="en-US" dirty="0"/>
              <a:t>12.5% Corporate Tax on Trading Profits*</a:t>
            </a:r>
          </a:p>
          <a:p>
            <a:pPr lvl="0"/>
            <a:endParaRPr lang="en-US" dirty="0"/>
          </a:p>
          <a:p>
            <a:pPr lvl="0"/>
            <a:r>
              <a:rPr lang="en-US" dirty="0"/>
              <a:t>0% Tax on Dividend Income</a:t>
            </a:r>
          </a:p>
          <a:p>
            <a:pPr lvl="0"/>
            <a:endParaRPr lang="en-US" dirty="0"/>
          </a:p>
          <a:p>
            <a:pPr lvl="0"/>
            <a:r>
              <a:rPr lang="en-US" dirty="0"/>
              <a:t>No Taxation on Capital Gains (other than on the sale of immovable property situated in Cyprus)</a:t>
            </a:r>
          </a:p>
          <a:p>
            <a:pPr lvl="0"/>
            <a:endParaRPr lang="en-US" dirty="0"/>
          </a:p>
          <a:p>
            <a:pPr lvl="0"/>
            <a:r>
              <a:rPr lang="en-US" dirty="0"/>
              <a:t>No WHT on Outward Payments of Dividends, Interest or Royalties</a:t>
            </a:r>
          </a:p>
          <a:p>
            <a:pPr lvl="0"/>
            <a:endParaRPr lang="en-US" dirty="0"/>
          </a:p>
          <a:p>
            <a:pPr lvl="0"/>
            <a:r>
              <a:rPr lang="en-US" dirty="0"/>
              <a:t>Notional Interest Deduction Regime for Interest Income</a:t>
            </a:r>
          </a:p>
          <a:p>
            <a:pPr lvl="0"/>
            <a:endParaRPr lang="en-US" dirty="0"/>
          </a:p>
          <a:p>
            <a:pPr lvl="0"/>
            <a:r>
              <a:rPr lang="en-US" dirty="0"/>
              <a:t>IP Box Regime (in accordance with BEPS Action 5) for Qualifying Intangibles </a:t>
            </a:r>
          </a:p>
          <a:p>
            <a:pPr marL="0" indent="0">
              <a:buNone/>
            </a:pPr>
            <a:endParaRPr lang="en-US" dirty="0"/>
          </a:p>
          <a:p>
            <a:pPr lvl="0"/>
            <a:r>
              <a:rPr lang="en-US" dirty="0"/>
              <a:t>Exit Taxes introduced pursuant to the Anti-Tax Avoidance Directive (ATAD II)</a:t>
            </a:r>
          </a:p>
          <a:p>
            <a:pPr marL="0" indent="0">
              <a:buNone/>
            </a:pPr>
            <a:endParaRPr lang="en-US" dirty="0"/>
          </a:p>
          <a:p>
            <a:pPr lvl="0">
              <a:defRPr/>
            </a:pPr>
            <a:endParaRPr lang="en-US" dirty="0"/>
          </a:p>
        </p:txBody>
      </p:sp>
      <p:sp>
        <p:nvSpPr>
          <p:cNvPr id="3" name="TextBox 2">
            <a:extLst>
              <a:ext uri="{FF2B5EF4-FFF2-40B4-BE49-F238E27FC236}">
                <a16:creationId xmlns:a16="http://schemas.microsoft.com/office/drawing/2014/main" id="{92201AF8-71B4-B88D-77A4-96BEFC55775E}"/>
              </a:ext>
            </a:extLst>
          </p:cNvPr>
          <p:cNvSpPr txBox="1"/>
          <p:nvPr/>
        </p:nvSpPr>
        <p:spPr>
          <a:xfrm>
            <a:off x="4321969" y="4036219"/>
            <a:ext cx="3650456" cy="438582"/>
          </a:xfrm>
          <a:prstGeom prst="rect">
            <a:avLst/>
          </a:prstGeom>
          <a:noFill/>
        </p:spPr>
        <p:txBody>
          <a:bodyPr wrap="square" rtlCol="0">
            <a:spAutoFit/>
          </a:bodyPr>
          <a:lstStyle/>
          <a:p>
            <a:pPr algn="l" defTabSz="685800" rtl="0"/>
            <a:r>
              <a:rPr lang="en-US" sz="750" dirty="0">
                <a:solidFill>
                  <a:srgbClr val="3F4A52"/>
                </a:solidFill>
                <a:latin typeface="Open Sans" panose="020B0606030504020204" pitchFamily="34" charset="0"/>
              </a:rPr>
              <a:t>*Certain multinational and domestic group arrangements with combined annual turnover of €750m subject to implementation of EU Pillar 2 Directive and minimum tax rate of 15%.</a:t>
            </a:r>
            <a:endParaRPr lang="en-GB" sz="750" dirty="0">
              <a:solidFill>
                <a:srgbClr val="242828"/>
              </a:solidFill>
              <a:latin typeface="Arial" panose="020B0604020202020204"/>
            </a:endParaRPr>
          </a:p>
        </p:txBody>
      </p:sp>
    </p:spTree>
    <p:extLst>
      <p:ext uri="{BB962C8B-B14F-4D97-AF65-F5344CB8AC3E}">
        <p14:creationId xmlns:p14="http://schemas.microsoft.com/office/powerpoint/2010/main" val="174882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4" name="Group 14"/>
          <p:cNvGrpSpPr>
            <a:grpSpLocks noChangeAspect="1"/>
          </p:cNvGrpSpPr>
          <p:nvPr/>
        </p:nvGrpSpPr>
        <p:grpSpPr>
          <a:xfrm>
            <a:off x="5402253" y="0"/>
            <a:ext cx="3741748" cy="5147512"/>
            <a:chOff x="0" y="0"/>
            <a:chExt cx="7594600" cy="10447871"/>
          </a:xfrm>
        </p:grpSpPr>
        <p:sp>
          <p:nvSpPr>
            <p:cNvPr id="15" name="Freeform 15"/>
            <p:cNvSpPr/>
            <p:nvPr/>
          </p:nvSpPr>
          <p:spPr>
            <a:xfrm>
              <a:off x="0" y="0"/>
              <a:ext cx="7594600" cy="10447909"/>
            </a:xfrm>
            <a:custGeom>
              <a:avLst/>
              <a:gdLst/>
              <a:ahLst/>
              <a:cxnLst/>
              <a:rect l="l" t="t" r="r" b="b"/>
              <a:pathLst>
                <a:path w="7594600" h="10447909">
                  <a:moveTo>
                    <a:pt x="5935091" y="0"/>
                  </a:moveTo>
                  <a:lnTo>
                    <a:pt x="2065909" y="1862709"/>
                  </a:lnTo>
                  <a:lnTo>
                    <a:pt x="0" y="5401691"/>
                  </a:lnTo>
                  <a:lnTo>
                    <a:pt x="618109" y="8729090"/>
                  </a:lnTo>
                  <a:lnTo>
                    <a:pt x="3429000" y="10447909"/>
                  </a:lnTo>
                  <a:lnTo>
                    <a:pt x="7594600" y="10447909"/>
                  </a:lnTo>
                  <a:lnTo>
                    <a:pt x="7594600" y="0"/>
                  </a:lnTo>
                  <a:close/>
                </a:path>
              </a:pathLst>
            </a:custGeom>
            <a:blipFill>
              <a:blip r:embed="rId2"/>
              <a:stretch>
                <a:fillRect l="-41713" r="-41713"/>
              </a:stretch>
            </a:blipFill>
          </p:spPr>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3"/>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3"/>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4"/>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395923" y="1607846"/>
            <a:ext cx="5006330" cy="641907"/>
          </a:xfrm>
          <a:prstGeom prst="rect">
            <a:avLst/>
          </a:prstGeom>
        </p:spPr>
        <p:txBody>
          <a:bodyPr lIns="0" tIns="0" rIns="0" bIns="0" rtlCol="0" anchor="t">
            <a:spAutoFit/>
          </a:bodyPr>
          <a:lstStyle/>
          <a:p>
            <a:pPr algn="l" defTabSz="457200" rtl="0">
              <a:lnSpc>
                <a:spcPts val="2476"/>
              </a:lnSpc>
              <a:spcBef>
                <a:spcPct val="0"/>
              </a:spcBef>
            </a:pPr>
            <a:r>
              <a:rPr lang="en-US" sz="2251" dirty="0">
                <a:solidFill>
                  <a:srgbClr val="000000"/>
                </a:solidFill>
                <a:latin typeface="Poppins Medium"/>
              </a:rPr>
              <a:t>Insights into how to invest or relocate to your country</a:t>
            </a:r>
          </a:p>
        </p:txBody>
      </p:sp>
      <p:pic>
        <p:nvPicPr>
          <p:cNvPr id="22" name="Picture 21">
            <a:extLst>
              <a:ext uri="{FF2B5EF4-FFF2-40B4-BE49-F238E27FC236}">
                <a16:creationId xmlns:a16="http://schemas.microsoft.com/office/drawing/2014/main" id="{F5A94D06-884D-64A5-E016-725126E62BEC}"/>
              </a:ext>
            </a:extLst>
          </p:cNvPr>
          <p:cNvPicPr>
            <a:picLocks noChangeAspect="1"/>
          </p:cNvPicPr>
          <p:nvPr/>
        </p:nvPicPr>
        <p:blipFill>
          <a:blip r:embed="rId5"/>
          <a:stretch>
            <a:fillRect/>
          </a:stretch>
        </p:blipFill>
        <p:spPr>
          <a:xfrm>
            <a:off x="7912468" y="4443958"/>
            <a:ext cx="1033784" cy="4469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Une image contenant nuage, plein air, ciel, arbre">
            <a:extLst>
              <a:ext uri="{FF2B5EF4-FFF2-40B4-BE49-F238E27FC236}">
                <a16:creationId xmlns:a16="http://schemas.microsoft.com/office/drawing/2014/main" id="{587A3EA5-E605-6205-F81A-B6CE0C5A3E0B}"/>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5423095" y="1021971"/>
            <a:ext cx="3711548" cy="4023104"/>
          </a:xfrm>
        </p:spPr>
      </p:pic>
      <p:sp>
        <p:nvSpPr>
          <p:cNvPr id="7" name="Título 1">
            <a:extLst>
              <a:ext uri="{FF2B5EF4-FFF2-40B4-BE49-F238E27FC236}">
                <a16:creationId xmlns:a16="http://schemas.microsoft.com/office/drawing/2014/main" id="{762A2240-6AF1-4A68-AB1A-2E04BE86A3E7}"/>
              </a:ext>
            </a:extLst>
          </p:cNvPr>
          <p:cNvSpPr txBox="1">
            <a:spLocks/>
          </p:cNvSpPr>
          <p:nvPr/>
        </p:nvSpPr>
        <p:spPr bwMode="auto">
          <a:xfrm>
            <a:off x="105507" y="-68643"/>
            <a:ext cx="8958749" cy="1050398"/>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rmAutofit fontScale="92500"/>
          </a:bodyPr>
          <a:lstStyle>
            <a:lvl1pPr algn="l" rtl="0" eaLnBrk="1" fontAlgn="base" hangingPunct="1">
              <a:spcBef>
                <a:spcPct val="0"/>
              </a:spcBef>
              <a:spcAft>
                <a:spcPct val="0"/>
              </a:spcAft>
              <a:defRPr lang="de-DE" sz="3200" b="0" kern="2800" baseline="0">
                <a:solidFill>
                  <a:schemeClr val="bg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a:lstStyle>
          <a:p>
            <a:pPr defTabSz="342900"/>
            <a:endParaRPr lang="en-US" sz="3150" dirty="0">
              <a:solidFill>
                <a:prstClr val="white"/>
              </a:solidFill>
            </a:endParaRPr>
          </a:p>
          <a:p>
            <a:pPr algn="ctr" defTabSz="342900"/>
            <a:r>
              <a:rPr lang="en-US" sz="3150" dirty="0">
                <a:solidFill>
                  <a:prstClr val="white"/>
                </a:solidFill>
              </a:rPr>
              <a:t>Why invest in France or setup a startup? (N°2/4mn)</a:t>
            </a:r>
          </a:p>
        </p:txBody>
      </p:sp>
      <p:sp>
        <p:nvSpPr>
          <p:cNvPr id="9" name="CaixaDeTexto 8">
            <a:extLst>
              <a:ext uri="{FF2B5EF4-FFF2-40B4-BE49-F238E27FC236}">
                <a16:creationId xmlns:a16="http://schemas.microsoft.com/office/drawing/2014/main" id="{E06ACA6D-7BA9-8AF8-F8E2-7F0349AF15E8}"/>
              </a:ext>
            </a:extLst>
          </p:cNvPr>
          <p:cNvSpPr txBox="1"/>
          <p:nvPr/>
        </p:nvSpPr>
        <p:spPr bwMode="auto">
          <a:xfrm>
            <a:off x="105508" y="1021971"/>
            <a:ext cx="5171343" cy="3676030"/>
          </a:xfrm>
          <a:prstGeom prst="rect">
            <a:avLst/>
          </a:prstGeom>
        </p:spPr>
        <p:txBody>
          <a:bodyPr vert="horz" lIns="68580" tIns="34290" rIns="68580" bIns="34290" numCol="1" rtlCol="0" anchorCtr="0" compatLnSpc="1">
            <a:prstTxWarp prst="textNoShape">
              <a:avLst/>
            </a:prstTxWarp>
            <a:normAutofit fontScale="70000" lnSpcReduction="20000"/>
          </a:bodyPr>
          <a:lstStyle/>
          <a:p>
            <a:pPr marL="342900"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France is the world’s fifth largest economy, the second biggest consumer market in Europe and the world’s seventh largest foreign investor.</a:t>
            </a:r>
          </a:p>
          <a:p>
            <a:pPr marL="685800" lvl="1" indent="-342900" algn="l"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Most attractive country within the EU for foreign investment</a:t>
            </a:r>
            <a:endParaRPr lang="en-US" sz="1350" dirty="0">
              <a:solidFill>
                <a:srgbClr val="004D90">
                  <a:lumMod val="75000"/>
                </a:srgbClr>
              </a:solidFill>
              <a:latin typeface="EYInterstate"/>
            </a:endParaRPr>
          </a:p>
          <a:p>
            <a:pPr marL="1028700" lvl="2"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EYInterstate"/>
              </a:rPr>
              <a:t>“</a:t>
            </a:r>
            <a:r>
              <a:rPr lang="en-US" sz="1350" i="1" dirty="0">
                <a:solidFill>
                  <a:srgbClr val="004D90">
                    <a:lumMod val="75000"/>
                  </a:srgbClr>
                </a:solidFill>
                <a:latin typeface="EYInterstate"/>
              </a:rPr>
              <a:t>Foreign direct investment in Europe stalls amidst economic uncertainty, France remains top destination for </a:t>
            </a:r>
            <a:r>
              <a:rPr lang="en-US" sz="1350" i="1" dirty="0" err="1">
                <a:solidFill>
                  <a:srgbClr val="004D90">
                    <a:lumMod val="75000"/>
                  </a:srgbClr>
                </a:solidFill>
                <a:latin typeface="EYInterstate"/>
              </a:rPr>
              <a:t>investors</a:t>
            </a:r>
            <a:r>
              <a:rPr lang="en-US" sz="1350" dirty="0" err="1">
                <a:solidFill>
                  <a:srgbClr val="004D90">
                    <a:lumMod val="75000"/>
                  </a:srgbClr>
                </a:solidFill>
                <a:latin typeface="EYInterstate"/>
              </a:rPr>
              <a:t>”</a:t>
            </a:r>
            <a:r>
              <a:rPr lang="en-US" sz="1350" u="sng" dirty="0" err="1">
                <a:solidFill>
                  <a:srgbClr val="004D90">
                    <a:lumMod val="75000"/>
                  </a:srgbClr>
                </a:solidFill>
                <a:latin typeface="EYInterstate"/>
              </a:rPr>
              <a:t>EY</a:t>
            </a:r>
            <a:r>
              <a:rPr lang="en-US" sz="1350" u="sng" dirty="0">
                <a:solidFill>
                  <a:srgbClr val="004D90">
                    <a:lumMod val="75000"/>
                  </a:srgbClr>
                </a:solidFill>
                <a:latin typeface="EYInterstate"/>
              </a:rPr>
              <a:t> attractiveness survey, 11 may 2023</a:t>
            </a:r>
            <a:endParaRPr lang="en-US" sz="1350" dirty="0">
              <a:solidFill>
                <a:srgbClr val="004D90">
                  <a:lumMod val="75000"/>
                </a:srgbClr>
              </a:solidFill>
              <a:latin typeface="Arial" panose="020B0604020202020204" pitchFamily="34" charset="0"/>
              <a:cs typeface="Arial" panose="020B0604020202020204" pitchFamily="34" charset="0"/>
            </a:endParaRPr>
          </a:p>
          <a:p>
            <a:pPr marL="1028700" lvl="2"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Central location in the EU, investment in infrastructure, highly qualified and productive human resources, promotion of startup and digital businesses.</a:t>
            </a:r>
          </a:p>
          <a:p>
            <a:pPr marL="342900" indent="-342900" algn="l"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Generous tax credit up </a:t>
            </a:r>
            <a:r>
              <a:rPr lang="en-US" sz="1350" dirty="0">
                <a:solidFill>
                  <a:srgbClr val="004D90">
                    <a:lumMod val="75000"/>
                  </a:srgbClr>
                </a:solidFill>
                <a:latin typeface="Arial" panose="020B0604020202020204" pitchFamily="34" charset="0"/>
                <a:cs typeface="Arial" panose="020B0604020202020204" pitchFamily="34" charset="0"/>
              </a:rPr>
              <a:t>30% of the R&amp;D expenses or 5% (for companies with gross revenue &gt; € 100,000)</a:t>
            </a:r>
          </a:p>
          <a:p>
            <a:pPr marL="685800" lvl="1"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Credit to CIT and </a:t>
            </a:r>
            <a:r>
              <a:rPr lang="en-US" sz="1350" b="1" dirty="0">
                <a:solidFill>
                  <a:srgbClr val="004D90">
                    <a:lumMod val="75000"/>
                  </a:srgbClr>
                </a:solidFill>
                <a:latin typeface="Arial" panose="020B0604020202020204" pitchFamily="34" charset="0"/>
                <a:cs typeface="Arial" panose="020B0604020202020204" pitchFamily="34" charset="0"/>
              </a:rPr>
              <a:t>cash refund </a:t>
            </a:r>
            <a:r>
              <a:rPr lang="en-US" sz="1350" dirty="0">
                <a:solidFill>
                  <a:srgbClr val="004D90">
                    <a:lumMod val="75000"/>
                  </a:srgbClr>
                </a:solidFill>
                <a:latin typeface="Arial" panose="020B0604020202020204" pitchFamily="34" charset="0"/>
                <a:cs typeface="Arial" panose="020B0604020202020204" pitchFamily="34" charset="0"/>
              </a:rPr>
              <a:t>after 3 years</a:t>
            </a:r>
          </a:p>
          <a:p>
            <a:pPr marL="685800" lvl="1"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Immediate cash payment for new companies and new innovating companies</a:t>
            </a:r>
          </a:p>
          <a:p>
            <a:pPr marL="342900"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CIT at 25% and </a:t>
            </a:r>
            <a:r>
              <a:rPr lang="en-US" sz="1350" b="1" dirty="0">
                <a:solidFill>
                  <a:srgbClr val="004D90">
                    <a:lumMod val="75000"/>
                  </a:srgbClr>
                </a:solidFill>
                <a:latin typeface="Arial" panose="020B0604020202020204" pitchFamily="34" charset="0"/>
                <a:cs typeface="Arial" panose="020B0604020202020204" pitchFamily="34" charset="0"/>
              </a:rPr>
              <a:t>15% for patent licensing</a:t>
            </a:r>
            <a:r>
              <a:rPr lang="en-US" sz="1350" dirty="0">
                <a:solidFill>
                  <a:srgbClr val="004D90">
                    <a:lumMod val="75000"/>
                  </a:srgbClr>
                </a:solidFill>
                <a:latin typeface="Arial" panose="020B0604020202020204" pitchFamily="34" charset="0"/>
                <a:cs typeface="Arial" panose="020B0604020202020204" pitchFamily="34" charset="0"/>
              </a:rPr>
              <a:t>. </a:t>
            </a:r>
          </a:p>
          <a:p>
            <a:pPr marL="685800" lvl="1"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Exemption of CIT for new companies and new innovating companies</a:t>
            </a:r>
          </a:p>
          <a:p>
            <a:pPr marL="342900" indent="-342900" algn="l"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Tax consolidation</a:t>
            </a:r>
            <a:r>
              <a:rPr lang="en-US" sz="1350" dirty="0">
                <a:solidFill>
                  <a:srgbClr val="004D90">
                    <a:lumMod val="75000"/>
                  </a:srgbClr>
                </a:solidFill>
                <a:latin typeface="Arial" panose="020B0604020202020204" pitchFamily="34" charset="0"/>
                <a:cs typeface="Arial" panose="020B0604020202020204" pitchFamily="34" charset="0"/>
              </a:rPr>
              <a:t> and </a:t>
            </a:r>
            <a:r>
              <a:rPr lang="en-US" sz="1350" b="1" dirty="0">
                <a:solidFill>
                  <a:srgbClr val="004D90">
                    <a:lumMod val="75000"/>
                  </a:srgbClr>
                </a:solidFill>
                <a:latin typeface="Arial" panose="020B0604020202020204" pitchFamily="34" charset="0"/>
                <a:cs typeface="Arial" panose="020B0604020202020204" pitchFamily="34" charset="0"/>
              </a:rPr>
              <a:t>holding regime</a:t>
            </a:r>
            <a:r>
              <a:rPr lang="en-US" sz="1350" dirty="0">
                <a:solidFill>
                  <a:srgbClr val="004D90">
                    <a:lumMod val="75000"/>
                  </a:srgbClr>
                </a:solidFill>
                <a:latin typeface="Arial" panose="020B0604020202020204" pitchFamily="34" charset="0"/>
                <a:cs typeface="Arial" panose="020B0604020202020204" pitchFamily="34" charset="0"/>
              </a:rPr>
              <a:t> (1,3% on dividends and 3,8% on sale’s gain of substantial shareholdings (&gt; 5%, 2 year holding)</a:t>
            </a:r>
          </a:p>
          <a:p>
            <a:pPr marL="342900" indent="-342900" algn="l" defTabSz="342900" rtl="0" fontAlgn="base">
              <a:lnSpc>
                <a:spcPct val="90000"/>
              </a:lnSpc>
              <a:spcBef>
                <a:spcPts val="750"/>
              </a:spcBef>
              <a:buClr>
                <a:srgbClr val="0D535F"/>
              </a:buClr>
              <a:buSzPct val="80000"/>
              <a:buFont typeface="Wingdings 3" charset="2"/>
              <a:buChar char=""/>
            </a:pPr>
            <a:r>
              <a:rPr lang="en-US" sz="1350" b="1" dirty="0">
                <a:solidFill>
                  <a:srgbClr val="004D90">
                    <a:lumMod val="75000"/>
                  </a:srgbClr>
                </a:solidFill>
                <a:latin typeface="Arial" panose="020B0604020202020204" pitchFamily="34" charset="0"/>
                <a:cs typeface="Arial" panose="020B0604020202020204" pitchFamily="34" charset="0"/>
              </a:rPr>
              <a:t>No CGT for non-residents on the disposal of French issued shares </a:t>
            </a:r>
            <a:r>
              <a:rPr lang="en-US" sz="1350" dirty="0">
                <a:solidFill>
                  <a:srgbClr val="004D90">
                    <a:lumMod val="75000"/>
                  </a:srgbClr>
                </a:solidFill>
                <a:latin typeface="Arial" panose="020B0604020202020204" pitchFamily="34" charset="0"/>
                <a:cs typeface="Arial" panose="020B0604020202020204" pitchFamily="34" charset="0"/>
              </a:rPr>
              <a:t>to the extent that the interest is &lt; 25% of the capital. </a:t>
            </a:r>
          </a:p>
          <a:p>
            <a:pPr marL="342900"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Friendly tax environment for assigned employees from abroad or new hired employees from overseas (</a:t>
            </a:r>
            <a:r>
              <a:rPr lang="en-US" sz="1350" b="1" dirty="0">
                <a:solidFill>
                  <a:srgbClr val="004D90">
                    <a:lumMod val="75000"/>
                  </a:srgbClr>
                </a:solidFill>
                <a:latin typeface="Arial" panose="020B0604020202020204" pitchFamily="34" charset="0"/>
                <a:cs typeface="Arial" panose="020B0604020202020204" pitchFamily="34" charset="0"/>
              </a:rPr>
              <a:t>income tax reduced up to 50% on salaries and foreign source income for 8 years</a:t>
            </a:r>
            <a:r>
              <a:rPr lang="en-US" sz="1350" dirty="0">
                <a:solidFill>
                  <a:srgbClr val="004D90">
                    <a:lumMod val="75000"/>
                  </a:srgbClr>
                </a:solidFill>
                <a:latin typeface="Arial" panose="020B0604020202020204" pitchFamily="34" charset="0"/>
                <a:cs typeface="Arial" panose="020B0604020202020204" pitchFamily="34" charset="0"/>
              </a:rPr>
              <a:t>).</a:t>
            </a:r>
          </a:p>
          <a:p>
            <a:pPr marL="342900" indent="-342900" algn="l" defTabSz="342900" rtl="0" fontAlgn="base">
              <a:lnSpc>
                <a:spcPct val="90000"/>
              </a:lnSpc>
              <a:spcBef>
                <a:spcPts val="750"/>
              </a:spcBef>
              <a:buClr>
                <a:srgbClr val="0D535F"/>
              </a:buClr>
              <a:buSzPct val="80000"/>
              <a:buFont typeface="Wingdings 3" charset="2"/>
              <a:buChar char=""/>
            </a:pPr>
            <a:r>
              <a:rPr lang="en-US" sz="1350" dirty="0">
                <a:solidFill>
                  <a:srgbClr val="004D90">
                    <a:lumMod val="75000"/>
                  </a:srgbClr>
                </a:solidFill>
                <a:latin typeface="Arial" panose="020B0604020202020204" pitchFamily="34" charset="0"/>
                <a:cs typeface="Arial" panose="020B0604020202020204" pitchFamily="34" charset="0"/>
              </a:rPr>
              <a:t>Subsidies and assistance from national and local authorities</a:t>
            </a:r>
          </a:p>
          <a:p>
            <a:pPr algn="l" defTabSz="342900" rtl="0" fontAlgn="base">
              <a:lnSpc>
                <a:spcPct val="90000"/>
              </a:lnSpc>
              <a:spcBef>
                <a:spcPts val="750"/>
              </a:spcBef>
              <a:buClr>
                <a:srgbClr val="0D535F"/>
              </a:buClr>
              <a:buSzPct val="80000"/>
            </a:pPr>
            <a:endParaRPr lang="en-US" sz="1350" dirty="0">
              <a:solidFill>
                <a:prstClr val="black"/>
              </a:solidFill>
              <a:latin typeface="Arial" panose="020B0604020202020204" pitchFamily="34" charset="0"/>
              <a:cs typeface="Arial" panose="020B0604020202020204" pitchFamily="34" charset="0"/>
            </a:endParaRPr>
          </a:p>
        </p:txBody>
      </p:sp>
      <p:sp>
        <p:nvSpPr>
          <p:cNvPr id="4" name="Foliennummernplatzhalter 5">
            <a:extLst>
              <a:ext uri="{FF2B5EF4-FFF2-40B4-BE49-F238E27FC236}">
                <a16:creationId xmlns:a16="http://schemas.microsoft.com/office/drawing/2014/main" id="{01D5B4F7-9817-9264-747E-BD0E1AC225B8}"/>
              </a:ext>
            </a:extLst>
          </p:cNvPr>
          <p:cNvSpPr txBox="1">
            <a:spLocks/>
          </p:cNvSpPr>
          <p:nvPr/>
        </p:nvSpPr>
        <p:spPr>
          <a:xfrm>
            <a:off x="445500" y="4698000"/>
            <a:ext cx="216000" cy="4455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586824BF-3B93-454D-8CFC-2835FAC2A0AB}" type="slidenum">
              <a:rPr lang="de-DE" sz="750">
                <a:solidFill>
                  <a:prstClr val="black"/>
                </a:solidFill>
                <a:latin typeface="Arial"/>
                <a:ea typeface="Open Sans" panose="020B0606030504020204" pitchFamily="34" charset="0"/>
                <a:cs typeface="Open Sans" panose="020B0606030504020204" pitchFamily="34" charset="0"/>
              </a:rPr>
              <a:pPr defTabSz="342900">
                <a:defRPr/>
              </a:pPr>
              <a:t>30</a:t>
            </a:fld>
            <a:endParaRPr lang="de-DE" sz="750" dirty="0">
              <a:solidFill>
                <a:prstClr val="black"/>
              </a:solidFill>
              <a:latin typeface="Arial"/>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DFF751BB-A7A4-BEE2-DC18-57B230FCD8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594" y="98426"/>
            <a:ext cx="2512584" cy="189000"/>
          </a:xfrm>
          <a:prstGeom prst="rect">
            <a:avLst/>
          </a:prstGeom>
        </p:spPr>
      </p:pic>
    </p:spTree>
    <p:extLst>
      <p:ext uri="{BB962C8B-B14F-4D97-AF65-F5344CB8AC3E}">
        <p14:creationId xmlns:p14="http://schemas.microsoft.com/office/powerpoint/2010/main" val="4233160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2" y="582279"/>
            <a:ext cx="6687131" cy="366266"/>
          </a:xfrm>
        </p:spPr>
        <p:txBody>
          <a:bodyPr anchor="t"/>
          <a:lstStyle/>
          <a:p>
            <a:r>
              <a:rPr lang="en-US" sz="1224" dirty="0"/>
              <a:t>Should you run your start-up from Germany?</a:t>
            </a:r>
            <a:endParaRPr lang="de-DE" sz="1224" dirty="0"/>
          </a:p>
        </p:txBody>
      </p:sp>
      <p:sp>
        <p:nvSpPr>
          <p:cNvPr id="9" name="Textplatzhalter 8"/>
          <p:cNvSpPr>
            <a:spLocks noGrp="1"/>
          </p:cNvSpPr>
          <p:nvPr>
            <p:ph type="body" sz="quarter" idx="13"/>
          </p:nvPr>
        </p:nvSpPr>
        <p:spPr>
          <a:xfrm>
            <a:off x="1215712" y="967823"/>
            <a:ext cx="6696849" cy="3759178"/>
          </a:xfrm>
        </p:spPr>
        <p:txBody>
          <a:bodyPr>
            <a:noAutofit/>
          </a:bodyPr>
          <a:lstStyle/>
          <a:p>
            <a:pPr lvl="3" algn="just">
              <a:lnSpc>
                <a:spcPct val="100000"/>
              </a:lnSpc>
              <a:defRPr/>
            </a:pPr>
            <a:endParaRPr lang="en-US" sz="1088"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No special German tax benefits for start-up companies</a:t>
            </a:r>
          </a:p>
          <a:p>
            <a:pPr marL="0" lvl="3" indent="0" algn="just">
              <a:lnSpc>
                <a:spcPct val="100000"/>
              </a:lnSpc>
              <a:buNone/>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German resident founder may constitute German taxable presence of foreign start-up company</a:t>
            </a:r>
          </a:p>
          <a:p>
            <a:pPr lvl="3" algn="just">
              <a:lnSpc>
                <a:spcPct val="100000"/>
              </a:lnSpc>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Transfer of IP from German resident founder to foreign start-up company against shares will be subject to German income tax at level of founder</a:t>
            </a:r>
          </a:p>
          <a:p>
            <a:pPr lvl="3" algn="just">
              <a:lnSpc>
                <a:spcPct val="100000"/>
              </a:lnSpc>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Shares granted as compensation for founder’s work for start-up company are subject to German taxation</a:t>
            </a:r>
          </a:p>
          <a:p>
            <a:pPr lvl="3" algn="just">
              <a:lnSpc>
                <a:spcPct val="100000"/>
              </a:lnSpc>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Stock options will be subject to German taxation at level of founder (or employee) upon exercise of option</a:t>
            </a:r>
          </a:p>
          <a:p>
            <a:pPr lvl="3" algn="just">
              <a:lnSpc>
                <a:spcPct val="100000"/>
              </a:lnSpc>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Minority shareholder founder working as an employee for German or foreign start-up company will become subject to German social security contributions</a:t>
            </a:r>
          </a:p>
          <a:p>
            <a:pPr marL="0" lvl="3" indent="0" algn="just">
              <a:lnSpc>
                <a:spcPct val="100000"/>
              </a:lnSpc>
              <a:buNone/>
              <a:defRPr/>
            </a:pPr>
            <a:endParaRPr lang="en-US" sz="816" dirty="0">
              <a:solidFill>
                <a:srgbClr val="262626"/>
              </a:solidFill>
              <a:ea typeface="Calibri" panose="020F0502020204030204" pitchFamily="34" charset="0"/>
              <a:cs typeface="Arial" panose="020B0604020202020204" pitchFamily="34" charset="0"/>
            </a:endParaRPr>
          </a:p>
          <a:p>
            <a:pPr lvl="3" algn="just">
              <a:lnSpc>
                <a:spcPct val="100000"/>
              </a:lnSpc>
              <a:defRPr/>
            </a:pPr>
            <a:r>
              <a:rPr lang="en-US" sz="1088" dirty="0">
                <a:solidFill>
                  <a:srgbClr val="262626"/>
                </a:solidFill>
                <a:ea typeface="Calibri" panose="020F0502020204030204" pitchFamily="34" charset="0"/>
                <a:cs typeface="Arial" panose="020B0604020202020204" pitchFamily="34" charset="0"/>
              </a:rPr>
              <a:t>Relocation from Germany may expose former German resident founder to German exit taxation</a:t>
            </a:r>
          </a:p>
          <a:p>
            <a:pPr marL="0" lvl="3" indent="0" algn="just">
              <a:lnSpc>
                <a:spcPct val="100000"/>
              </a:lnSpc>
              <a:buNone/>
              <a:defRPr/>
            </a:pPr>
            <a:endParaRPr lang="en-US" sz="1088" dirty="0">
              <a:solidFill>
                <a:srgbClr val="262626"/>
              </a:solidFill>
              <a:ea typeface="Calibri" panose="020F0502020204030204" pitchFamily="34" charset="0"/>
              <a:cs typeface="Arial" panose="020B0604020202020204" pitchFamily="34" charset="0"/>
            </a:endParaRPr>
          </a:p>
        </p:txBody>
      </p:sp>
      <p:sp>
        <p:nvSpPr>
          <p:cNvPr id="2" name="Foliennummernplatzhalter 1"/>
          <p:cNvSpPr>
            <a:spLocks noGrp="1"/>
          </p:cNvSpPr>
          <p:nvPr>
            <p:ph type="sldNum" sz="quarter" idx="12"/>
          </p:nvPr>
        </p:nvSpPr>
        <p:spPr/>
        <p:txBody>
          <a:bodyPr/>
          <a:lstStyle/>
          <a:p>
            <a:pPr algn="l" defTabSz="709487" rtl="0"/>
            <a:endParaRPr lang="de-DE" sz="1428" dirty="0">
              <a:solidFill>
                <a:prstClr val="black"/>
              </a:solidFill>
              <a:latin typeface="Arial"/>
            </a:endParaRPr>
          </a:p>
        </p:txBody>
      </p:sp>
      <p:sp>
        <p:nvSpPr>
          <p:cNvPr id="5" name="Fußzeilenplatzhalter 4">
            <a:extLst>
              <a:ext uri="{FF2B5EF4-FFF2-40B4-BE49-F238E27FC236}">
                <a16:creationId xmlns:a16="http://schemas.microsoft.com/office/drawing/2014/main" id="{5BCD6947-4AF1-42A6-9BE8-E1780256D5A1}"/>
              </a:ext>
            </a:extLst>
          </p:cNvPr>
          <p:cNvSpPr>
            <a:spLocks noGrp="1"/>
          </p:cNvSpPr>
          <p:nvPr>
            <p:ph type="ftr" sz="quarter" idx="18"/>
          </p:nvPr>
        </p:nvSpPr>
        <p:spPr/>
        <p:txBody>
          <a:bodyPr/>
          <a:lstStyle/>
          <a:p>
            <a:pPr defTabSz="709487" rtl="0"/>
            <a:endParaRPr lang="de-DE" dirty="0">
              <a:solidFill>
                <a:srgbClr val="333333"/>
              </a:solidFill>
              <a:latin typeface="Arial"/>
            </a:endParaRPr>
          </a:p>
        </p:txBody>
      </p:sp>
    </p:spTree>
    <p:extLst>
      <p:ext uri="{BB962C8B-B14F-4D97-AF65-F5344CB8AC3E}">
        <p14:creationId xmlns:p14="http://schemas.microsoft.com/office/powerpoint/2010/main" val="533074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BDD6C0E2-2A45-D11D-1E5A-9ABB0D693D88}"/>
              </a:ext>
            </a:extLst>
          </p:cNvPr>
          <p:cNvSpPr txBox="1">
            <a:spLocks/>
          </p:cNvSpPr>
          <p:nvPr/>
        </p:nvSpPr>
        <p:spPr>
          <a:xfrm>
            <a:off x="245608" y="122524"/>
            <a:ext cx="627569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5587"/>
                </a:solidFill>
                <a:effectLst/>
                <a:uLnTx/>
                <a:uFillTx/>
                <a:latin typeface="Grandview"/>
                <a:ea typeface="Verdana"/>
                <a:cs typeface="Arial"/>
              </a:rPr>
              <a:t>THE INVESTMENT MANAGEMENT EXEMPTION (“IMEX”)</a:t>
            </a:r>
          </a:p>
        </p:txBody>
      </p:sp>
      <p:cxnSp>
        <p:nvCxnSpPr>
          <p:cNvPr id="64" name="Connettore diritto 63">
            <a:extLst>
              <a:ext uri="{FF2B5EF4-FFF2-40B4-BE49-F238E27FC236}">
                <a16:creationId xmlns:a16="http://schemas.microsoft.com/office/drawing/2014/main" id="{8F84D230-09B9-3CDC-D3B7-C188EE6E1B8D}"/>
              </a:ext>
            </a:extLst>
          </p:cNvPr>
          <p:cNvCxnSpPr/>
          <p:nvPr/>
        </p:nvCxnSpPr>
        <p:spPr>
          <a:xfrm>
            <a:off x="4277574" y="705226"/>
            <a:ext cx="0" cy="4264819"/>
          </a:xfrm>
          <a:prstGeom prst="line">
            <a:avLst/>
          </a:prstGeom>
          <a:ln w="19050">
            <a:solidFill>
              <a:srgbClr val="005587"/>
            </a:solidFill>
          </a:ln>
        </p:spPr>
        <p:style>
          <a:lnRef idx="1">
            <a:schemeClr val="accent1"/>
          </a:lnRef>
          <a:fillRef idx="0">
            <a:schemeClr val="accent1"/>
          </a:fillRef>
          <a:effectRef idx="0">
            <a:schemeClr val="accent1"/>
          </a:effectRef>
          <a:fontRef idx="minor">
            <a:schemeClr val="tx1"/>
          </a:fontRef>
        </p:style>
      </p:cxnSp>
      <p:pic>
        <p:nvPicPr>
          <p:cNvPr id="77" name="Immagine 76">
            <a:extLst>
              <a:ext uri="{FF2B5EF4-FFF2-40B4-BE49-F238E27FC236}">
                <a16:creationId xmlns:a16="http://schemas.microsoft.com/office/drawing/2014/main" id="{FD1D775E-6EDE-7332-4BBB-E3E201CDA71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96550" y="770578"/>
            <a:ext cx="341168" cy="341168"/>
          </a:xfrm>
          <a:prstGeom prst="rect">
            <a:avLst/>
          </a:prstGeom>
        </p:spPr>
      </p:pic>
      <p:sp>
        <p:nvSpPr>
          <p:cNvPr id="4" name="Segnaposto numero diapositiva 3">
            <a:extLst>
              <a:ext uri="{FF2B5EF4-FFF2-40B4-BE49-F238E27FC236}">
                <a16:creationId xmlns:a16="http://schemas.microsoft.com/office/drawing/2014/main" id="{7263D228-58DB-B0B3-3DB9-3B3EA19A3206}"/>
              </a:ext>
            </a:extLst>
          </p:cNvPr>
          <p:cNvSpPr>
            <a:spLocks noGrp="1"/>
          </p:cNvSpPr>
          <p:nvPr>
            <p:ph type="sldNum" sz="quarter" idx="13"/>
          </p:nvPr>
        </p:nvSpPr>
        <p:spPr>
          <a:xfrm>
            <a:off x="6522914" y="4838149"/>
            <a:ext cx="20574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1" name="Straight Connector 2">
            <a:extLst>
              <a:ext uri="{FF2B5EF4-FFF2-40B4-BE49-F238E27FC236}">
                <a16:creationId xmlns:a16="http://schemas.microsoft.com/office/drawing/2014/main" id="{8ACBD0DF-F1A9-3CA3-9D4D-9DB14983EF86}"/>
              </a:ext>
            </a:extLst>
          </p:cNvPr>
          <p:cNvCxnSpPr>
            <a:cxnSpLocks/>
          </p:cNvCxnSpPr>
          <p:nvPr/>
        </p:nvCxnSpPr>
        <p:spPr>
          <a:xfrm>
            <a:off x="27705" y="2915369"/>
            <a:ext cx="4224627"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819F221E-1FDE-3AE9-02FC-8D7B883F6B72}"/>
              </a:ext>
            </a:extLst>
          </p:cNvPr>
          <p:cNvPicPr>
            <a:picLocks noChangeAspect="1"/>
          </p:cNvPicPr>
          <p:nvPr/>
        </p:nvPicPr>
        <p:blipFill>
          <a:blip r:embed="rId4"/>
          <a:stretch>
            <a:fillRect/>
          </a:stretch>
        </p:blipFill>
        <p:spPr>
          <a:xfrm>
            <a:off x="3717214" y="2971132"/>
            <a:ext cx="501283" cy="260203"/>
          </a:xfrm>
          <a:prstGeom prst="rect">
            <a:avLst/>
          </a:prstGeom>
        </p:spPr>
      </p:pic>
      <p:sp>
        <p:nvSpPr>
          <p:cNvPr id="14" name="CasellaDiTesto 13">
            <a:extLst>
              <a:ext uri="{FF2B5EF4-FFF2-40B4-BE49-F238E27FC236}">
                <a16:creationId xmlns:a16="http://schemas.microsoft.com/office/drawing/2014/main" id="{DBB1D06C-E33E-1537-65EC-34AFD70EB1DA}"/>
              </a:ext>
            </a:extLst>
          </p:cNvPr>
          <p:cNvSpPr txBox="1"/>
          <p:nvPr/>
        </p:nvSpPr>
        <p:spPr>
          <a:xfrm>
            <a:off x="4305707" y="712845"/>
            <a:ext cx="4544292" cy="437555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The </a:t>
            </a:r>
            <a:r>
              <a:rPr kumimoji="0" lang="en-US" sz="11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Italian budget law 2023 </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(“Budget Law”) has introduced the so-called ‘Investment Management Exemption’ (IMEX) </a:t>
            </a:r>
            <a:r>
              <a:rPr kumimoji="0" lang="en-US" sz="11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in order to give certainty to Investment Fund Management practices</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with a particular focus to the risk for a permanent establishment in Italy (“PE”) for a non-Italian resident fund or its investors.</a:t>
            </a:r>
          </a:p>
          <a:p>
            <a:pPr marL="0" marR="0" lvl="0" indent="0" algn="just" defTabSz="457200" rtl="0" eaLnBrk="1" fontAlgn="auto" latinLnBrk="0" hangingPunct="1">
              <a:lnSpc>
                <a:spcPct val="100000"/>
              </a:lnSpc>
              <a:spcBef>
                <a:spcPts val="0"/>
              </a:spcBef>
              <a:spcAft>
                <a:spcPts val="2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a:p>
            <a:pPr marL="0" marR="0" lvl="0" indent="0" algn="just" defTabSz="4572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The new Budget law amends Article 162 of the Italian Consolidated Tax Code (“ICTC”), dedicated to PE, and provides the conditions under which </a:t>
            </a:r>
            <a:r>
              <a:rPr kumimoji="0" lang="en-US" sz="11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investment funds/investors can avoid being considered as having a PE in Italy due to the activities carried out by managers</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a:t>
            </a:r>
          </a:p>
          <a:p>
            <a:pPr marL="0" marR="0" lvl="0" indent="0" algn="just" defTabSz="457200" rtl="0" eaLnBrk="1" fontAlgn="auto" latinLnBrk="0" hangingPunct="1">
              <a:lnSpc>
                <a:spcPct val="100000"/>
              </a:lnSpc>
              <a:spcBef>
                <a:spcPts val="0"/>
              </a:spcBef>
              <a:spcAft>
                <a:spcPts val="2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a:p>
            <a:pPr marL="0" marR="0" lvl="0" indent="0" algn="just" defTabSz="4572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These presumptions are specifically conditioned to:</a:t>
            </a:r>
          </a:p>
          <a:p>
            <a:pPr marL="0" marR="0" lvl="0" indent="0" algn="just"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the </a:t>
            </a:r>
            <a:r>
              <a:rPr kumimoji="0" lang="en-US" sz="11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residency of the investment vehicle</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and its foreign subsidiaries in a jurisdiction that allows the exchange of information</a:t>
            </a:r>
          </a:p>
          <a:p>
            <a:pPr marL="0" marR="0" lvl="0" indent="0" algn="just"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the </a:t>
            </a:r>
            <a:r>
              <a:rPr kumimoji="0" lang="en-US" sz="11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independence</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a:t>
            </a:r>
            <a:r>
              <a:rPr kumimoji="0" lang="en-US" sz="11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requirements of the investment vehicle </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to be specified in further decrees</a:t>
            </a:r>
          </a:p>
          <a:p>
            <a:pPr marL="0" marR="0" lvl="0" indent="0" algn="just"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the</a:t>
            </a:r>
            <a:r>
              <a:rPr kumimoji="0" lang="en-US" sz="11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 manager requirements</a:t>
            </a: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 in relation to the investment vehicle</a:t>
            </a:r>
            <a:r>
              <a:rPr kumimoji="0" lang="en-US" sz="1100" b="1" i="0" u="none" strike="noStrike" kern="1200" cap="none" spc="0" normalizeH="0" baseline="0" noProof="0">
                <a:ln>
                  <a:noFill/>
                </a:ln>
                <a:solidFill>
                  <a:srgbClr val="000000"/>
                </a:solidFill>
                <a:effectLst/>
                <a:uLnTx/>
                <a:uFillTx/>
                <a:latin typeface="Grandview" panose="020B0502040204020203" pitchFamily="34" charset="0"/>
                <a:ea typeface="+mn-ea"/>
                <a:cs typeface="+mn-cs"/>
              </a:rPr>
              <a:t>:</a:t>
            </a:r>
            <a:endPar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endParaRPr>
          </a:p>
          <a:p>
            <a:pPr marL="742950" marR="0" lvl="1" indent="-285750" algn="just"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absence of positions in the management and/or control bodies of the investment vehicle</a:t>
            </a:r>
          </a:p>
          <a:p>
            <a:pPr marL="742950" marR="0" lvl="1" indent="-285750" algn="just"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absence of a participation of more than 25% in the profits of the investment vehicle</a:t>
            </a:r>
          </a:p>
          <a:p>
            <a:pPr marL="742950" marR="0" lvl="1" indent="-285750" algn="just"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Grandview" panose="020B0502040204020203" pitchFamily="34" charset="0"/>
                <a:ea typeface="+mn-ea"/>
                <a:cs typeface="+mn-cs"/>
              </a:rPr>
              <a:t>a fair market value remuneration.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riangolo isoscele 17">
            <a:extLst>
              <a:ext uri="{FF2B5EF4-FFF2-40B4-BE49-F238E27FC236}">
                <a16:creationId xmlns:a16="http://schemas.microsoft.com/office/drawing/2014/main" id="{A0A6916B-7B79-02EB-B2D5-04A746FBF423}"/>
              </a:ext>
            </a:extLst>
          </p:cNvPr>
          <p:cNvSpPr/>
          <p:nvPr/>
        </p:nvSpPr>
        <p:spPr>
          <a:xfrm>
            <a:off x="223147" y="1008382"/>
            <a:ext cx="925118" cy="757685"/>
          </a:xfrm>
          <a:prstGeom prst="triangle">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19" name="Rettangolo 18">
            <a:extLst>
              <a:ext uri="{FF2B5EF4-FFF2-40B4-BE49-F238E27FC236}">
                <a16:creationId xmlns:a16="http://schemas.microsoft.com/office/drawing/2014/main" id="{CF825ECB-F1D5-32D4-9BFC-D42D7680395A}"/>
              </a:ext>
            </a:extLst>
          </p:cNvPr>
          <p:cNvSpPr/>
          <p:nvPr/>
        </p:nvSpPr>
        <p:spPr>
          <a:xfrm>
            <a:off x="207906" y="2110740"/>
            <a:ext cx="955670" cy="518157"/>
          </a:xfrm>
          <a:prstGeom prst="rect">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err="1">
                <a:ln>
                  <a:noFill/>
                </a:ln>
                <a:solidFill>
                  <a:prstClr val="white"/>
                </a:solidFill>
                <a:effectLst/>
                <a:uLnTx/>
                <a:uFillTx/>
                <a:latin typeface="Grandview" panose="020B0502040204020203" pitchFamily="34" charset="0"/>
                <a:ea typeface="+mn-ea"/>
                <a:cs typeface="+mn-cs"/>
              </a:rPr>
              <a:t>Subsidiary</a:t>
            </a:r>
            <a:endParaRPr kumimoji="0" lang="it-IT" sz="12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cxnSp>
        <p:nvCxnSpPr>
          <p:cNvPr id="22" name="Connettore diritto 21">
            <a:extLst>
              <a:ext uri="{FF2B5EF4-FFF2-40B4-BE49-F238E27FC236}">
                <a16:creationId xmlns:a16="http://schemas.microsoft.com/office/drawing/2014/main" id="{A22F616C-6562-90D2-140A-0809EA413B40}"/>
              </a:ext>
            </a:extLst>
          </p:cNvPr>
          <p:cNvCxnSpPr>
            <a:cxnSpLocks/>
            <a:stCxn id="19" idx="0"/>
            <a:endCxn id="18" idx="3"/>
          </p:cNvCxnSpPr>
          <p:nvPr/>
        </p:nvCxnSpPr>
        <p:spPr>
          <a:xfrm flipH="1" flipV="1">
            <a:off x="685706" y="1766067"/>
            <a:ext cx="35" cy="344673"/>
          </a:xfrm>
          <a:prstGeom prst="line">
            <a:avLst/>
          </a:prstGeom>
          <a:ln w="12700">
            <a:solidFill>
              <a:srgbClr val="005587"/>
            </a:solidFill>
            <a:prstDash val="solid"/>
          </a:ln>
        </p:spPr>
        <p:style>
          <a:lnRef idx="1">
            <a:schemeClr val="accent1"/>
          </a:lnRef>
          <a:fillRef idx="0">
            <a:schemeClr val="accent1"/>
          </a:fillRef>
          <a:effectRef idx="0">
            <a:schemeClr val="accent1"/>
          </a:effectRef>
          <a:fontRef idx="minor">
            <a:schemeClr val="tx1"/>
          </a:fontRef>
        </p:style>
      </p:cxnSp>
      <p:sp>
        <p:nvSpPr>
          <p:cNvPr id="39" name="CasellaDiTesto 38">
            <a:extLst>
              <a:ext uri="{FF2B5EF4-FFF2-40B4-BE49-F238E27FC236}">
                <a16:creationId xmlns:a16="http://schemas.microsoft.com/office/drawing/2014/main" id="{E62090C0-E853-63AC-56B4-A0DD1CC3A339}"/>
              </a:ext>
            </a:extLst>
          </p:cNvPr>
          <p:cNvSpPr txBox="1"/>
          <p:nvPr/>
        </p:nvSpPr>
        <p:spPr>
          <a:xfrm>
            <a:off x="238422" y="1432675"/>
            <a:ext cx="925117" cy="3949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prstClr val="white"/>
                </a:solidFill>
                <a:effectLst/>
                <a:uLnTx/>
                <a:uFillTx/>
                <a:latin typeface="Grandview" panose="020B0502040204020203" pitchFamily="34" charset="0"/>
                <a:ea typeface="+mn-ea"/>
                <a:cs typeface="+mn-cs"/>
              </a:rPr>
              <a:t>Investment </a:t>
            </a: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prstClr val="white"/>
                </a:solidFill>
                <a:effectLst/>
                <a:uLnTx/>
                <a:uFillTx/>
                <a:latin typeface="Grandview" panose="020B0502040204020203" pitchFamily="34" charset="0"/>
                <a:ea typeface="+mn-ea"/>
                <a:cs typeface="+mn-cs"/>
              </a:rPr>
              <a:t>Vehicle</a:t>
            </a: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CasellaDiTesto 95">
            <a:extLst>
              <a:ext uri="{FF2B5EF4-FFF2-40B4-BE49-F238E27FC236}">
                <a16:creationId xmlns:a16="http://schemas.microsoft.com/office/drawing/2014/main" id="{4B4DAA43-3141-BF12-1DE2-57FA081A2474}"/>
              </a:ext>
            </a:extLst>
          </p:cNvPr>
          <p:cNvSpPr txBox="1"/>
          <p:nvPr/>
        </p:nvSpPr>
        <p:spPr>
          <a:xfrm>
            <a:off x="1396099" y="4297883"/>
            <a:ext cx="92511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70AD47"/>
                </a:solidFill>
                <a:effectLst/>
                <a:uLnTx/>
                <a:uFillTx/>
                <a:latin typeface="Grandview" panose="020B0502040204020203" pitchFamily="34" charset="0"/>
                <a:ea typeface="+mn-ea"/>
                <a:cs typeface="+mn-cs"/>
              </a:rPr>
              <a:t>EXAMPLE 1</a:t>
            </a:r>
            <a:endParaRPr kumimoji="0" lang="it-IT" sz="1800" b="1" i="1"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7" name="CasellaDiTesto 96">
            <a:extLst>
              <a:ext uri="{FF2B5EF4-FFF2-40B4-BE49-F238E27FC236}">
                <a16:creationId xmlns:a16="http://schemas.microsoft.com/office/drawing/2014/main" id="{9D027040-2954-ADAA-F081-D6184F7A0FF3}"/>
              </a:ext>
            </a:extLst>
          </p:cNvPr>
          <p:cNvSpPr txBox="1"/>
          <p:nvPr/>
        </p:nvSpPr>
        <p:spPr>
          <a:xfrm>
            <a:off x="2672856" y="4297883"/>
            <a:ext cx="925117"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FFC000"/>
                </a:solidFill>
                <a:effectLst/>
                <a:uLnTx/>
                <a:uFillTx/>
                <a:latin typeface="Grandview" panose="020B0502040204020203" pitchFamily="34" charset="0"/>
                <a:ea typeface="+mn-ea"/>
                <a:cs typeface="+mn-cs"/>
              </a:rPr>
              <a:t>EXAMPLE 2</a:t>
            </a:r>
            <a:endParaRPr kumimoji="0" lang="it-IT" sz="1800" b="1" i="1"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15" name="Rettangolo 114">
            <a:extLst>
              <a:ext uri="{FF2B5EF4-FFF2-40B4-BE49-F238E27FC236}">
                <a16:creationId xmlns:a16="http://schemas.microsoft.com/office/drawing/2014/main" id="{ABF426C8-72E3-6CA0-09D8-1A8A395F41CB}"/>
              </a:ext>
            </a:extLst>
          </p:cNvPr>
          <p:cNvSpPr/>
          <p:nvPr/>
        </p:nvSpPr>
        <p:spPr>
          <a:xfrm>
            <a:off x="1279215" y="3695632"/>
            <a:ext cx="1114785" cy="518157"/>
          </a:xfrm>
          <a:prstGeom prst="rect">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err="1">
                <a:ln>
                  <a:noFill/>
                </a:ln>
                <a:solidFill>
                  <a:prstClr val="white"/>
                </a:solidFill>
                <a:effectLst/>
                <a:uLnTx/>
                <a:uFillTx/>
                <a:latin typeface="Grandview" panose="020B0502040204020203" pitchFamily="34" charset="0"/>
                <a:ea typeface="+mn-ea"/>
                <a:cs typeface="+mn-cs"/>
              </a:rPr>
              <a:t>Italian</a:t>
            </a:r>
            <a:r>
              <a:rPr kumimoji="0" lang="it-IT" sz="900" b="0" i="0" u="none" strike="noStrike" kern="1200" cap="none" spc="0" normalizeH="0" baseline="0" noProof="0">
                <a:ln>
                  <a:noFill/>
                </a:ln>
                <a:solidFill>
                  <a:prstClr val="white"/>
                </a:solidFill>
                <a:effectLst/>
                <a:uLnTx/>
                <a:uFillTx/>
                <a:latin typeface="Grandview" panose="020B0502040204020203" pitchFamily="34" charset="0"/>
                <a:ea typeface="+mn-ea"/>
                <a:cs typeface="+mn-cs"/>
              </a:rPr>
              <a:t> Asset/Investment manager</a:t>
            </a:r>
          </a:p>
        </p:txBody>
      </p:sp>
      <p:sp>
        <p:nvSpPr>
          <p:cNvPr id="116" name="Rettangolo 115">
            <a:extLst>
              <a:ext uri="{FF2B5EF4-FFF2-40B4-BE49-F238E27FC236}">
                <a16:creationId xmlns:a16="http://schemas.microsoft.com/office/drawing/2014/main" id="{83738BD3-F578-BD35-5FF5-9169D87B2665}"/>
              </a:ext>
            </a:extLst>
          </p:cNvPr>
          <p:cNvSpPr/>
          <p:nvPr/>
        </p:nvSpPr>
        <p:spPr>
          <a:xfrm>
            <a:off x="2570465" y="3695632"/>
            <a:ext cx="1114785" cy="518157"/>
          </a:xfrm>
          <a:prstGeom prst="rect">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err="1">
                <a:ln>
                  <a:noFill/>
                </a:ln>
                <a:solidFill>
                  <a:prstClr val="white"/>
                </a:solidFill>
                <a:effectLst/>
                <a:uLnTx/>
                <a:uFillTx/>
                <a:latin typeface="Grandview" panose="020B0502040204020203" pitchFamily="34" charset="0"/>
                <a:ea typeface="+mn-ea"/>
                <a:cs typeface="+mn-cs"/>
              </a:rPr>
              <a:t>Italian</a:t>
            </a:r>
            <a:r>
              <a:rPr kumimoji="0" lang="it-IT" sz="900" b="0" i="0" u="none" strike="noStrike" kern="1200" cap="none" spc="0" normalizeH="0" baseline="0" noProof="0">
                <a:ln>
                  <a:noFill/>
                </a:ln>
                <a:solidFill>
                  <a:prstClr val="white"/>
                </a:solidFill>
                <a:effectLst/>
                <a:uLnTx/>
                <a:uFillTx/>
                <a:latin typeface="Grandview" panose="020B0502040204020203" pitchFamily="34" charset="0"/>
                <a:ea typeface="+mn-ea"/>
                <a:cs typeface="+mn-cs"/>
              </a:rPr>
              <a:t> Office</a:t>
            </a:r>
          </a:p>
        </p:txBody>
      </p:sp>
      <p:sp>
        <p:nvSpPr>
          <p:cNvPr id="117" name="Rettangolo 116">
            <a:extLst>
              <a:ext uri="{FF2B5EF4-FFF2-40B4-BE49-F238E27FC236}">
                <a16:creationId xmlns:a16="http://schemas.microsoft.com/office/drawing/2014/main" id="{0AD153AC-7F81-8B02-9EA4-459F65CDF0D1}"/>
              </a:ext>
            </a:extLst>
          </p:cNvPr>
          <p:cNvSpPr/>
          <p:nvPr/>
        </p:nvSpPr>
        <p:spPr>
          <a:xfrm>
            <a:off x="2569315" y="1309498"/>
            <a:ext cx="1104329" cy="518157"/>
          </a:xfrm>
          <a:prstGeom prst="rect">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Foreign</a:t>
            </a:r>
            <a:r>
              <a:rPr kumimoji="0" lang="it-IT" sz="900" b="0" i="0" u="none" strike="noStrike" kern="1200" cap="none" spc="0" normalizeH="0" baseline="0" noProof="0">
                <a:ln>
                  <a:noFill/>
                </a:ln>
                <a:solidFill>
                  <a:prstClr val="white"/>
                </a:solidFill>
                <a:effectLst/>
                <a:uLnTx/>
                <a:uFillTx/>
                <a:latin typeface="Grandview" panose="020B0502040204020203" pitchFamily="34" charset="0"/>
                <a:ea typeface="+mn-ea"/>
                <a:cs typeface="+mn-cs"/>
              </a:rPr>
              <a:t> Asset/Investment manager</a:t>
            </a:r>
          </a:p>
        </p:txBody>
      </p:sp>
      <p:cxnSp>
        <p:nvCxnSpPr>
          <p:cNvPr id="118" name="Connettore diritto 117">
            <a:extLst>
              <a:ext uri="{FF2B5EF4-FFF2-40B4-BE49-F238E27FC236}">
                <a16:creationId xmlns:a16="http://schemas.microsoft.com/office/drawing/2014/main" id="{405BC982-E8C5-945F-011F-A2F1D544306E}"/>
              </a:ext>
            </a:extLst>
          </p:cNvPr>
          <p:cNvCxnSpPr>
            <a:cxnSpLocks/>
            <a:stCxn id="116" idx="0"/>
            <a:endCxn id="117" idx="2"/>
          </p:cNvCxnSpPr>
          <p:nvPr/>
        </p:nvCxnSpPr>
        <p:spPr>
          <a:xfrm flipH="1" flipV="1">
            <a:off x="3121480" y="1827655"/>
            <a:ext cx="6378" cy="1867977"/>
          </a:xfrm>
          <a:prstGeom prst="line">
            <a:avLst/>
          </a:prstGeom>
          <a:ln w="12700">
            <a:solidFill>
              <a:srgbClr val="005587"/>
            </a:solidFill>
            <a:prstDash val="solid"/>
          </a:ln>
        </p:spPr>
        <p:style>
          <a:lnRef idx="1">
            <a:schemeClr val="accent1"/>
          </a:lnRef>
          <a:fillRef idx="0">
            <a:schemeClr val="accent1"/>
          </a:fillRef>
          <a:effectRef idx="0">
            <a:schemeClr val="accent1"/>
          </a:effectRef>
          <a:fontRef idx="minor">
            <a:schemeClr val="tx1"/>
          </a:fontRef>
        </p:style>
      </p:cxnSp>
      <p:sp>
        <p:nvSpPr>
          <p:cNvPr id="123" name="Rettangolo 122">
            <a:extLst>
              <a:ext uri="{FF2B5EF4-FFF2-40B4-BE49-F238E27FC236}">
                <a16:creationId xmlns:a16="http://schemas.microsoft.com/office/drawing/2014/main" id="{4808CBA3-2CE8-4F0F-A16B-1A7330582859}"/>
              </a:ext>
            </a:extLst>
          </p:cNvPr>
          <p:cNvSpPr/>
          <p:nvPr/>
        </p:nvSpPr>
        <p:spPr>
          <a:xfrm>
            <a:off x="262637" y="3694500"/>
            <a:ext cx="846682" cy="518157"/>
          </a:xfrm>
          <a:prstGeom prst="rect">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err="1">
                <a:ln>
                  <a:noFill/>
                </a:ln>
                <a:solidFill>
                  <a:prstClr val="white"/>
                </a:solidFill>
                <a:effectLst/>
                <a:uLnTx/>
                <a:uFillTx/>
                <a:latin typeface="Grandview" panose="020B0502040204020203" pitchFamily="34" charset="0"/>
                <a:ea typeface="+mn-ea"/>
                <a:cs typeface="+mn-cs"/>
              </a:rPr>
              <a:t>Italian</a:t>
            </a:r>
            <a:r>
              <a:rPr kumimoji="0" lang="it-IT" sz="9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Targets</a:t>
            </a:r>
            <a:endParaRPr kumimoji="0" lang="it-IT" sz="9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cxnSp>
        <p:nvCxnSpPr>
          <p:cNvPr id="124" name="Connettore diritto 123">
            <a:extLst>
              <a:ext uri="{FF2B5EF4-FFF2-40B4-BE49-F238E27FC236}">
                <a16:creationId xmlns:a16="http://schemas.microsoft.com/office/drawing/2014/main" id="{A4CBA89B-AE47-E83F-7889-CB2AC3847BDB}"/>
              </a:ext>
            </a:extLst>
          </p:cNvPr>
          <p:cNvCxnSpPr>
            <a:cxnSpLocks/>
            <a:stCxn id="123" idx="0"/>
            <a:endCxn id="19" idx="2"/>
          </p:cNvCxnSpPr>
          <p:nvPr/>
        </p:nvCxnSpPr>
        <p:spPr>
          <a:xfrm flipH="1" flipV="1">
            <a:off x="685741" y="2628897"/>
            <a:ext cx="237" cy="1065603"/>
          </a:xfrm>
          <a:prstGeom prst="line">
            <a:avLst/>
          </a:prstGeom>
          <a:ln w="12700">
            <a:solidFill>
              <a:srgbClr val="005587"/>
            </a:solidFill>
            <a:prstDash val="solid"/>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016CCADF-EEC6-7DF9-AE8D-67EAD91BF85F}"/>
              </a:ext>
            </a:extLst>
          </p:cNvPr>
          <p:cNvSpPr/>
          <p:nvPr/>
        </p:nvSpPr>
        <p:spPr>
          <a:xfrm>
            <a:off x="86172" y="3728067"/>
            <a:ext cx="978775" cy="505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4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4" name="Group 14"/>
          <p:cNvGrpSpPr>
            <a:grpSpLocks noChangeAspect="1"/>
          </p:cNvGrpSpPr>
          <p:nvPr/>
        </p:nvGrpSpPr>
        <p:grpSpPr>
          <a:xfrm>
            <a:off x="5402253" y="0"/>
            <a:ext cx="3741748" cy="5147512"/>
            <a:chOff x="0" y="0"/>
            <a:chExt cx="7594600" cy="10447871"/>
          </a:xfrm>
        </p:grpSpPr>
        <p:sp>
          <p:nvSpPr>
            <p:cNvPr id="15" name="Freeform 15"/>
            <p:cNvSpPr/>
            <p:nvPr/>
          </p:nvSpPr>
          <p:spPr>
            <a:xfrm>
              <a:off x="0" y="0"/>
              <a:ext cx="7594600" cy="10447909"/>
            </a:xfrm>
            <a:custGeom>
              <a:avLst/>
              <a:gdLst/>
              <a:ahLst/>
              <a:cxnLst/>
              <a:rect l="l" t="t" r="r" b="b"/>
              <a:pathLst>
                <a:path w="7594600" h="10447909">
                  <a:moveTo>
                    <a:pt x="5935091" y="0"/>
                  </a:moveTo>
                  <a:lnTo>
                    <a:pt x="2065909" y="1862709"/>
                  </a:lnTo>
                  <a:lnTo>
                    <a:pt x="0" y="5401691"/>
                  </a:lnTo>
                  <a:lnTo>
                    <a:pt x="618109" y="8729090"/>
                  </a:lnTo>
                  <a:lnTo>
                    <a:pt x="3429000" y="10447909"/>
                  </a:lnTo>
                  <a:lnTo>
                    <a:pt x="7594600" y="10447909"/>
                  </a:lnTo>
                  <a:lnTo>
                    <a:pt x="7594600" y="0"/>
                  </a:lnTo>
                  <a:close/>
                </a:path>
              </a:pathLst>
            </a:custGeom>
            <a:blipFill>
              <a:blip r:embed="rId2"/>
              <a:stretch>
                <a:fillRect l="-41713" r="-41713"/>
              </a:stretch>
            </a:blipFill>
          </p:spPr>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3"/>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3"/>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4"/>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395923" y="1735488"/>
            <a:ext cx="5789443" cy="962508"/>
          </a:xfrm>
          <a:prstGeom prst="rect">
            <a:avLst/>
          </a:prstGeom>
        </p:spPr>
        <p:txBody>
          <a:bodyPr lIns="0" tIns="0" rIns="0" bIns="0" rtlCol="0" anchor="t">
            <a:spAutoFit/>
          </a:bodyPr>
          <a:lstStyle/>
          <a:p>
            <a:pPr algn="l" defTabSz="457200" rtl="0">
              <a:lnSpc>
                <a:spcPts val="2476"/>
              </a:lnSpc>
            </a:pPr>
            <a:r>
              <a:rPr lang="en-US" sz="2251" b="1" dirty="0">
                <a:solidFill>
                  <a:srgbClr val="000000"/>
                </a:solidFill>
                <a:latin typeface="Poppins Medium Bold"/>
              </a:rPr>
              <a:t>Real Estate Investments</a:t>
            </a:r>
          </a:p>
          <a:p>
            <a:pPr algn="l" defTabSz="457200" rtl="0">
              <a:lnSpc>
                <a:spcPts val="2476"/>
              </a:lnSpc>
              <a:spcBef>
                <a:spcPct val="0"/>
              </a:spcBef>
            </a:pPr>
            <a:r>
              <a:rPr lang="en-US" sz="2251" dirty="0">
                <a:solidFill>
                  <a:srgbClr val="000000"/>
                </a:solidFill>
                <a:latin typeface="Poppins Medium"/>
              </a:rPr>
              <a:t>How should you structure such an investment?</a:t>
            </a:r>
          </a:p>
        </p:txBody>
      </p:sp>
      <p:pic>
        <p:nvPicPr>
          <p:cNvPr id="22" name="Picture 21">
            <a:extLst>
              <a:ext uri="{FF2B5EF4-FFF2-40B4-BE49-F238E27FC236}">
                <a16:creationId xmlns:a16="http://schemas.microsoft.com/office/drawing/2014/main" id="{61C55EB1-2A17-2FC4-92DC-CC29A609DD7A}"/>
              </a:ext>
            </a:extLst>
          </p:cNvPr>
          <p:cNvPicPr>
            <a:picLocks noChangeAspect="1"/>
          </p:cNvPicPr>
          <p:nvPr/>
        </p:nvPicPr>
        <p:blipFill>
          <a:blip r:embed="rId5"/>
          <a:stretch>
            <a:fillRect/>
          </a:stretch>
        </p:blipFill>
        <p:spPr>
          <a:xfrm>
            <a:off x="7709348" y="4191820"/>
            <a:ext cx="1426588" cy="83522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2" y="582279"/>
            <a:ext cx="6687131" cy="366266"/>
          </a:xfrm>
        </p:spPr>
        <p:txBody>
          <a:bodyPr anchor="t"/>
          <a:lstStyle/>
          <a:p>
            <a:r>
              <a:rPr lang="en-US" sz="1224" dirty="0"/>
              <a:t>How to hold German real estate ?</a:t>
            </a:r>
            <a:endParaRPr lang="de-DE" sz="1224" dirty="0"/>
          </a:p>
        </p:txBody>
      </p:sp>
      <p:sp>
        <p:nvSpPr>
          <p:cNvPr id="9" name="Textplatzhalter 8"/>
          <p:cNvSpPr>
            <a:spLocks noGrp="1"/>
          </p:cNvSpPr>
          <p:nvPr>
            <p:ph type="body" sz="quarter" idx="13"/>
          </p:nvPr>
        </p:nvSpPr>
        <p:spPr>
          <a:xfrm>
            <a:off x="1215712" y="967823"/>
            <a:ext cx="6696849" cy="3759178"/>
          </a:xfrm>
        </p:spPr>
        <p:txBody>
          <a:bodyPr>
            <a:noAutofit/>
          </a:bodyPr>
          <a:lstStyle/>
          <a:p>
            <a:pPr marL="0" lvl="3" indent="0" algn="just">
              <a:lnSpc>
                <a:spcPct val="100000"/>
              </a:lnSpc>
              <a:buNone/>
              <a:defRPr/>
            </a:pPr>
            <a:endParaRPr lang="en-US" sz="544" b="1" dirty="0"/>
          </a:p>
          <a:p>
            <a:pPr marL="0" lvl="3" indent="0" algn="just">
              <a:lnSpc>
                <a:spcPct val="100000"/>
              </a:lnSpc>
              <a:buNone/>
              <a:defRPr/>
            </a:pPr>
            <a:r>
              <a:rPr lang="en-US" sz="1088" b="1" dirty="0"/>
              <a:t>Direct investment by individual owner</a:t>
            </a:r>
            <a:endParaRPr lang="en-US" sz="816" dirty="0"/>
          </a:p>
          <a:p>
            <a:pPr marL="0" lvl="3" indent="0" algn="just">
              <a:lnSpc>
                <a:spcPct val="100000"/>
              </a:lnSpc>
              <a:buNone/>
              <a:defRPr/>
            </a:pPr>
            <a:endParaRPr lang="en-US"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Income from German real estate is always subject to German taxation (income tax and potentially trade tax)</a:t>
            </a:r>
          </a:p>
          <a:p>
            <a:pPr marL="244039" lvl="4" indent="-244039" algn="just" defTabSz="709440">
              <a:lnSpc>
                <a:spcPct val="100000"/>
              </a:lnSpc>
              <a:spcAft>
                <a:spcPct val="0"/>
              </a:spcAft>
              <a:buClr>
                <a:schemeClr val="accent1"/>
              </a:buClr>
              <a:buFont typeface="Wingdings" panose="05000000000000000000" pitchFamily="2" charset="2"/>
              <a:buChar char=""/>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Privately held real estate can be sold free of capital gains taxation after a 10-year holding period, if it is held either directly by the individual owner or via a non-commercial partnership (heirs/</a:t>
            </a:r>
            <a:r>
              <a:rPr lang="en-US" altLang="de-DE" sz="1088" dirty="0" err="1"/>
              <a:t>donees</a:t>
            </a:r>
            <a:r>
              <a:rPr lang="en-US" altLang="de-DE" sz="1088" dirty="0"/>
              <a:t> “inherit” their predecessors holding-period)</a:t>
            </a:r>
          </a:p>
          <a:p>
            <a:pPr marL="244039" lvl="4" indent="-244039" algn="just" defTabSz="709440">
              <a:lnSpc>
                <a:spcPct val="100000"/>
              </a:lnSpc>
              <a:spcAft>
                <a:spcPct val="0"/>
              </a:spcAft>
              <a:buClr>
                <a:schemeClr val="accent1"/>
              </a:buClr>
              <a:buFont typeface="Wingdings" panose="05000000000000000000" pitchFamily="2" charset="2"/>
              <a:buChar char=""/>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Capital gains from the sale of real estate by commercial real estate investors are always subject to taxation</a:t>
            </a:r>
          </a:p>
          <a:p>
            <a:pPr marL="244039" lvl="4" indent="-244039" algn="just" defTabSz="709440">
              <a:lnSpc>
                <a:spcPct val="100000"/>
              </a:lnSpc>
              <a:spcAft>
                <a:spcPct val="0"/>
              </a:spcAft>
              <a:buClr>
                <a:schemeClr val="accent1"/>
              </a:buClr>
              <a:buFont typeface="Wingdings" panose="05000000000000000000" pitchFamily="2" charset="2"/>
              <a:buChar char=""/>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The transfer of German real estate held directly by non-resident owners or via a partnership is always subject to German inheritance/gift tax</a:t>
            </a:r>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1088" dirty="0"/>
          </a:p>
          <a:p>
            <a:pPr lvl="3" algn="just">
              <a:lnSpc>
                <a:spcPct val="100000"/>
              </a:lnSpc>
              <a:defRPr/>
            </a:pPr>
            <a:endParaRPr lang="en-US" sz="1088" dirty="0"/>
          </a:p>
          <a:p>
            <a:pPr lvl="3" algn="just">
              <a:lnSpc>
                <a:spcPct val="100000"/>
              </a:lnSpc>
              <a:defRPr/>
            </a:pPr>
            <a:endParaRPr lang="en-US" sz="544" dirty="0"/>
          </a:p>
          <a:p>
            <a:pPr marL="310069" lvl="5" indent="0" algn="just">
              <a:lnSpc>
                <a:spcPct val="100000"/>
              </a:lnSpc>
              <a:buNone/>
              <a:defRPr/>
            </a:pPr>
            <a:endParaRPr lang="en-US" sz="544" b="1" dirty="0"/>
          </a:p>
          <a:p>
            <a:pPr marL="0" lvl="4" indent="0" algn="just">
              <a:lnSpc>
                <a:spcPct val="100000"/>
              </a:lnSpc>
              <a:buNone/>
              <a:defRPr/>
            </a:pPr>
            <a:endParaRPr lang="en-US" sz="1088" dirty="0"/>
          </a:p>
        </p:txBody>
      </p:sp>
      <p:sp>
        <p:nvSpPr>
          <p:cNvPr id="2" name="Foliennummernplatzhalter 1"/>
          <p:cNvSpPr>
            <a:spLocks noGrp="1"/>
          </p:cNvSpPr>
          <p:nvPr>
            <p:ph type="sldNum" sz="quarter" idx="12"/>
          </p:nvPr>
        </p:nvSpPr>
        <p:spPr/>
        <p:txBody>
          <a:bodyPr/>
          <a:lstStyle/>
          <a:p>
            <a:pPr algn="l" defTabSz="709487" rtl="0"/>
            <a:endParaRPr lang="de-DE" sz="1428" dirty="0">
              <a:solidFill>
                <a:prstClr val="black"/>
              </a:solidFill>
              <a:latin typeface="Arial"/>
            </a:endParaRPr>
          </a:p>
        </p:txBody>
      </p:sp>
      <p:sp>
        <p:nvSpPr>
          <p:cNvPr id="5" name="Fußzeilenplatzhalter 4">
            <a:extLst>
              <a:ext uri="{FF2B5EF4-FFF2-40B4-BE49-F238E27FC236}">
                <a16:creationId xmlns:a16="http://schemas.microsoft.com/office/drawing/2014/main" id="{5BCD6947-4AF1-42A6-9BE8-E1780256D5A1}"/>
              </a:ext>
            </a:extLst>
          </p:cNvPr>
          <p:cNvSpPr>
            <a:spLocks noGrp="1"/>
          </p:cNvSpPr>
          <p:nvPr>
            <p:ph type="ftr" sz="quarter" idx="18"/>
          </p:nvPr>
        </p:nvSpPr>
        <p:spPr/>
        <p:txBody>
          <a:bodyPr/>
          <a:lstStyle/>
          <a:p>
            <a:pPr defTabSz="709487" rtl="0"/>
            <a:endParaRPr lang="de-DE" dirty="0">
              <a:solidFill>
                <a:srgbClr val="333333"/>
              </a:solidFill>
              <a:latin typeface="Arial"/>
            </a:endParaRPr>
          </a:p>
        </p:txBody>
      </p:sp>
    </p:spTree>
    <p:extLst>
      <p:ext uri="{BB962C8B-B14F-4D97-AF65-F5344CB8AC3E}">
        <p14:creationId xmlns:p14="http://schemas.microsoft.com/office/powerpoint/2010/main" val="2235387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215712" y="582279"/>
            <a:ext cx="6687131" cy="366266"/>
          </a:xfrm>
        </p:spPr>
        <p:txBody>
          <a:bodyPr anchor="t"/>
          <a:lstStyle/>
          <a:p>
            <a:r>
              <a:rPr lang="en-US" sz="1224" dirty="0"/>
              <a:t>How to hold German real estate ?</a:t>
            </a:r>
            <a:endParaRPr lang="de-DE" sz="1224" dirty="0"/>
          </a:p>
        </p:txBody>
      </p:sp>
      <p:sp>
        <p:nvSpPr>
          <p:cNvPr id="9" name="Textplatzhalter 8"/>
          <p:cNvSpPr>
            <a:spLocks noGrp="1"/>
          </p:cNvSpPr>
          <p:nvPr>
            <p:ph type="body" sz="quarter" idx="13"/>
          </p:nvPr>
        </p:nvSpPr>
        <p:spPr>
          <a:xfrm>
            <a:off x="1215712" y="967823"/>
            <a:ext cx="6696849" cy="3759178"/>
          </a:xfrm>
        </p:spPr>
        <p:txBody>
          <a:bodyPr>
            <a:noAutofit/>
          </a:bodyPr>
          <a:lstStyle/>
          <a:p>
            <a:pPr marL="0" lvl="3" indent="0" algn="just">
              <a:lnSpc>
                <a:spcPct val="100000"/>
              </a:lnSpc>
              <a:buNone/>
              <a:defRPr/>
            </a:pPr>
            <a:endParaRPr lang="en-US" sz="544" dirty="0"/>
          </a:p>
          <a:p>
            <a:pPr marL="0" lvl="3" indent="0" algn="just" defTabSz="709440">
              <a:lnSpc>
                <a:spcPct val="100000"/>
              </a:lnSpc>
              <a:spcAft>
                <a:spcPct val="0"/>
              </a:spcAft>
              <a:buNone/>
              <a:defRPr/>
            </a:pPr>
            <a:r>
              <a:rPr lang="en-US" altLang="de-DE" sz="1088" b="1" dirty="0"/>
              <a:t>Investment via foreign holding company</a:t>
            </a:r>
          </a:p>
          <a:p>
            <a:pPr marL="0" lvl="3" indent="0" algn="just" defTabSz="709440">
              <a:lnSpc>
                <a:spcPct val="100000"/>
              </a:lnSpc>
              <a:spcAft>
                <a:spcPct val="0"/>
              </a:spcAft>
              <a:buNone/>
              <a:defRPr/>
            </a:pPr>
            <a:endParaRPr lang="en-US" altLang="de-DE" sz="816" b="1"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Rental income from of the foreign holding company is subject to 15% corporation income tax</a:t>
            </a:r>
          </a:p>
          <a:p>
            <a:pPr marL="244039" lvl="4" indent="-244039" algn="just" defTabSz="709440">
              <a:lnSpc>
                <a:spcPct val="100000"/>
              </a:lnSpc>
              <a:spcAft>
                <a:spcPct val="0"/>
              </a:spcAft>
              <a:buClr>
                <a:schemeClr val="accent1"/>
              </a:buClr>
              <a:buFont typeface="Wingdings" panose="05000000000000000000" pitchFamily="2" charset="2"/>
              <a:buChar char=""/>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Capital gain from sale of real estate is always subject to corporation income tax</a:t>
            </a:r>
          </a:p>
          <a:p>
            <a:pPr marL="244039" lvl="4" indent="-244039" algn="just" defTabSz="709440">
              <a:lnSpc>
                <a:spcPct val="100000"/>
              </a:lnSpc>
              <a:spcAft>
                <a:spcPct val="0"/>
              </a:spcAft>
              <a:buClr>
                <a:schemeClr val="accent1"/>
              </a:buClr>
              <a:buFont typeface="Wingdings" panose="05000000000000000000" pitchFamily="2" charset="2"/>
              <a:buChar char=""/>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Additional trade tax on rental income or capital gains (approx. 15%) can be avoided:</a:t>
            </a:r>
          </a:p>
          <a:p>
            <a:pPr lvl="5" algn="just">
              <a:lnSpc>
                <a:spcPct val="100000"/>
              </a:lnSpc>
              <a:defRPr/>
            </a:pPr>
            <a:r>
              <a:rPr lang="en-US" altLang="de-DE" sz="1088" dirty="0"/>
              <a:t>No trade tax on rental income if owner exclusively generates rental income – Beware: certain facility management services may lead to “other” income and lead to a loss of the trade tax exemption</a:t>
            </a:r>
          </a:p>
          <a:p>
            <a:pPr lvl="5" algn="just">
              <a:lnSpc>
                <a:spcPct val="100000"/>
              </a:lnSpc>
              <a:defRPr/>
            </a:pPr>
            <a:r>
              <a:rPr lang="en-US" altLang="de-DE" sz="1088" dirty="0"/>
              <a:t>Capital gain from sale of real estate is only exempted from trade tax if owner generates rental income during the entire calendar year (sale of last real estate as of 31</a:t>
            </a:r>
            <a:r>
              <a:rPr lang="en-US" altLang="de-DE" sz="1088" baseline="30000" dirty="0"/>
              <a:t>st</a:t>
            </a:r>
            <a:r>
              <a:rPr lang="en-US" altLang="de-DE" sz="1088" dirty="0"/>
              <a:t> December)</a:t>
            </a:r>
          </a:p>
          <a:p>
            <a:pPr lvl="5" algn="just">
              <a:lnSpc>
                <a:spcPct val="100000"/>
              </a:lnSpc>
              <a:defRPr/>
            </a:pPr>
            <a:r>
              <a:rPr lang="en-US" altLang="de-DE" sz="1088" dirty="0"/>
              <a:t>25% of interest expenses for financing of real estate are subject to trade tax if higher than EURO 200,000 per year</a:t>
            </a:r>
          </a:p>
          <a:p>
            <a:pPr marL="244039" lvl="4" indent="-244039" algn="just" defTabSz="709440">
              <a:lnSpc>
                <a:spcPct val="100000"/>
              </a:lnSpc>
              <a:spcAft>
                <a:spcPct val="0"/>
              </a:spcAft>
              <a:buClr>
                <a:schemeClr val="accent1"/>
              </a:buClr>
              <a:buFont typeface="Wingdings" panose="05000000000000000000" pitchFamily="2" charset="2"/>
              <a:buChar char=""/>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b="1" dirty="0"/>
              <a:t>If former and new shareholders are not resident in Germany and if the holding company has sufficient substance, no German inheritance/gift tax would become due on transfer by way of gift or inheritance (structuring via US LLC or Israeli Family Company possible)</a:t>
            </a:r>
          </a:p>
          <a:p>
            <a:pPr marL="0" lvl="4" indent="0" algn="just" defTabSz="709440">
              <a:lnSpc>
                <a:spcPct val="100000"/>
              </a:lnSpc>
              <a:spcAft>
                <a:spcPct val="0"/>
              </a:spcAft>
              <a:buClr>
                <a:schemeClr val="accent1"/>
              </a:buClr>
              <a:buNone/>
              <a:defRPr/>
            </a:pPr>
            <a:endParaRPr lang="en-US" altLang="de-DE" sz="816" dirty="0"/>
          </a:p>
          <a:p>
            <a:pPr marL="244039" lvl="4" indent="-244039" algn="just" defTabSz="709440">
              <a:lnSpc>
                <a:spcPct val="100000"/>
              </a:lnSpc>
              <a:spcAft>
                <a:spcPct val="0"/>
              </a:spcAft>
              <a:buClr>
                <a:schemeClr val="accent1"/>
              </a:buClr>
              <a:buFont typeface="Wingdings" panose="05000000000000000000" pitchFamily="2" charset="2"/>
              <a:buChar char=""/>
              <a:defRPr/>
            </a:pPr>
            <a:r>
              <a:rPr lang="en-US" altLang="de-DE" sz="1088" dirty="0"/>
              <a:t>Caution: Direct or indirect transfer of more than 90% of the shares in the real estate holding company leads to German real estate transfer tax at rates of up to 6.5% of real estate value (exception: transfer by gift or inheritance)</a:t>
            </a:r>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816" dirty="0"/>
          </a:p>
          <a:p>
            <a:pPr marL="0" lvl="3" indent="0" algn="just">
              <a:lnSpc>
                <a:spcPct val="100000"/>
              </a:lnSpc>
              <a:buNone/>
              <a:defRPr/>
            </a:pPr>
            <a:endParaRPr lang="en-US" sz="1088" dirty="0"/>
          </a:p>
          <a:p>
            <a:pPr lvl="3" algn="just">
              <a:lnSpc>
                <a:spcPct val="100000"/>
              </a:lnSpc>
              <a:defRPr/>
            </a:pPr>
            <a:endParaRPr lang="en-US" sz="1088" dirty="0"/>
          </a:p>
          <a:p>
            <a:pPr lvl="3" algn="just">
              <a:lnSpc>
                <a:spcPct val="100000"/>
              </a:lnSpc>
              <a:defRPr/>
            </a:pPr>
            <a:endParaRPr lang="en-US" sz="544" dirty="0"/>
          </a:p>
          <a:p>
            <a:pPr marL="310069" lvl="5" indent="0" algn="just">
              <a:lnSpc>
                <a:spcPct val="100000"/>
              </a:lnSpc>
              <a:buNone/>
              <a:defRPr/>
            </a:pPr>
            <a:endParaRPr lang="en-US" sz="544" b="1" dirty="0"/>
          </a:p>
          <a:p>
            <a:pPr marL="0" lvl="4" indent="0" algn="just">
              <a:lnSpc>
                <a:spcPct val="100000"/>
              </a:lnSpc>
              <a:buNone/>
              <a:defRPr/>
            </a:pPr>
            <a:endParaRPr lang="en-US" sz="1088" dirty="0"/>
          </a:p>
        </p:txBody>
      </p:sp>
      <p:sp>
        <p:nvSpPr>
          <p:cNvPr id="2" name="Foliennummernplatzhalter 1"/>
          <p:cNvSpPr>
            <a:spLocks noGrp="1"/>
          </p:cNvSpPr>
          <p:nvPr>
            <p:ph type="sldNum" sz="quarter" idx="12"/>
          </p:nvPr>
        </p:nvSpPr>
        <p:spPr/>
        <p:txBody>
          <a:bodyPr/>
          <a:lstStyle/>
          <a:p>
            <a:pPr algn="l" defTabSz="709487" rtl="0"/>
            <a:endParaRPr lang="de-DE" sz="1428" dirty="0">
              <a:solidFill>
                <a:prstClr val="black"/>
              </a:solidFill>
              <a:latin typeface="Arial"/>
            </a:endParaRPr>
          </a:p>
        </p:txBody>
      </p:sp>
      <p:sp>
        <p:nvSpPr>
          <p:cNvPr id="5" name="Fußzeilenplatzhalter 4">
            <a:extLst>
              <a:ext uri="{FF2B5EF4-FFF2-40B4-BE49-F238E27FC236}">
                <a16:creationId xmlns:a16="http://schemas.microsoft.com/office/drawing/2014/main" id="{5BCD6947-4AF1-42A6-9BE8-E1780256D5A1}"/>
              </a:ext>
            </a:extLst>
          </p:cNvPr>
          <p:cNvSpPr>
            <a:spLocks noGrp="1"/>
          </p:cNvSpPr>
          <p:nvPr>
            <p:ph type="ftr" sz="quarter" idx="18"/>
          </p:nvPr>
        </p:nvSpPr>
        <p:spPr/>
        <p:txBody>
          <a:bodyPr/>
          <a:lstStyle/>
          <a:p>
            <a:pPr defTabSz="709487" rtl="0"/>
            <a:endParaRPr lang="de-DE" dirty="0">
              <a:solidFill>
                <a:srgbClr val="333333"/>
              </a:solidFill>
              <a:latin typeface="Arial"/>
            </a:endParaRPr>
          </a:p>
        </p:txBody>
      </p:sp>
    </p:spTree>
    <p:extLst>
      <p:ext uri="{BB962C8B-B14F-4D97-AF65-F5344CB8AC3E}">
        <p14:creationId xmlns:p14="http://schemas.microsoft.com/office/powerpoint/2010/main" val="2655398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E960BE-0D01-4762-A4C9-922272F960FE}"/>
              </a:ext>
            </a:extLst>
          </p:cNvPr>
          <p:cNvSpPr>
            <a:spLocks noGrp="1"/>
          </p:cNvSpPr>
          <p:nvPr>
            <p:ph idx="1"/>
          </p:nvPr>
        </p:nvSpPr>
        <p:spPr/>
        <p:txBody>
          <a:bodyPr>
            <a:normAutofit/>
          </a:bodyPr>
          <a:lstStyle/>
          <a:p>
            <a:r>
              <a:rPr lang="en-US" dirty="0"/>
              <a:t>1. The internal laws of an EU country can produce surprising results for dual US/Israeli taxpayers.</a:t>
            </a:r>
          </a:p>
          <a:p>
            <a:r>
              <a:rPr lang="en-US" dirty="0"/>
              <a:t>2. Consider a Nießbrauch in Germany. This is equivalent to a life estate in the United states or a </a:t>
            </a:r>
            <a:r>
              <a:rPr lang="en-US" dirty="0" err="1"/>
              <a:t>usufructory</a:t>
            </a:r>
            <a:r>
              <a:rPr lang="en-US" dirty="0"/>
              <a:t> in other countries.</a:t>
            </a:r>
          </a:p>
          <a:p>
            <a:r>
              <a:rPr lang="en-US" dirty="0"/>
              <a:t>3. Property held in a Nießbrauch is exempt from German estate tax at death if the property is held for at least 10 years. </a:t>
            </a:r>
          </a:p>
          <a:p>
            <a:r>
              <a:rPr lang="en-US" dirty="0"/>
              <a:t>4. However, for a dual US/Israeli taxpayer, this asset will be deemed to be held in a trust, which can create conflicting tax results.  For example, if parent establishes the Nießbrauch by retaining a life interest in the property, with the remainder interest to be held by his or her children, for US tax purposes, estate tax will be due on the parent’s death and the taxpayer will obtain a step-up.  However, for German purposes, no estate tax will be due and there will be no step-up in cost basis.  As a result, the US estate tax paid will not be creditable against any German estate tax liability (because there is none) and there will be substantial income tax due for German purposes going forward, in excess of US tax, because there is a basis step-up for US purposes but not for German tax purposes.</a:t>
            </a:r>
          </a:p>
          <a:p>
            <a:endParaRPr lang="en-US" dirty="0"/>
          </a:p>
          <a:p>
            <a:endParaRPr lang="en-US" dirty="0"/>
          </a:p>
        </p:txBody>
      </p:sp>
      <p:sp>
        <p:nvSpPr>
          <p:cNvPr id="6" name="Slide Number Placeholder 5">
            <a:extLst>
              <a:ext uri="{FF2B5EF4-FFF2-40B4-BE49-F238E27FC236}">
                <a16:creationId xmlns:a16="http://schemas.microsoft.com/office/drawing/2014/main" id="{918B5810-8B9A-4C7E-B8AE-2DE9131B2306}"/>
              </a:ext>
            </a:extLst>
          </p:cNvPr>
          <p:cNvSpPr>
            <a:spLocks noGrp="1"/>
          </p:cNvSpPr>
          <p:nvPr>
            <p:ph type="sldNum" sz="quarter" idx="12"/>
          </p:nvPr>
        </p:nvSpPr>
        <p:spPr/>
        <p:txBody>
          <a:bodyPr/>
          <a:lstStyle/>
          <a:p>
            <a:pPr defTabSz="342900" rtl="0"/>
            <a:fld id="{1D40ABC4-6EAE-43D6-B98F-DFFA82E09BD8}" type="slidenum">
              <a:rPr lang="en-US"/>
              <a:pPr defTabSz="342900" rtl="0"/>
              <a:t>36</a:t>
            </a:fld>
            <a:endParaRPr lang="en-US" dirty="0"/>
          </a:p>
        </p:txBody>
      </p:sp>
      <p:sp>
        <p:nvSpPr>
          <p:cNvPr id="2" name="Title 1">
            <a:extLst>
              <a:ext uri="{FF2B5EF4-FFF2-40B4-BE49-F238E27FC236}">
                <a16:creationId xmlns:a16="http://schemas.microsoft.com/office/drawing/2014/main" id="{32977494-9A3D-4B3B-AA2E-FD71090FC402}"/>
              </a:ext>
            </a:extLst>
          </p:cNvPr>
          <p:cNvSpPr>
            <a:spLocks noGrp="1"/>
          </p:cNvSpPr>
          <p:nvPr>
            <p:ph type="ctrTitle"/>
          </p:nvPr>
        </p:nvSpPr>
        <p:spPr/>
        <p:txBody>
          <a:bodyPr/>
          <a:lstStyle/>
          <a:p>
            <a:r>
              <a:rPr lang="en-US" dirty="0"/>
              <a:t>Property Classifications</a:t>
            </a:r>
          </a:p>
        </p:txBody>
      </p:sp>
    </p:spTree>
    <p:extLst>
      <p:ext uri="{BB962C8B-B14F-4D97-AF65-F5344CB8AC3E}">
        <p14:creationId xmlns:p14="http://schemas.microsoft.com/office/powerpoint/2010/main" val="2985030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A602B-B656-4A20-A2F8-575694EEC9F7}"/>
              </a:ext>
            </a:extLst>
          </p:cNvPr>
          <p:cNvSpPr>
            <a:spLocks noGrp="1"/>
          </p:cNvSpPr>
          <p:nvPr>
            <p:ph idx="1"/>
          </p:nvPr>
        </p:nvSpPr>
        <p:spPr/>
        <p:txBody>
          <a:bodyPr/>
          <a:lstStyle/>
          <a:p>
            <a:r>
              <a:rPr lang="en-US" dirty="0"/>
              <a:t>1.  In some EU countries, property is inherited by operation of law, without an executor being appointed.  For example, Poland and Germany.</a:t>
            </a:r>
          </a:p>
          <a:p>
            <a:r>
              <a:rPr lang="en-US" dirty="0"/>
              <a:t>2. A dual US/Israeli taxpayer will be required to file an IRS Form 3520 upon inheriting assets worth more than $100,000. </a:t>
            </a:r>
          </a:p>
          <a:p>
            <a:r>
              <a:rPr lang="en-US" dirty="0"/>
              <a:t>3. Generally, the form must be filed for the tax year for which the assets are received.</a:t>
            </a:r>
          </a:p>
          <a:p>
            <a:r>
              <a:rPr lang="en-US" dirty="0"/>
              <a:t>4.  If the assets are legally inherited in a given year but not transferred to the following year, there is a risk that the form (with its associated penalties) will be due at an earlier date than expected. A taxpayer required to file Form 3520 could face a penalty of 35 percent of the value of the inheritance because they thought that there had been no transfer of the asset, determined by applying US tax principles.</a:t>
            </a:r>
          </a:p>
          <a:p>
            <a:r>
              <a:rPr lang="en-US" dirty="0"/>
              <a:t>The same tax issues could apply to reporting ownership of an  interest in a foreign corporation.</a:t>
            </a:r>
          </a:p>
        </p:txBody>
      </p:sp>
      <p:sp>
        <p:nvSpPr>
          <p:cNvPr id="8" name="Slide Number Placeholder 7">
            <a:extLst>
              <a:ext uri="{FF2B5EF4-FFF2-40B4-BE49-F238E27FC236}">
                <a16:creationId xmlns:a16="http://schemas.microsoft.com/office/drawing/2014/main" id="{4C0D599F-D66A-4D4F-A8EB-87302D28D583}"/>
              </a:ext>
            </a:extLst>
          </p:cNvPr>
          <p:cNvSpPr>
            <a:spLocks noGrp="1"/>
          </p:cNvSpPr>
          <p:nvPr>
            <p:ph type="sldNum" sz="quarter" idx="12"/>
          </p:nvPr>
        </p:nvSpPr>
        <p:spPr/>
        <p:txBody>
          <a:bodyPr/>
          <a:lstStyle/>
          <a:p>
            <a:pPr defTabSz="342900" rtl="0"/>
            <a:fld id="{1D40ABC4-6EAE-43D6-B98F-DFFA82E09BD8}" type="slidenum">
              <a:rPr lang="en-US"/>
              <a:pPr defTabSz="342900" rtl="0"/>
              <a:t>37</a:t>
            </a:fld>
            <a:endParaRPr lang="en-US" dirty="0"/>
          </a:p>
        </p:txBody>
      </p:sp>
      <p:sp>
        <p:nvSpPr>
          <p:cNvPr id="2" name="Title 1">
            <a:extLst>
              <a:ext uri="{FF2B5EF4-FFF2-40B4-BE49-F238E27FC236}">
                <a16:creationId xmlns:a16="http://schemas.microsoft.com/office/drawing/2014/main" id="{041BFA37-2C50-4432-AEAF-5F28808AEEA0}"/>
              </a:ext>
            </a:extLst>
          </p:cNvPr>
          <p:cNvSpPr>
            <a:spLocks noGrp="1"/>
          </p:cNvSpPr>
          <p:nvPr>
            <p:ph type="ctrTitle"/>
          </p:nvPr>
        </p:nvSpPr>
        <p:spPr/>
        <p:txBody>
          <a:bodyPr/>
          <a:lstStyle/>
          <a:p>
            <a:r>
              <a:rPr lang="en-US" dirty="0"/>
              <a:t>Inheritance by Operation of Law, without an Executor being appointed</a:t>
            </a:r>
          </a:p>
        </p:txBody>
      </p:sp>
    </p:spTree>
    <p:extLst>
      <p:ext uri="{BB962C8B-B14F-4D97-AF65-F5344CB8AC3E}">
        <p14:creationId xmlns:p14="http://schemas.microsoft.com/office/powerpoint/2010/main" val="984547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E133BA-3AF6-4D6D-8688-CD2294A64B96}"/>
              </a:ext>
            </a:extLst>
          </p:cNvPr>
          <p:cNvSpPr>
            <a:spLocks noGrp="1"/>
          </p:cNvSpPr>
          <p:nvPr>
            <p:ph idx="1"/>
          </p:nvPr>
        </p:nvSpPr>
        <p:spPr/>
        <p:txBody>
          <a:bodyPr/>
          <a:lstStyle/>
          <a:p>
            <a:r>
              <a:rPr lang="en-US" dirty="0"/>
              <a:t>1. Dual US/Israeli taxpayers are not generally subject to forced heirship regimes, though in the US, we do  allow spouses to benefit from election against a will and Israel has multiple community property regimes that may apply depending on year of marriage.</a:t>
            </a:r>
          </a:p>
          <a:p>
            <a:r>
              <a:rPr lang="en-US" dirty="0"/>
              <a:t>Dual US/Israeli taxpayers may need to elect out of regimes in EU countries that have forced heirship regimes, by specifying choice of law in their will, in accordance with Brussels IV. Etc.</a:t>
            </a:r>
          </a:p>
        </p:txBody>
      </p:sp>
      <p:sp>
        <p:nvSpPr>
          <p:cNvPr id="6" name="Slide Number Placeholder 5">
            <a:extLst>
              <a:ext uri="{FF2B5EF4-FFF2-40B4-BE49-F238E27FC236}">
                <a16:creationId xmlns:a16="http://schemas.microsoft.com/office/drawing/2014/main" id="{82ACCB8E-A69D-4226-80F8-E92CE5FB3528}"/>
              </a:ext>
            </a:extLst>
          </p:cNvPr>
          <p:cNvSpPr>
            <a:spLocks noGrp="1"/>
          </p:cNvSpPr>
          <p:nvPr>
            <p:ph type="sldNum" sz="quarter" idx="12"/>
          </p:nvPr>
        </p:nvSpPr>
        <p:spPr/>
        <p:txBody>
          <a:bodyPr/>
          <a:lstStyle/>
          <a:p>
            <a:pPr defTabSz="342900" rtl="0"/>
            <a:fld id="{1D40ABC4-6EAE-43D6-B98F-DFFA82E09BD8}" type="slidenum">
              <a:rPr lang="en-US"/>
              <a:pPr defTabSz="342900" rtl="0"/>
              <a:t>38</a:t>
            </a:fld>
            <a:endParaRPr lang="en-US" dirty="0"/>
          </a:p>
        </p:txBody>
      </p:sp>
      <p:sp>
        <p:nvSpPr>
          <p:cNvPr id="2" name="Title 1">
            <a:extLst>
              <a:ext uri="{FF2B5EF4-FFF2-40B4-BE49-F238E27FC236}">
                <a16:creationId xmlns:a16="http://schemas.microsoft.com/office/drawing/2014/main" id="{86FA4F17-EA4E-4C69-95BC-BD57167B4178}"/>
              </a:ext>
            </a:extLst>
          </p:cNvPr>
          <p:cNvSpPr>
            <a:spLocks noGrp="1"/>
          </p:cNvSpPr>
          <p:nvPr>
            <p:ph type="ctrTitle"/>
          </p:nvPr>
        </p:nvSpPr>
        <p:spPr/>
        <p:txBody>
          <a:bodyPr/>
          <a:lstStyle/>
          <a:p>
            <a:r>
              <a:rPr lang="en-US" dirty="0"/>
              <a:t>Forced Heirship</a:t>
            </a:r>
          </a:p>
        </p:txBody>
      </p:sp>
    </p:spTree>
    <p:extLst>
      <p:ext uri="{BB962C8B-B14F-4D97-AF65-F5344CB8AC3E}">
        <p14:creationId xmlns:p14="http://schemas.microsoft.com/office/powerpoint/2010/main" val="2867423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62A2240-6AF1-4A68-AB1A-2E04BE86A3E7}"/>
              </a:ext>
            </a:extLst>
          </p:cNvPr>
          <p:cNvSpPr txBox="1">
            <a:spLocks/>
          </p:cNvSpPr>
          <p:nvPr/>
        </p:nvSpPr>
        <p:spPr bwMode="auto">
          <a:xfrm>
            <a:off x="105507" y="-68643"/>
            <a:ext cx="8958749" cy="1050398"/>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rmAutofit/>
          </a:bodyPr>
          <a:lstStyle>
            <a:lvl1pPr algn="l" rtl="0" eaLnBrk="1" fontAlgn="base" hangingPunct="1">
              <a:spcBef>
                <a:spcPct val="0"/>
              </a:spcBef>
              <a:spcAft>
                <a:spcPct val="0"/>
              </a:spcAft>
              <a:defRPr lang="de-DE" sz="3200" b="0" kern="2800" baseline="0">
                <a:solidFill>
                  <a:schemeClr val="bg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a:lstStyle>
          <a:p>
            <a:pPr defTabSz="342900"/>
            <a:endParaRPr lang="en-US" sz="3150" dirty="0">
              <a:solidFill>
                <a:prstClr val="white"/>
              </a:solidFill>
            </a:endParaRPr>
          </a:p>
          <a:p>
            <a:pPr algn="ctr" defTabSz="342900"/>
            <a:r>
              <a:rPr lang="en-US" sz="3150" dirty="0">
                <a:solidFill>
                  <a:prstClr val="white"/>
                </a:solidFill>
              </a:rPr>
              <a:t>Why should I acquire a French Villa or Chalet?</a:t>
            </a:r>
          </a:p>
        </p:txBody>
      </p:sp>
      <p:sp>
        <p:nvSpPr>
          <p:cNvPr id="9" name="CaixaDeTexto 8">
            <a:extLst>
              <a:ext uri="{FF2B5EF4-FFF2-40B4-BE49-F238E27FC236}">
                <a16:creationId xmlns:a16="http://schemas.microsoft.com/office/drawing/2014/main" id="{E06ACA6D-7BA9-8AF8-F8E2-7F0349AF15E8}"/>
              </a:ext>
            </a:extLst>
          </p:cNvPr>
          <p:cNvSpPr txBox="1"/>
          <p:nvPr/>
        </p:nvSpPr>
        <p:spPr bwMode="auto">
          <a:xfrm>
            <a:off x="105507" y="1021971"/>
            <a:ext cx="5317393" cy="3676029"/>
          </a:xfrm>
          <a:prstGeom prst="rect">
            <a:avLst/>
          </a:prstGeom>
        </p:spPr>
        <p:txBody>
          <a:bodyPr vert="horz" lIns="68580" tIns="34290" rIns="68580" bIns="34290" numCol="1" rtlCol="0" anchorCtr="0" compatLnSpc="1">
            <a:prstTxWarp prst="textNoShape">
              <a:avLst/>
            </a:prstTxWarp>
            <a:normAutofit fontScale="25000" lnSpcReduction="20000"/>
          </a:bodyPr>
          <a:lstStyle/>
          <a:p>
            <a:pPr marL="342900"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The acquisition structure depends on the existing structure of the wealth of the client and the project.</a:t>
            </a:r>
          </a:p>
          <a:p>
            <a:pPr marL="685800" lvl="1"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For personal use</a:t>
            </a:r>
          </a:p>
          <a:p>
            <a:pPr marL="1028700" lvl="2"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The simplest : direct or through a partnership acquisition (with or without a deb)</a:t>
            </a:r>
          </a:p>
          <a:p>
            <a:pPr lvl="3"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Wealth tax (net value &gt; 1,300,000; Estate tax/gift tax (debt deductible); no income tax (for use).</a:t>
            </a:r>
          </a:p>
          <a:p>
            <a:pPr marL="685800" lvl="1"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For rental </a:t>
            </a:r>
            <a:r>
              <a:rPr lang="en-US" sz="3000" dirty="0">
                <a:solidFill>
                  <a:srgbClr val="004D90">
                    <a:lumMod val="75000"/>
                  </a:srgbClr>
                </a:solidFill>
                <a:latin typeface="Arial" panose="020B0604020202020204" pitchFamily="34" charset="0"/>
                <a:cs typeface="Arial" panose="020B0604020202020204" pitchFamily="34" charset="0"/>
              </a:rPr>
              <a:t>: Corporate structure (one in France proves more convenient</a:t>
            </a:r>
          </a:p>
          <a:p>
            <a:pPr lvl="3"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Taxation at 25% (corporate income tax) with deduction of debt’s interest, depreciation, cost of operating;</a:t>
            </a:r>
          </a:p>
          <a:p>
            <a:pPr lvl="3"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Is rental also includes service like services (cleaning, breakfast, reception mainly), the activity would be considered a commercial and as such</a:t>
            </a:r>
          </a:p>
          <a:p>
            <a:pPr marL="1714500" lvl="4"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Exemption of IFI and possibly to Estate/gift tax </a:t>
            </a:r>
          </a:p>
          <a:p>
            <a:pPr marL="1714500" lvl="4"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VAT recovery on renovation (10% / 20%).</a:t>
            </a:r>
          </a:p>
          <a:p>
            <a:pPr lvl="3"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Mix use (personal/rental)</a:t>
            </a:r>
          </a:p>
          <a:p>
            <a:pPr marL="1714500" lvl="4"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No rent-free use by UBO otherwise</a:t>
            </a:r>
            <a:r>
              <a:rPr lang="en-US" sz="3000" dirty="0">
                <a:solidFill>
                  <a:srgbClr val="004D90">
                    <a:lumMod val="75000"/>
                  </a:srgbClr>
                </a:solidFill>
                <a:latin typeface="Arial" panose="020B0604020202020204" pitchFamily="34" charset="0"/>
                <a:cs typeface="Arial" panose="020B0604020202020204" pitchFamily="34" charset="0"/>
              </a:rPr>
              <a:t>, the FTA may claim CIT (25%) on deemed rental income (3-5% of the FMV of the property) and distribution tax.</a:t>
            </a:r>
          </a:p>
          <a:p>
            <a:pPr marL="342900"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Acquisition from Trusts call for interposed entities (corporate / partnership).</a:t>
            </a:r>
          </a:p>
          <a:p>
            <a:pPr marL="1028700" lvl="2"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IFI on settlor ; equivalent of estate tax on passing of Settlor</a:t>
            </a:r>
          </a:p>
          <a:p>
            <a:pPr marL="1028700" lvl="2"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Filing obligations.</a:t>
            </a:r>
          </a:p>
          <a:p>
            <a:pPr marL="342900" indent="-342900" algn="l" defTabSz="342900" rtl="0" fontAlgn="base">
              <a:lnSpc>
                <a:spcPct val="90000"/>
              </a:lnSpc>
              <a:spcBef>
                <a:spcPts val="750"/>
              </a:spcBef>
              <a:buClr>
                <a:srgbClr val="0D535F"/>
              </a:buClr>
              <a:buSzPct val="80000"/>
              <a:buFont typeface="Wingdings 3" charset="2"/>
              <a:buChar char=""/>
            </a:pPr>
            <a:r>
              <a:rPr lang="en-US" sz="3000" b="1" dirty="0">
                <a:solidFill>
                  <a:srgbClr val="004D90">
                    <a:lumMod val="75000"/>
                  </a:srgbClr>
                </a:solidFill>
                <a:latin typeface="Arial" panose="020B0604020202020204" pitchFamily="34" charset="0"/>
                <a:cs typeface="Arial" panose="020B0604020202020204" pitchFamily="34" charset="0"/>
              </a:rPr>
              <a:t>Tax rates</a:t>
            </a:r>
          </a:p>
          <a:p>
            <a:pPr marL="685800" lvl="1"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On acquisition : Transfer tax + notary fee (7% of the sale price)</a:t>
            </a:r>
          </a:p>
          <a:p>
            <a:pPr marL="685800" lvl="1"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On ownership : IFI (from 0,5% to 1,25% as from € 10,000,000)</a:t>
            </a:r>
          </a:p>
          <a:p>
            <a:pPr marL="685800" lvl="1"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On sale : CGT at 25% (corporate structure); 36,2% (+ additional tax depending the amount of the gain) for individual</a:t>
            </a:r>
          </a:p>
          <a:p>
            <a:pPr marL="685800" lvl="1" indent="-342900" algn="l" defTabSz="342900" rtl="0" fontAlgn="base">
              <a:lnSpc>
                <a:spcPct val="90000"/>
              </a:lnSpc>
              <a:spcBef>
                <a:spcPts val="750"/>
              </a:spcBef>
              <a:buClr>
                <a:srgbClr val="0D535F"/>
              </a:buClr>
              <a:buSzPct val="80000"/>
              <a:buFont typeface="Wingdings 3" charset="2"/>
              <a:buChar char=""/>
            </a:pPr>
            <a:r>
              <a:rPr lang="en-US" sz="3000" dirty="0">
                <a:solidFill>
                  <a:srgbClr val="004D90">
                    <a:lumMod val="75000"/>
                  </a:srgbClr>
                </a:solidFill>
                <a:latin typeface="Arial" panose="020B0604020202020204" pitchFamily="34" charset="0"/>
                <a:cs typeface="Arial" panose="020B0604020202020204" pitchFamily="34" charset="0"/>
              </a:rPr>
              <a:t>On passing : Estate tax (from 20% to 45% as from € 1,805,677)</a:t>
            </a:r>
          </a:p>
          <a:p>
            <a:pPr algn="l" defTabSz="342900" rtl="0" fontAlgn="base">
              <a:lnSpc>
                <a:spcPct val="90000"/>
              </a:lnSpc>
              <a:spcBef>
                <a:spcPts val="750"/>
              </a:spcBef>
              <a:buClr>
                <a:srgbClr val="0D535F"/>
              </a:buClr>
              <a:buSzPct val="80000"/>
            </a:pPr>
            <a:r>
              <a:rPr lang="en-US" sz="3000" dirty="0">
                <a:solidFill>
                  <a:srgbClr val="004D90">
                    <a:lumMod val="75000"/>
                  </a:srgbClr>
                </a:solidFill>
                <a:latin typeface="Arial" panose="020B0604020202020204" pitchFamily="34" charset="0"/>
                <a:cs typeface="Arial" panose="020B0604020202020204" pitchFamily="34" charset="0"/>
              </a:rPr>
              <a:t> </a:t>
            </a:r>
          </a:p>
          <a:p>
            <a:pPr lvl="3" indent="-342900" algn="l" defTabSz="342900" rtl="0" fontAlgn="base">
              <a:lnSpc>
                <a:spcPct val="90000"/>
              </a:lnSpc>
              <a:spcBef>
                <a:spcPts val="750"/>
              </a:spcBef>
              <a:buClr>
                <a:srgbClr val="0D535F"/>
              </a:buClr>
              <a:buSzPct val="80000"/>
              <a:buFont typeface="Wingdings 3" charset="2"/>
              <a:buChar char=""/>
            </a:pPr>
            <a:endParaRPr lang="en-US" sz="1350" dirty="0">
              <a:solidFill>
                <a:srgbClr val="004D90">
                  <a:lumMod val="60000"/>
                  <a:lumOff val="40000"/>
                </a:srgbClr>
              </a:solidFill>
              <a:latin typeface="Arial" panose="020B0604020202020204" pitchFamily="34" charset="0"/>
              <a:cs typeface="Arial" panose="020B0604020202020204" pitchFamily="34" charset="0"/>
            </a:endParaRPr>
          </a:p>
          <a:p>
            <a:pPr algn="l" defTabSz="342900" rtl="0" fontAlgn="base">
              <a:lnSpc>
                <a:spcPct val="90000"/>
              </a:lnSpc>
              <a:spcBef>
                <a:spcPts val="750"/>
              </a:spcBef>
              <a:buClr>
                <a:srgbClr val="0D535F"/>
              </a:buClr>
              <a:buSzPct val="80000"/>
            </a:pPr>
            <a:endParaRPr lang="en-US" sz="1350" dirty="0">
              <a:solidFill>
                <a:prstClr val="black"/>
              </a:solidFill>
              <a:latin typeface="Arial" panose="020B0604020202020204" pitchFamily="34" charset="0"/>
              <a:cs typeface="Arial" panose="020B0604020202020204" pitchFamily="34" charset="0"/>
            </a:endParaRPr>
          </a:p>
        </p:txBody>
      </p:sp>
      <p:sp>
        <p:nvSpPr>
          <p:cNvPr id="4" name="Foliennummernplatzhalter 5">
            <a:extLst>
              <a:ext uri="{FF2B5EF4-FFF2-40B4-BE49-F238E27FC236}">
                <a16:creationId xmlns:a16="http://schemas.microsoft.com/office/drawing/2014/main" id="{01D5B4F7-9817-9264-747E-BD0E1AC225B8}"/>
              </a:ext>
            </a:extLst>
          </p:cNvPr>
          <p:cNvSpPr txBox="1">
            <a:spLocks/>
          </p:cNvSpPr>
          <p:nvPr/>
        </p:nvSpPr>
        <p:spPr>
          <a:xfrm>
            <a:off x="445500" y="4698000"/>
            <a:ext cx="216000" cy="4455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586824BF-3B93-454D-8CFC-2835FAC2A0AB}" type="slidenum">
              <a:rPr lang="de-DE" sz="750">
                <a:solidFill>
                  <a:prstClr val="black"/>
                </a:solidFill>
                <a:latin typeface="Arial"/>
                <a:ea typeface="Open Sans" panose="020B0606030504020204" pitchFamily="34" charset="0"/>
                <a:cs typeface="Open Sans" panose="020B0606030504020204" pitchFamily="34" charset="0"/>
              </a:rPr>
              <a:pPr defTabSz="342900">
                <a:defRPr/>
              </a:pPr>
              <a:t>39</a:t>
            </a:fld>
            <a:endParaRPr lang="de-DE" sz="750" dirty="0">
              <a:solidFill>
                <a:prstClr val="black"/>
              </a:solidFill>
              <a:latin typeface="Arial"/>
              <a:ea typeface="Open Sans" panose="020B0606030504020204" pitchFamily="34" charset="0"/>
              <a:cs typeface="Open Sans" panose="020B0606030504020204" pitchFamily="34" charset="0"/>
            </a:endParaRPr>
          </a:p>
        </p:txBody>
      </p:sp>
      <p:pic>
        <p:nvPicPr>
          <p:cNvPr id="12" name="Espace réservé du contenu 11" descr="Une image contenant plein air, arbre, eau, lac&#10;&#10;Description générée automatiquement">
            <a:extLst>
              <a:ext uri="{FF2B5EF4-FFF2-40B4-BE49-F238E27FC236}">
                <a16:creationId xmlns:a16="http://schemas.microsoft.com/office/drawing/2014/main" id="{8A70C6E5-5183-67DA-BC12-EFDB378977B1}"/>
              </a:ext>
            </a:extLst>
          </p:cNvPr>
          <p:cNvPicPr>
            <a:picLocks noGrp="1" noChangeAspect="1"/>
          </p:cNvPicPr>
          <p:nvPr>
            <p:ph idx="15"/>
          </p:nvPr>
        </p:nvPicPr>
        <p:blipFill>
          <a:blip r:embed="rId3" cstate="print">
            <a:extLst>
              <a:ext uri="{28A0092B-C50C-407E-A947-70E740481C1C}">
                <a14:useLocalDpi xmlns:a14="http://schemas.microsoft.com/office/drawing/2010/main" val="0"/>
              </a:ext>
            </a:extLst>
          </a:blip>
          <a:stretch>
            <a:fillRect/>
          </a:stretch>
        </p:blipFill>
        <p:spPr>
          <a:xfrm>
            <a:off x="5763088" y="981754"/>
            <a:ext cx="3168715" cy="4103834"/>
          </a:xfrm>
        </p:spPr>
      </p:pic>
      <p:pic>
        <p:nvPicPr>
          <p:cNvPr id="13" name="Image 12">
            <a:extLst>
              <a:ext uri="{FF2B5EF4-FFF2-40B4-BE49-F238E27FC236}">
                <a16:creationId xmlns:a16="http://schemas.microsoft.com/office/drawing/2014/main" id="{74589AAC-24EF-EECF-8D9C-8F15E490C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9219" y="108712"/>
            <a:ext cx="2512584" cy="189000"/>
          </a:xfrm>
          <a:prstGeom prst="rect">
            <a:avLst/>
          </a:prstGeom>
        </p:spPr>
      </p:pic>
    </p:spTree>
    <p:extLst>
      <p:ext uri="{BB962C8B-B14F-4D97-AF65-F5344CB8AC3E}">
        <p14:creationId xmlns:p14="http://schemas.microsoft.com/office/powerpoint/2010/main" val="110042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1C56639B-E47C-3CDF-025D-E13535A11869}"/>
              </a:ext>
            </a:extLst>
          </p:cNvPr>
          <p:cNvPicPr>
            <a:picLocks noChangeAspect="1"/>
          </p:cNvPicPr>
          <p:nvPr/>
        </p:nvPicPr>
        <p:blipFill>
          <a:blip r:embed="rId3" cstate="print">
            <a:extLst>
              <a:ext uri="{28A0092B-C50C-407E-A947-70E740481C1C}">
                <a14:useLocalDpi xmlns:a14="http://schemas.microsoft.com/office/drawing/2010/main" val="0"/>
              </a:ext>
            </a:extLst>
          </a:blip>
          <a:srcRect t="23527" b="23527"/>
          <a:stretch/>
        </p:blipFill>
        <p:spPr>
          <a:xfrm>
            <a:off x="1" y="-456"/>
            <a:ext cx="9144000" cy="2723252"/>
          </a:xfrm>
          <a:prstGeom prst="rect">
            <a:avLst/>
          </a:prstGeom>
        </p:spPr>
      </p:pic>
      <p:sp>
        <p:nvSpPr>
          <p:cNvPr id="11" name="Titolo 1"/>
          <p:cNvSpPr txBox="1">
            <a:spLocks/>
          </p:cNvSpPr>
          <p:nvPr/>
        </p:nvSpPr>
        <p:spPr>
          <a:xfrm>
            <a:off x="1318103" y="2612919"/>
            <a:ext cx="6507794" cy="378042"/>
          </a:xfrm>
          <a:prstGeom prst="rect">
            <a:avLst/>
          </a:prstGeom>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75" b="1" i="1" u="none" strike="noStrike" kern="1200" cap="none" spc="0" normalizeH="0" baseline="0" noProof="0">
              <a:ln>
                <a:noFill/>
              </a:ln>
              <a:solidFill>
                <a:prstClr val="white"/>
              </a:solidFill>
              <a:effectLst/>
              <a:uLnTx/>
              <a:uFillTx/>
              <a:latin typeface="Grandview" panose="020B0502040204020203" pitchFamily="34" charset="0"/>
              <a:ea typeface="+mn-ea"/>
              <a:cs typeface="Arial"/>
            </a:endParaRPr>
          </a:p>
        </p:txBody>
      </p:sp>
      <p:sp>
        <p:nvSpPr>
          <p:cNvPr id="13" name="Titolo 1">
            <a:extLst>
              <a:ext uri="{FF2B5EF4-FFF2-40B4-BE49-F238E27FC236}">
                <a16:creationId xmlns:a16="http://schemas.microsoft.com/office/drawing/2014/main" id="{5F3B9259-450B-464C-8AA1-0881B542B79B}"/>
              </a:ext>
            </a:extLst>
          </p:cNvPr>
          <p:cNvSpPr txBox="1">
            <a:spLocks/>
          </p:cNvSpPr>
          <p:nvPr/>
        </p:nvSpPr>
        <p:spPr>
          <a:xfrm>
            <a:off x="1129639" y="3057928"/>
            <a:ext cx="6794897" cy="655488"/>
          </a:xfrm>
          <a:prstGeom prst="rect">
            <a:avLst/>
          </a:prstGeom>
        </p:spPr>
        <p:txBody>
          <a:bodyPr lIns="68580" tIns="34290" rIns="68580" bIns="34290" anchor="ctr"/>
          <a:lstStyle/>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it-IT" sz="788" b="0"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p:txBody>
      </p:sp>
      <p:sp>
        <p:nvSpPr>
          <p:cNvPr id="15" name="Titolo 1">
            <a:extLst>
              <a:ext uri="{FF2B5EF4-FFF2-40B4-BE49-F238E27FC236}">
                <a16:creationId xmlns:a16="http://schemas.microsoft.com/office/drawing/2014/main" id="{79238A1D-D859-40E7-9CE7-4734D8B790AD}"/>
              </a:ext>
            </a:extLst>
          </p:cNvPr>
          <p:cNvSpPr txBox="1">
            <a:spLocks/>
          </p:cNvSpPr>
          <p:nvPr/>
        </p:nvSpPr>
        <p:spPr>
          <a:xfrm>
            <a:off x="28576" y="3927382"/>
            <a:ext cx="6864680" cy="468152"/>
          </a:xfrm>
          <a:prstGeom prst="rect">
            <a:avLst/>
          </a:prstGeom>
        </p:spPr>
        <p:txBody>
          <a:bodyPr lIns="68580" tIns="34290" rIns="68580" bIns="34290" anchor="ct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it-IT" sz="1200" b="1" i="1" u="none" strike="noStrike" kern="1200" cap="none" spc="0" normalizeH="0" baseline="0" noProof="0">
              <a:ln>
                <a:noFill/>
              </a:ln>
              <a:solidFill>
                <a:srgbClr val="005480"/>
              </a:solidFill>
              <a:effectLst/>
              <a:uLnTx/>
              <a:uFillTx/>
              <a:latin typeface="Grandview" panose="020B0502040204020203" pitchFamily="34" charset="0"/>
              <a:ea typeface="Verdana" panose="020B0604030504040204" pitchFamily="34" charset="0"/>
              <a:cs typeface="Verdana" panose="020B0604030504040204" pitchFamily="34" charset="0"/>
            </a:endParaRPr>
          </a:p>
        </p:txBody>
      </p:sp>
      <p:graphicFrame>
        <p:nvGraphicFramePr>
          <p:cNvPr id="17" name="Tabella 6">
            <a:extLst>
              <a:ext uri="{FF2B5EF4-FFF2-40B4-BE49-F238E27FC236}">
                <a16:creationId xmlns:a16="http://schemas.microsoft.com/office/drawing/2014/main" id="{584E3FCB-98BC-3AB2-2E7F-4317190288EB}"/>
              </a:ext>
            </a:extLst>
          </p:cNvPr>
          <p:cNvGraphicFramePr>
            <a:graphicFrameLocks noGrp="1"/>
          </p:cNvGraphicFramePr>
          <p:nvPr/>
        </p:nvGraphicFramePr>
        <p:xfrm>
          <a:off x="121401" y="4305120"/>
          <a:ext cx="8901198" cy="828675"/>
        </p:xfrm>
        <a:graphic>
          <a:graphicData uri="http://schemas.openxmlformats.org/drawingml/2006/table">
            <a:tbl>
              <a:tblPr firstRow="1" bandRow="1">
                <a:tableStyleId>{5C22544A-7EE6-4342-B048-85BDC9FD1C3A}</a:tableStyleId>
              </a:tblPr>
              <a:tblGrid>
                <a:gridCol w="1483533">
                  <a:extLst>
                    <a:ext uri="{9D8B030D-6E8A-4147-A177-3AD203B41FA5}">
                      <a16:colId xmlns:a16="http://schemas.microsoft.com/office/drawing/2014/main" val="641865328"/>
                    </a:ext>
                  </a:extLst>
                </a:gridCol>
                <a:gridCol w="1483533">
                  <a:extLst>
                    <a:ext uri="{9D8B030D-6E8A-4147-A177-3AD203B41FA5}">
                      <a16:colId xmlns:a16="http://schemas.microsoft.com/office/drawing/2014/main" val="2985385617"/>
                    </a:ext>
                  </a:extLst>
                </a:gridCol>
                <a:gridCol w="1483533">
                  <a:extLst>
                    <a:ext uri="{9D8B030D-6E8A-4147-A177-3AD203B41FA5}">
                      <a16:colId xmlns:a16="http://schemas.microsoft.com/office/drawing/2014/main" val="1277430872"/>
                    </a:ext>
                  </a:extLst>
                </a:gridCol>
                <a:gridCol w="1483533">
                  <a:extLst>
                    <a:ext uri="{9D8B030D-6E8A-4147-A177-3AD203B41FA5}">
                      <a16:colId xmlns:a16="http://schemas.microsoft.com/office/drawing/2014/main" val="3122366056"/>
                    </a:ext>
                  </a:extLst>
                </a:gridCol>
                <a:gridCol w="1483533">
                  <a:extLst>
                    <a:ext uri="{9D8B030D-6E8A-4147-A177-3AD203B41FA5}">
                      <a16:colId xmlns:a16="http://schemas.microsoft.com/office/drawing/2014/main" val="338130436"/>
                    </a:ext>
                  </a:extLst>
                </a:gridCol>
                <a:gridCol w="1483533">
                  <a:extLst>
                    <a:ext uri="{9D8B030D-6E8A-4147-A177-3AD203B41FA5}">
                      <a16:colId xmlns:a16="http://schemas.microsoft.com/office/drawing/2014/main" val="3773927213"/>
                    </a:ext>
                  </a:extLst>
                </a:gridCol>
              </a:tblGrid>
              <a:tr h="828675">
                <a:tc>
                  <a:txBody>
                    <a:bodyPr/>
                    <a:lstStyle/>
                    <a:p>
                      <a:r>
                        <a:rPr lang="it-IT" sz="700" b="1">
                          <a:solidFill>
                            <a:srgbClr val="003959"/>
                          </a:solidFill>
                          <a:latin typeface="Century Gothic" pitchFamily="34" charset="0"/>
                          <a:cs typeface="Arial" pitchFamily="34" charset="0"/>
                        </a:rPr>
                        <a:t>MILANO</a:t>
                      </a:r>
                    </a:p>
                    <a:p>
                      <a:r>
                        <a:rPr lang="it-IT" sz="700" b="0">
                          <a:solidFill>
                            <a:srgbClr val="3B3D3C"/>
                          </a:solidFill>
                          <a:latin typeface="Century Gothic" pitchFamily="34" charset="0"/>
                          <a:cs typeface="Arial" pitchFamily="34" charset="0"/>
                        </a:rPr>
                        <a:t>Via </a:t>
                      </a:r>
                      <a:r>
                        <a:rPr lang="en-US" sz="700" b="0" err="1">
                          <a:solidFill>
                            <a:srgbClr val="3B3D3C"/>
                          </a:solidFill>
                          <a:latin typeface="Century Gothic" pitchFamily="34" charset="0"/>
                          <a:cs typeface="Arial" pitchFamily="34" charset="0"/>
                        </a:rPr>
                        <a:t>Andegari</a:t>
                      </a:r>
                      <a:r>
                        <a:rPr lang="it-IT" sz="700" b="0">
                          <a:solidFill>
                            <a:srgbClr val="3B3D3C"/>
                          </a:solidFill>
                          <a:latin typeface="Century Gothic" pitchFamily="34" charset="0"/>
                          <a:cs typeface="Arial" pitchFamily="34" charset="0"/>
                        </a:rPr>
                        <a:t>, 4 </a:t>
                      </a:r>
                    </a:p>
                    <a:p>
                      <a:r>
                        <a:rPr lang="it-IT" sz="700" b="0">
                          <a:solidFill>
                            <a:srgbClr val="3B3D3C"/>
                          </a:solidFill>
                          <a:latin typeface="Century Gothic" pitchFamily="34" charset="0"/>
                          <a:cs typeface="Arial" pitchFamily="34" charset="0"/>
                        </a:rPr>
                        <a:t>20121</a:t>
                      </a:r>
                    </a:p>
                    <a:p>
                      <a:r>
                        <a:rPr lang="it-IT" sz="700" b="0">
                          <a:solidFill>
                            <a:srgbClr val="3B3D3C"/>
                          </a:solidFill>
                          <a:latin typeface="Century Gothic" pitchFamily="34" charset="0"/>
                          <a:cs typeface="Arial" pitchFamily="34" charset="0"/>
                        </a:rPr>
                        <a:t>tel. +39 02 365 69657 </a:t>
                      </a:r>
                    </a:p>
                    <a:p>
                      <a:r>
                        <a:rPr lang="it-IT" sz="700" b="0">
                          <a:solidFill>
                            <a:schemeClr val="tx2"/>
                          </a:solidFill>
                          <a:latin typeface="Century Gothic" pitchFamily="34" charset="0"/>
                          <a:cs typeface="Arial" pitchFamily="34" charset="0"/>
                        </a:rPr>
                        <a:t>studio@belluzzo.net</a:t>
                      </a:r>
                    </a:p>
                    <a:p>
                      <a:endParaRPr lang="it-IT" sz="700">
                        <a:latin typeface="Century Gothic" panose="020B0502020202020204" pitchFamily="34" charset="0"/>
                      </a:endParaRPr>
                    </a:p>
                  </a:txBody>
                  <a:tcPr marL="68580" marR="68580" marT="34290" marB="34290">
                    <a:solidFill>
                      <a:schemeClr val="bg1"/>
                    </a:solidFill>
                  </a:tcPr>
                </a:tc>
                <a:tc>
                  <a:txBody>
                    <a:bodyPr/>
                    <a:lstStyle/>
                    <a:p>
                      <a:r>
                        <a:rPr lang="it-IT" sz="700" b="1">
                          <a:solidFill>
                            <a:srgbClr val="003959"/>
                          </a:solidFill>
                          <a:latin typeface="Century Gothic" pitchFamily="34" charset="0"/>
                          <a:cs typeface="Arial" pitchFamily="34" charset="0"/>
                        </a:rPr>
                        <a:t>VERONA</a:t>
                      </a:r>
                    </a:p>
                    <a:p>
                      <a:pPr marL="0" indent="0"/>
                      <a:r>
                        <a:rPr lang="it-IT" sz="700" b="0">
                          <a:solidFill>
                            <a:srgbClr val="3B3D3C"/>
                          </a:solidFill>
                          <a:latin typeface="Century Gothic" pitchFamily="34" charset="0"/>
                          <a:cs typeface="Arial" pitchFamily="34" charset="0"/>
                        </a:rPr>
                        <a:t>Vicolo Pietrone, 1B</a:t>
                      </a:r>
                    </a:p>
                    <a:p>
                      <a:r>
                        <a:rPr lang="it-IT" sz="700" b="0">
                          <a:solidFill>
                            <a:srgbClr val="3B3D3C"/>
                          </a:solidFill>
                          <a:latin typeface="Century Gothic" pitchFamily="34" charset="0"/>
                          <a:cs typeface="Arial" pitchFamily="34" charset="0"/>
                        </a:rPr>
                        <a:t>37121  </a:t>
                      </a:r>
                    </a:p>
                    <a:p>
                      <a:r>
                        <a:rPr lang="it-IT" sz="700" b="0">
                          <a:solidFill>
                            <a:srgbClr val="3B3D3C"/>
                          </a:solidFill>
                          <a:latin typeface="Century Gothic" pitchFamily="34" charset="0"/>
                          <a:cs typeface="Arial" pitchFamily="34" charset="0"/>
                        </a:rPr>
                        <a:t>tel. +39 045 591999</a:t>
                      </a:r>
                    </a:p>
                    <a:p>
                      <a:r>
                        <a:rPr lang="it-IT" sz="700" b="0">
                          <a:solidFill>
                            <a:schemeClr val="tx2"/>
                          </a:solidFill>
                          <a:latin typeface="Century Gothic" pitchFamily="34" charset="0"/>
                          <a:cs typeface="Arial" pitchFamily="34" charset="0"/>
                        </a:rPr>
                        <a:t>studio@belluzzo.net</a:t>
                      </a:r>
                    </a:p>
                    <a:p>
                      <a:endParaRPr lang="it-IT" sz="700">
                        <a:latin typeface="Century Gothic" panose="020B0502020202020204" pitchFamily="34" charset="0"/>
                      </a:endParaRPr>
                    </a:p>
                  </a:txBody>
                  <a:tcPr marL="68580" marR="68580" marT="34290" marB="34290">
                    <a:solidFill>
                      <a:schemeClr val="bg1"/>
                    </a:solidFill>
                  </a:tcPr>
                </a:tc>
                <a:tc>
                  <a:txBody>
                    <a:bodyPr/>
                    <a:lstStyle/>
                    <a:p>
                      <a:r>
                        <a:rPr lang="it-IT" sz="700" b="1">
                          <a:solidFill>
                            <a:srgbClr val="003959"/>
                          </a:solidFill>
                          <a:latin typeface="Century Gothic" pitchFamily="34" charset="0"/>
                          <a:cs typeface="Arial" pitchFamily="34" charset="0"/>
                        </a:rPr>
                        <a:t>LONDRA</a:t>
                      </a:r>
                    </a:p>
                    <a:p>
                      <a:r>
                        <a:rPr lang="it-IT" sz="700" b="0">
                          <a:solidFill>
                            <a:srgbClr val="3B3D3C"/>
                          </a:solidFill>
                          <a:latin typeface="Century Gothic" pitchFamily="34" charset="0"/>
                          <a:cs typeface="Arial" pitchFamily="34" charset="0"/>
                        </a:rPr>
                        <a:t>38, Craven Street </a:t>
                      </a:r>
                    </a:p>
                    <a:p>
                      <a:r>
                        <a:rPr lang="it-IT" sz="700" b="0">
                          <a:solidFill>
                            <a:srgbClr val="3B3D3C"/>
                          </a:solidFill>
                          <a:latin typeface="Century Gothic" pitchFamily="34" charset="0"/>
                          <a:cs typeface="Arial" pitchFamily="34" charset="0"/>
                        </a:rPr>
                        <a:t>WC2N 5NG </a:t>
                      </a:r>
                    </a:p>
                    <a:p>
                      <a:r>
                        <a:rPr lang="it-IT" sz="700" b="0" err="1">
                          <a:solidFill>
                            <a:srgbClr val="3B3D3C"/>
                          </a:solidFill>
                          <a:latin typeface="Century Gothic" pitchFamily="34" charset="0"/>
                          <a:cs typeface="Arial" pitchFamily="34" charset="0"/>
                        </a:rPr>
                        <a:t>ph</a:t>
                      </a:r>
                      <a:r>
                        <a:rPr lang="it-IT" sz="700" b="0">
                          <a:solidFill>
                            <a:srgbClr val="3B3D3C"/>
                          </a:solidFill>
                          <a:latin typeface="Century Gothic" pitchFamily="34" charset="0"/>
                          <a:cs typeface="Arial" pitchFamily="34" charset="0"/>
                        </a:rPr>
                        <a:t>. +44 (0)20 700 42660 </a:t>
                      </a:r>
                      <a:r>
                        <a:rPr lang="it-IT" sz="700" b="0">
                          <a:solidFill>
                            <a:schemeClr val="tx2"/>
                          </a:solidFill>
                          <a:latin typeface="Century Gothic" pitchFamily="34" charset="0"/>
                          <a:cs typeface="Arial" pitchFamily="34" charset="0"/>
                        </a:rPr>
                        <a:t>london@belluzzo.net</a:t>
                      </a:r>
                      <a:endParaRPr lang="it-IT" sz="700">
                        <a:latin typeface="Century Gothic" panose="020B0502020202020204" pitchFamily="34" charset="0"/>
                      </a:endParaRPr>
                    </a:p>
                  </a:txBody>
                  <a:tcPr marL="68580" marR="68580" marT="34290" marB="34290">
                    <a:solidFill>
                      <a:schemeClr val="bg1"/>
                    </a:solidFill>
                  </a:tcPr>
                </a:tc>
                <a:tc>
                  <a:txBody>
                    <a:bodyPr/>
                    <a:lstStyle/>
                    <a:p>
                      <a:r>
                        <a:rPr lang="it-IT" sz="700" b="1">
                          <a:solidFill>
                            <a:srgbClr val="003959"/>
                          </a:solidFill>
                          <a:latin typeface="Century Gothic" pitchFamily="34" charset="0"/>
                          <a:cs typeface="Arial" pitchFamily="34" charset="0"/>
                        </a:rPr>
                        <a:t>SINGAPORE</a:t>
                      </a:r>
                    </a:p>
                    <a:p>
                      <a:r>
                        <a:rPr lang="en-US" sz="700" b="0">
                          <a:solidFill>
                            <a:schemeClr val="tx1"/>
                          </a:solidFill>
                          <a:latin typeface="Century Gothic" pitchFamily="34" charset="0"/>
                          <a:cs typeface="Arial" pitchFamily="34" charset="0"/>
                        </a:rPr>
                        <a:t>19 Cecil Street, The Quadrant #04-01 -049704</a:t>
                      </a:r>
                    </a:p>
                    <a:p>
                      <a:r>
                        <a:rPr lang="it-IT" sz="700" b="0" err="1">
                          <a:solidFill>
                            <a:schemeClr val="tx1"/>
                          </a:solidFill>
                          <a:latin typeface="Century Gothic" pitchFamily="34" charset="0"/>
                          <a:cs typeface="Arial" pitchFamily="34" charset="0"/>
                        </a:rPr>
                        <a:t>ph</a:t>
                      </a:r>
                      <a:r>
                        <a:rPr lang="it-IT" sz="700" b="0">
                          <a:solidFill>
                            <a:schemeClr val="tx1"/>
                          </a:solidFill>
                          <a:latin typeface="Century Gothic" pitchFamily="34" charset="0"/>
                          <a:cs typeface="Arial" pitchFamily="34" charset="0"/>
                        </a:rPr>
                        <a:t>. +65 6653 5361</a:t>
                      </a:r>
                    </a:p>
                    <a:p>
                      <a:r>
                        <a:rPr lang="it-IT" sz="700" b="0">
                          <a:solidFill>
                            <a:schemeClr val="tx2"/>
                          </a:solidFill>
                          <a:latin typeface="Century Gothic" pitchFamily="34" charset="0"/>
                          <a:cs typeface="Arial" pitchFamily="34" charset="0"/>
                        </a:rPr>
                        <a:t>singapore@belluzzo.net</a:t>
                      </a:r>
                      <a:endParaRPr lang="it-IT" sz="700">
                        <a:latin typeface="Century Gothic" panose="020B0502020202020204" pitchFamily="34" charset="0"/>
                      </a:endParaRPr>
                    </a:p>
                  </a:txBody>
                  <a:tcPr marL="68580" marR="68580" marT="34290" marB="34290">
                    <a:solidFill>
                      <a:schemeClr val="bg1"/>
                    </a:solidFill>
                  </a:tcPr>
                </a:tc>
                <a:tc>
                  <a:txBody>
                    <a:bodyPr/>
                    <a:lstStyle/>
                    <a:p>
                      <a:r>
                        <a:rPr lang="it-IT" sz="700" b="1">
                          <a:solidFill>
                            <a:srgbClr val="003959"/>
                          </a:solidFill>
                          <a:latin typeface="Century Gothic" pitchFamily="34" charset="0"/>
                          <a:cs typeface="Arial" pitchFamily="34" charset="0"/>
                        </a:rPr>
                        <a:t>LUGANO </a:t>
                      </a:r>
                    </a:p>
                    <a:p>
                      <a:r>
                        <a:rPr lang="it-IT" sz="700" b="0">
                          <a:solidFill>
                            <a:schemeClr val="tx1"/>
                          </a:solidFill>
                          <a:latin typeface="Century Gothic" pitchFamily="34" charset="0"/>
                          <a:cs typeface="Arial" pitchFamily="34" charset="0"/>
                        </a:rPr>
                        <a:t>Via Nassa, 60</a:t>
                      </a:r>
                    </a:p>
                    <a:p>
                      <a:r>
                        <a:rPr lang="it-IT" sz="700" b="0">
                          <a:solidFill>
                            <a:schemeClr val="tx1"/>
                          </a:solidFill>
                          <a:latin typeface="Century Gothic" pitchFamily="34" charset="0"/>
                          <a:cs typeface="Arial" pitchFamily="34" charset="0"/>
                        </a:rPr>
                        <a:t>6900</a:t>
                      </a:r>
                    </a:p>
                    <a:p>
                      <a:r>
                        <a:rPr lang="it-IT" sz="700" b="0" err="1">
                          <a:solidFill>
                            <a:schemeClr val="tx1"/>
                          </a:solidFill>
                          <a:latin typeface="Century Gothic" pitchFamily="34" charset="0"/>
                          <a:cs typeface="Arial" pitchFamily="34" charset="0"/>
                        </a:rPr>
                        <a:t>ph</a:t>
                      </a:r>
                      <a:r>
                        <a:rPr lang="it-IT" sz="700" b="0">
                          <a:solidFill>
                            <a:schemeClr val="tx1"/>
                          </a:solidFill>
                          <a:latin typeface="Century Gothic" pitchFamily="34" charset="0"/>
                          <a:cs typeface="Arial" pitchFamily="34" charset="0"/>
                        </a:rPr>
                        <a:t>. +41 (0)91 252 0780</a:t>
                      </a:r>
                    </a:p>
                    <a:p>
                      <a:r>
                        <a:rPr lang="it-IT" sz="700" b="0">
                          <a:solidFill>
                            <a:schemeClr val="tx2"/>
                          </a:solidFill>
                          <a:latin typeface="Century Gothic" pitchFamily="34" charset="0"/>
                          <a:cs typeface="Arial" pitchFamily="34" charset="0"/>
                        </a:rPr>
                        <a:t>lugano@belluzzo.ch</a:t>
                      </a:r>
                    </a:p>
                    <a:p>
                      <a:endParaRPr lang="it-IT" sz="700">
                        <a:latin typeface="Century Gothic" panose="020B0502020202020204" pitchFamily="34" charset="0"/>
                      </a:endParaRPr>
                    </a:p>
                  </a:txBody>
                  <a:tcPr marL="68580" marR="68580" marT="34290" marB="34290">
                    <a:solidFill>
                      <a:schemeClr val="bg1"/>
                    </a:solidFill>
                  </a:tcPr>
                </a:tc>
                <a:tc>
                  <a:txBody>
                    <a:bodyPr/>
                    <a:lstStyle/>
                    <a:p>
                      <a:r>
                        <a:rPr lang="it-IT" sz="700" b="1">
                          <a:solidFill>
                            <a:srgbClr val="003959"/>
                          </a:solidFill>
                          <a:latin typeface="Century Gothic" pitchFamily="34" charset="0"/>
                          <a:cs typeface="Arial" pitchFamily="34" charset="0"/>
                        </a:rPr>
                        <a:t>ROMA </a:t>
                      </a:r>
                    </a:p>
                    <a:p>
                      <a:r>
                        <a:rPr lang="it-IT" sz="700" b="0">
                          <a:solidFill>
                            <a:schemeClr val="tx1"/>
                          </a:solidFill>
                          <a:latin typeface="Century Gothic" pitchFamily="34" charset="0"/>
                          <a:cs typeface="Arial" pitchFamily="34" charset="0"/>
                        </a:rPr>
                        <a:t>Viale Regina Margherita 294 </a:t>
                      </a:r>
                    </a:p>
                    <a:p>
                      <a:r>
                        <a:rPr lang="it-IT" sz="700" b="0">
                          <a:solidFill>
                            <a:schemeClr val="tx1"/>
                          </a:solidFill>
                          <a:latin typeface="Century Gothic" pitchFamily="34" charset="0"/>
                          <a:cs typeface="Arial" pitchFamily="34" charset="0"/>
                        </a:rPr>
                        <a:t>00198</a:t>
                      </a:r>
                    </a:p>
                    <a:p>
                      <a:r>
                        <a:rPr lang="it-IT" sz="700" b="0" err="1">
                          <a:solidFill>
                            <a:schemeClr val="tx1"/>
                          </a:solidFill>
                          <a:latin typeface="Century Gothic" pitchFamily="34" charset="0"/>
                          <a:cs typeface="Arial" pitchFamily="34" charset="0"/>
                        </a:rPr>
                        <a:t>ph</a:t>
                      </a:r>
                      <a:r>
                        <a:rPr lang="it-IT" sz="700" b="0">
                          <a:solidFill>
                            <a:schemeClr val="tx1"/>
                          </a:solidFill>
                          <a:latin typeface="Century Gothic" pitchFamily="34" charset="0"/>
                          <a:cs typeface="Arial" pitchFamily="34" charset="0"/>
                        </a:rPr>
                        <a:t>. +49 06 442 51509</a:t>
                      </a:r>
                      <a:endParaRPr lang="it-IT" sz="700" b="0">
                        <a:latin typeface="Century Gothic" pitchFamily="34" charset="0"/>
                        <a:cs typeface="Arial" pitchFamily="34" charset="0"/>
                      </a:endParaRPr>
                    </a:p>
                    <a:p>
                      <a:r>
                        <a:rPr lang="it-IT" sz="700" b="0">
                          <a:solidFill>
                            <a:schemeClr val="tx2"/>
                          </a:solidFill>
                          <a:latin typeface="Century Gothic" pitchFamily="34" charset="0"/>
                          <a:cs typeface="Arial" pitchFamily="34" charset="0"/>
                        </a:rPr>
                        <a:t>studio@belluzzo.net</a:t>
                      </a:r>
                    </a:p>
                    <a:p>
                      <a:endParaRPr lang="it-IT" sz="700">
                        <a:latin typeface="Century Gothic" panose="020B0502020202020204" pitchFamily="34" charset="0"/>
                      </a:endParaRPr>
                    </a:p>
                  </a:txBody>
                  <a:tcPr marL="68580" marR="68580" marT="34290" marB="34290">
                    <a:solidFill>
                      <a:schemeClr val="bg1"/>
                    </a:solidFill>
                  </a:tcPr>
                </a:tc>
                <a:extLst>
                  <a:ext uri="{0D108BD9-81ED-4DB2-BD59-A6C34878D82A}">
                    <a16:rowId xmlns:a16="http://schemas.microsoft.com/office/drawing/2014/main" val="381976459"/>
                  </a:ext>
                </a:extLst>
              </a:tr>
            </a:tbl>
          </a:graphicData>
        </a:graphic>
      </p:graphicFrame>
      <p:sp>
        <p:nvSpPr>
          <p:cNvPr id="3" name="Rettangolo 2"/>
          <p:cNvSpPr/>
          <p:nvPr/>
        </p:nvSpPr>
        <p:spPr>
          <a:xfrm>
            <a:off x="0" y="2710005"/>
            <a:ext cx="9144000" cy="828675"/>
          </a:xfrm>
          <a:prstGeom prst="rect">
            <a:avLst/>
          </a:prstGeom>
          <a:solidFill>
            <a:srgbClr val="005587"/>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257175" rtl="0" eaLnBrk="1" fontAlgn="auto" latinLnBrk="0" hangingPunct="1">
              <a:lnSpc>
                <a:spcPct val="100000"/>
              </a:lnSpc>
              <a:spcBef>
                <a:spcPct val="0"/>
              </a:spcBef>
              <a:spcAft>
                <a:spcPts val="0"/>
              </a:spcAft>
              <a:buClrTx/>
              <a:buSzTx/>
              <a:buFontTx/>
              <a:buNone/>
              <a:tabLst/>
              <a:defRPr/>
            </a:pPr>
            <a:r>
              <a:rPr kumimoji="0" lang="it-IT" sz="1800" b="1" i="1" u="none" strike="noStrike" kern="1200" cap="none" spc="0" normalizeH="0" baseline="0" noProof="0">
                <a:ln>
                  <a:noFill/>
                </a:ln>
                <a:solidFill>
                  <a:prstClr val="white"/>
                </a:solidFill>
                <a:effectLst/>
                <a:uLnTx/>
                <a:uFillTx/>
                <a:latin typeface="Grandview"/>
                <a:ea typeface="Verdana"/>
                <a:cs typeface="Verdana" panose="020B0604030504040204" pitchFamily="34" charset="0"/>
              </a:rPr>
              <a:t>DESTINATION ITALY</a:t>
            </a:r>
          </a:p>
          <a:p>
            <a:pPr marL="0" marR="0" lvl="0" indent="0" algn="ctr" defTabSz="257175" rtl="0" eaLnBrk="1" fontAlgn="auto" latinLnBrk="0" hangingPunct="1">
              <a:lnSpc>
                <a:spcPct val="100000"/>
              </a:lnSpc>
              <a:spcBef>
                <a:spcPct val="0"/>
              </a:spcBef>
              <a:spcAft>
                <a:spcPts val="0"/>
              </a:spcAft>
              <a:buClrTx/>
              <a:buSzTx/>
              <a:buFontTx/>
              <a:buNone/>
              <a:tabLst/>
              <a:defRPr/>
            </a:pPr>
            <a:r>
              <a:rPr kumimoji="0" lang="it-IT" sz="1800" b="1" i="1" u="none" strike="noStrike" kern="1200" cap="none" spc="0" normalizeH="0" baseline="0" noProof="0">
                <a:ln>
                  <a:noFill/>
                </a:ln>
                <a:solidFill>
                  <a:prstClr val="white"/>
                </a:solidFill>
                <a:effectLst/>
                <a:uLnTx/>
                <a:uFillTx/>
                <a:latin typeface="Grandview"/>
                <a:ea typeface="Verdana"/>
                <a:cs typeface="Verdana" panose="020B0604030504040204" pitchFamily="34" charset="0"/>
              </a:rPr>
              <a:t> The </a:t>
            </a:r>
            <a:r>
              <a:rPr kumimoji="0" lang="it-IT" sz="1800" b="1" i="1" u="none" strike="noStrike" kern="1200" cap="none" spc="0" normalizeH="0" baseline="0" noProof="0" err="1">
                <a:ln>
                  <a:noFill/>
                </a:ln>
                <a:solidFill>
                  <a:prstClr val="white"/>
                </a:solidFill>
                <a:effectLst/>
                <a:uLnTx/>
                <a:uFillTx/>
                <a:latin typeface="Grandview"/>
                <a:ea typeface="Verdana"/>
                <a:cs typeface="Verdana" panose="020B0604030504040204" pitchFamily="34" charset="0"/>
              </a:rPr>
              <a:t>attraction</a:t>
            </a:r>
            <a:r>
              <a:rPr kumimoji="0" lang="it-IT" sz="1800" b="1" i="1" u="none" strike="noStrike" kern="1200" cap="none" spc="0" normalizeH="0" baseline="0" noProof="0">
                <a:ln>
                  <a:noFill/>
                </a:ln>
                <a:solidFill>
                  <a:prstClr val="white"/>
                </a:solidFill>
                <a:effectLst/>
                <a:uLnTx/>
                <a:uFillTx/>
                <a:latin typeface="Grandview"/>
                <a:ea typeface="Verdana"/>
                <a:cs typeface="Verdana" panose="020B0604030504040204" pitchFamily="34" charset="0"/>
              </a:rPr>
              <a:t> of </a:t>
            </a:r>
            <a:r>
              <a:rPr kumimoji="0" lang="it-IT" sz="1800" b="1" i="1" u="none" strike="noStrike" kern="1200" cap="none" spc="0" normalizeH="0" baseline="0" noProof="0" err="1">
                <a:ln>
                  <a:noFill/>
                </a:ln>
                <a:solidFill>
                  <a:prstClr val="white"/>
                </a:solidFill>
                <a:effectLst/>
                <a:uLnTx/>
                <a:uFillTx/>
                <a:latin typeface="Grandview"/>
                <a:ea typeface="Verdana"/>
                <a:cs typeface="Verdana" panose="020B0604030504040204" pitchFamily="34" charset="0"/>
              </a:rPr>
              <a:t>Italy</a:t>
            </a:r>
            <a:r>
              <a:rPr kumimoji="0" lang="it-IT" sz="1800" b="1" i="1" u="none" strike="noStrike" kern="1200" cap="none" spc="0" normalizeH="0" baseline="0" noProof="0">
                <a:ln>
                  <a:noFill/>
                </a:ln>
                <a:solidFill>
                  <a:prstClr val="white"/>
                </a:solidFill>
                <a:effectLst/>
                <a:uLnTx/>
                <a:uFillTx/>
                <a:latin typeface="Grandview"/>
                <a:ea typeface="Verdana"/>
                <a:cs typeface="Verdana" panose="020B0604030504040204" pitchFamily="34" charset="0"/>
              </a:rPr>
              <a:t> for </a:t>
            </a:r>
            <a:r>
              <a:rPr kumimoji="0" lang="it-IT" sz="1800" b="1" i="1" u="none" strike="noStrike" kern="1200" cap="none" spc="0" normalizeH="0" baseline="0" noProof="0" err="1">
                <a:ln>
                  <a:noFill/>
                </a:ln>
                <a:solidFill>
                  <a:prstClr val="white"/>
                </a:solidFill>
                <a:effectLst/>
                <a:uLnTx/>
                <a:uFillTx/>
                <a:latin typeface="Grandview"/>
                <a:ea typeface="Verdana"/>
                <a:cs typeface="Verdana" panose="020B0604030504040204" pitchFamily="34" charset="0"/>
              </a:rPr>
              <a:t>individuals</a:t>
            </a:r>
            <a:r>
              <a:rPr kumimoji="0" lang="it-IT" sz="1800" b="1" i="1" u="none" strike="noStrike" kern="1200" cap="none" spc="0" normalizeH="0" baseline="0" noProof="0">
                <a:ln>
                  <a:noFill/>
                </a:ln>
                <a:solidFill>
                  <a:prstClr val="white"/>
                </a:solidFill>
                <a:effectLst/>
                <a:uLnTx/>
                <a:uFillTx/>
                <a:latin typeface="Grandview"/>
                <a:ea typeface="Verdana"/>
                <a:cs typeface="Verdana" panose="020B0604030504040204" pitchFamily="34" charset="0"/>
              </a:rPr>
              <a:t> and investment</a:t>
            </a:r>
            <a:endParaRPr kumimoji="0" lang="it-IT" sz="1800" b="1" i="1" u="none" strike="noStrike" kern="1200" cap="none" spc="0" normalizeH="0" baseline="0" noProof="0">
              <a:ln>
                <a:noFill/>
              </a:ln>
              <a:solidFill>
                <a:prstClr val="white"/>
              </a:solidFill>
              <a:effectLst/>
              <a:uLnTx/>
              <a:uFillTx/>
              <a:latin typeface="Grandview" panose="020B0502040204020203" pitchFamily="34" charset="0"/>
              <a:ea typeface="Verdana"/>
              <a:cs typeface="Verdana" panose="020B0604030504040204" pitchFamily="34" charset="0"/>
            </a:endParaRPr>
          </a:p>
        </p:txBody>
      </p:sp>
      <p:pic>
        <p:nvPicPr>
          <p:cNvPr id="2" name="Immagine 1">
            <a:extLst>
              <a:ext uri="{FF2B5EF4-FFF2-40B4-BE49-F238E27FC236}">
                <a16:creationId xmlns:a16="http://schemas.microsoft.com/office/drawing/2014/main" id="{6988CC31-2481-A83B-9A02-22FA17B1E4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6541" y="97154"/>
            <a:ext cx="1938866" cy="532558"/>
          </a:xfrm>
          <a:prstGeom prst="rect">
            <a:avLst/>
          </a:prstGeom>
          <a:noFill/>
        </p:spPr>
      </p:pic>
      <p:sp>
        <p:nvSpPr>
          <p:cNvPr id="4" name="Titolo 1">
            <a:extLst>
              <a:ext uri="{FF2B5EF4-FFF2-40B4-BE49-F238E27FC236}">
                <a16:creationId xmlns:a16="http://schemas.microsoft.com/office/drawing/2014/main" id="{7C3124C7-F908-6512-2715-1AAEF73B1BCA}"/>
              </a:ext>
            </a:extLst>
          </p:cNvPr>
          <p:cNvSpPr txBox="1">
            <a:spLocks/>
          </p:cNvSpPr>
          <p:nvPr/>
        </p:nvSpPr>
        <p:spPr>
          <a:xfrm>
            <a:off x="6383785" y="3834531"/>
            <a:ext cx="2672008"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a:ln>
                  <a:noFill/>
                </a:ln>
                <a:solidFill>
                  <a:srgbClr val="005480"/>
                </a:solidFill>
                <a:effectLst/>
                <a:uLnTx/>
                <a:uFillTx/>
                <a:latin typeface="Grandview"/>
                <a:ea typeface="Verdana"/>
                <a:cs typeface="Arial"/>
              </a:rPr>
              <a:t>STEP Israel Conference </a:t>
            </a:r>
            <a:r>
              <a:rPr kumimoji="0" lang="es-ES" sz="1600" b="0" i="1" u="none" strike="noStrike" kern="1200" cap="none" spc="0" normalizeH="0" baseline="0" noProof="0">
                <a:ln>
                  <a:noFill/>
                </a:ln>
                <a:solidFill>
                  <a:srgbClr val="005480"/>
                </a:solidFill>
                <a:effectLst/>
                <a:uLnTx/>
                <a:uFillTx/>
                <a:latin typeface="Grandview"/>
                <a:ea typeface="Verdana"/>
                <a:cs typeface="Arial"/>
              </a:rPr>
              <a:t>June 2023</a:t>
            </a:r>
            <a:endParaRPr kumimoji="0" lang="it-IT" sz="1600" b="0" i="1" u="none" strike="noStrike" kern="1200" cap="none" spc="0" normalizeH="0" baseline="0" noProof="0">
              <a:ln>
                <a:noFill/>
              </a:ln>
              <a:solidFill>
                <a:srgbClr val="005480"/>
              </a:solidFill>
              <a:effectLst/>
              <a:uLnTx/>
              <a:uFillTx/>
              <a:latin typeface="Grandview"/>
              <a:ea typeface="Verdana"/>
              <a:cs typeface="Arial"/>
            </a:endParaRPr>
          </a:p>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it-IT" sz="1600" b="1" i="1" u="none" strike="noStrike" kern="1200" cap="none" spc="0" normalizeH="0" baseline="0" noProof="0">
              <a:ln>
                <a:noFill/>
              </a:ln>
              <a:solidFill>
                <a:srgbClr val="005480"/>
              </a:solidFill>
              <a:effectLst/>
              <a:uLnTx/>
              <a:uFillTx/>
              <a:latin typeface="Grandview" panose="020B0502040204020203" pitchFamily="34" charset="0"/>
              <a:ea typeface="Verdana"/>
              <a:cs typeface="Arial"/>
            </a:endParaRPr>
          </a:p>
        </p:txBody>
      </p:sp>
      <p:sp>
        <p:nvSpPr>
          <p:cNvPr id="6" name="CasellaDiTesto 1">
            <a:extLst>
              <a:ext uri="{FF2B5EF4-FFF2-40B4-BE49-F238E27FC236}">
                <a16:creationId xmlns:a16="http://schemas.microsoft.com/office/drawing/2014/main" id="{10AAD55D-4E8A-CBBC-FBFD-92EA158DA9BA}"/>
              </a:ext>
            </a:extLst>
          </p:cNvPr>
          <p:cNvSpPr txBox="1"/>
          <p:nvPr/>
        </p:nvSpPr>
        <p:spPr>
          <a:xfrm>
            <a:off x="97311" y="3535037"/>
            <a:ext cx="5142879" cy="553998"/>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a:ln>
                  <a:noFill/>
                </a:ln>
                <a:solidFill>
                  <a:srgbClr val="005480"/>
                </a:solidFill>
                <a:effectLst/>
                <a:uLnTx/>
                <a:uFillTx/>
                <a:latin typeface="Grandview"/>
                <a:ea typeface="Verdana"/>
                <a:cs typeface="Arial"/>
              </a:rPr>
              <a:t>Luigi Belluzzo</a:t>
            </a: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a:ln>
                  <a:noFill/>
                </a:ln>
                <a:solidFill>
                  <a:srgbClr val="005480"/>
                </a:solidFill>
                <a:effectLst/>
                <a:uLnTx/>
                <a:uFillTx/>
                <a:latin typeface="Grandview"/>
                <a:ea typeface="Verdana"/>
                <a:cs typeface="Arial"/>
              </a:rPr>
              <a:t>Founding Partner, Belluzzo International Partners</a:t>
            </a:r>
          </a:p>
        </p:txBody>
      </p:sp>
    </p:spTree>
    <p:extLst>
      <p:ext uri="{BB962C8B-B14F-4D97-AF65-F5344CB8AC3E}">
        <p14:creationId xmlns:p14="http://schemas.microsoft.com/office/powerpoint/2010/main" val="143946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412805" y="95221"/>
            <a:ext cx="4396839" cy="576714"/>
          </a:xfrm>
        </p:spPr>
        <p:txBody>
          <a:bodyPr>
            <a:normAutofit/>
          </a:bodyPr>
          <a:lstStyle/>
          <a:p>
            <a:r>
              <a:rPr lang="en-US" dirty="0"/>
              <a:t>Cyprus Real Estate Sector </a:t>
            </a:r>
          </a:p>
        </p:txBody>
      </p:sp>
      <p:sp>
        <p:nvSpPr>
          <p:cNvPr id="9" name="Text Placeholder 8">
            <a:extLst>
              <a:ext uri="{FF2B5EF4-FFF2-40B4-BE49-F238E27FC236}">
                <a16:creationId xmlns:a16="http://schemas.microsoft.com/office/drawing/2014/main" id="{8A4B3602-7CC2-B84E-B090-F9255013C2C4}"/>
              </a:ext>
            </a:extLst>
          </p:cNvPr>
          <p:cNvSpPr>
            <a:spLocks noGrp="1"/>
          </p:cNvSpPr>
          <p:nvPr>
            <p:ph type="body" sz="quarter" idx="27"/>
          </p:nvPr>
        </p:nvSpPr>
        <p:spPr>
          <a:xfrm>
            <a:off x="456267" y="671935"/>
            <a:ext cx="3764962" cy="3222917"/>
          </a:xfrm>
        </p:spPr>
        <p:txBody>
          <a:bodyPr/>
          <a:lstStyle/>
          <a:p>
            <a:pPr>
              <a:buFont typeface="Wingdings" panose="05000000000000000000" pitchFamily="2" charset="2"/>
              <a:buChar char="Ø"/>
            </a:pPr>
            <a:r>
              <a:rPr lang="en-US" sz="1050" dirty="0"/>
              <a:t>Total transactions in 2022 reached €5.2bn¹</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Limassol and Paphos the most popular with foreigners</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Whilst there remains a high-demand for luxury residential properties (&gt;€1.5m), apartments are driving the market with €2.1bn transactions recorded in 2022¹</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84% of new developments licensed were residential¹</a:t>
            </a:r>
          </a:p>
          <a:p>
            <a:pPr marL="0" indent="0">
              <a:buNone/>
            </a:pPr>
            <a:endParaRPr lang="en-US" sz="1050" dirty="0"/>
          </a:p>
          <a:p>
            <a:pPr>
              <a:buFont typeface="Wingdings" panose="05000000000000000000" pitchFamily="2" charset="2"/>
              <a:buChar char="Ø"/>
            </a:pPr>
            <a:r>
              <a:rPr lang="en-US" sz="1050" dirty="0"/>
              <a:t>Demographic changes through high-tech companies, headquartering and Ukrainian refugees fleeing Russia’s invasion have buoyed the market</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Across Cyprus year-on-year prices increased in 2023 by 12.3% for apartments, 3.2% for houses, and 2.4% for offices²</a:t>
            </a:r>
          </a:p>
          <a:p>
            <a:pPr>
              <a:buFont typeface="Wingdings" panose="05000000000000000000" pitchFamily="2" charset="2"/>
              <a:buChar char="Ø"/>
            </a:pPr>
            <a:endParaRPr lang="en-US" sz="1050" dirty="0"/>
          </a:p>
          <a:p>
            <a:pPr marL="0" indent="0">
              <a:buNone/>
            </a:pPr>
            <a:endParaRPr lang="en-US" sz="1050" dirty="0"/>
          </a:p>
          <a:p>
            <a:pPr>
              <a:buFont typeface="Wingdings" panose="05000000000000000000" pitchFamily="2" charset="2"/>
              <a:buChar char="Ø"/>
            </a:pPr>
            <a:endParaRPr lang="en-US" sz="1050" dirty="0"/>
          </a:p>
          <a:p>
            <a:pPr marL="0" indent="0">
              <a:buNone/>
            </a:pPr>
            <a:endParaRPr lang="en-US" dirty="0"/>
          </a:p>
          <a:p>
            <a:pPr marL="0" indent="0">
              <a:buNone/>
              <a:defRPr/>
            </a:pPr>
            <a:endParaRPr lang="en-US" dirty="0"/>
          </a:p>
        </p:txBody>
      </p:sp>
      <p:sp>
        <p:nvSpPr>
          <p:cNvPr id="3" name="Text Placeholder 8">
            <a:extLst>
              <a:ext uri="{FF2B5EF4-FFF2-40B4-BE49-F238E27FC236}">
                <a16:creationId xmlns:a16="http://schemas.microsoft.com/office/drawing/2014/main" id="{32AFC232-027D-6ED1-1867-AEA29D9457C3}"/>
              </a:ext>
            </a:extLst>
          </p:cNvPr>
          <p:cNvSpPr txBox="1">
            <a:spLocks/>
          </p:cNvSpPr>
          <p:nvPr/>
        </p:nvSpPr>
        <p:spPr>
          <a:xfrm>
            <a:off x="4282965" y="1118387"/>
            <a:ext cx="3289411" cy="3816015"/>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128588" defTabSz="685800">
              <a:spcAft>
                <a:spcPts val="750"/>
              </a:spcAft>
              <a:buClr>
                <a:srgbClr val="242828"/>
              </a:buClr>
              <a:defRPr/>
            </a:pPr>
            <a:endParaRPr lang="en-US" sz="900" dirty="0">
              <a:solidFill>
                <a:srgbClr val="242828"/>
              </a:solidFill>
            </a:endParaRPr>
          </a:p>
        </p:txBody>
      </p:sp>
      <p:sp>
        <p:nvSpPr>
          <p:cNvPr id="4" name="Text Placeholder 8">
            <a:extLst>
              <a:ext uri="{FF2B5EF4-FFF2-40B4-BE49-F238E27FC236}">
                <a16:creationId xmlns:a16="http://schemas.microsoft.com/office/drawing/2014/main" id="{0D3093F2-8903-99F6-8014-A4647093207D}"/>
              </a:ext>
            </a:extLst>
          </p:cNvPr>
          <p:cNvSpPr txBox="1">
            <a:spLocks/>
          </p:cNvSpPr>
          <p:nvPr/>
        </p:nvSpPr>
        <p:spPr>
          <a:xfrm>
            <a:off x="4347775" y="383578"/>
            <a:ext cx="3868109" cy="3222917"/>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750"/>
              </a:spcAft>
              <a:buClr>
                <a:srgbClr val="242828"/>
              </a:buClr>
              <a:buNone/>
            </a:pPr>
            <a:endParaRPr lang="en-US" sz="1050" dirty="0">
              <a:solidFill>
                <a:srgbClr val="242828"/>
              </a:solidFill>
            </a:endParaRPr>
          </a:p>
          <a:p>
            <a:pPr marL="128588" indent="-128588" defTabSz="685800">
              <a:spcAft>
                <a:spcPts val="750"/>
              </a:spcAft>
              <a:buClr>
                <a:srgbClr val="242828"/>
              </a:buClr>
              <a:buFont typeface="Wingdings" panose="05000000000000000000" pitchFamily="2" charset="2"/>
              <a:buChar char="Ø"/>
            </a:pPr>
            <a:r>
              <a:rPr lang="en-US" sz="1050" dirty="0">
                <a:solidFill>
                  <a:srgbClr val="242828"/>
                </a:solidFill>
              </a:rPr>
              <a:t>In Q1 2023, rental values increased 19.0% for apartments, 12.2% for houses and 3.3% for retail compared to Q1 2022²</a:t>
            </a:r>
          </a:p>
          <a:p>
            <a:pPr marL="128588" indent="-128588" defTabSz="685800">
              <a:spcAft>
                <a:spcPts val="750"/>
              </a:spcAft>
              <a:buClr>
                <a:srgbClr val="242828"/>
              </a:buClr>
              <a:buFont typeface="Wingdings" panose="05000000000000000000" pitchFamily="2" charset="2"/>
              <a:buChar char="Ø"/>
            </a:pPr>
            <a:endParaRPr lang="en-US" sz="1050" dirty="0">
              <a:solidFill>
                <a:srgbClr val="242828"/>
              </a:solidFill>
            </a:endParaRPr>
          </a:p>
          <a:p>
            <a:pPr marL="128588" indent="-128588" defTabSz="685800">
              <a:spcAft>
                <a:spcPts val="750"/>
              </a:spcAft>
              <a:buClr>
                <a:srgbClr val="242828"/>
              </a:buClr>
              <a:buFont typeface="Wingdings" panose="05000000000000000000" pitchFamily="2" charset="2"/>
              <a:buChar char="Ø"/>
            </a:pPr>
            <a:r>
              <a:rPr lang="en-US" sz="1050" dirty="0">
                <a:solidFill>
                  <a:srgbClr val="242828"/>
                </a:solidFill>
              </a:rPr>
              <a:t>More than 1,000 foreign companies relocated to Cyprus in 2022</a:t>
            </a:r>
          </a:p>
          <a:p>
            <a:pPr marL="0" indent="0" defTabSz="685800">
              <a:spcAft>
                <a:spcPts val="750"/>
              </a:spcAft>
              <a:buClr>
                <a:srgbClr val="242828"/>
              </a:buClr>
              <a:buNone/>
            </a:pPr>
            <a:endParaRPr lang="en-US" sz="1050" dirty="0">
              <a:solidFill>
                <a:srgbClr val="242828"/>
              </a:solidFill>
            </a:endParaRPr>
          </a:p>
          <a:p>
            <a:pPr marL="128588" indent="-128588" defTabSz="685800">
              <a:spcAft>
                <a:spcPts val="750"/>
              </a:spcAft>
              <a:buClr>
                <a:srgbClr val="242828"/>
              </a:buClr>
              <a:buFont typeface="Wingdings" panose="05000000000000000000" pitchFamily="2" charset="2"/>
              <a:buChar char="Ø"/>
            </a:pPr>
            <a:r>
              <a:rPr lang="en-US" sz="1050" dirty="0">
                <a:solidFill>
                  <a:srgbClr val="242828"/>
                </a:solidFill>
              </a:rPr>
              <a:t>New office space development slowly increasing following fall during the pandemic. Now being buoyed by increased foreign demand</a:t>
            </a:r>
          </a:p>
          <a:p>
            <a:pPr marL="0" indent="0" defTabSz="685800">
              <a:spcAft>
                <a:spcPts val="750"/>
              </a:spcAft>
              <a:buClr>
                <a:srgbClr val="242828"/>
              </a:buClr>
              <a:buNone/>
            </a:pPr>
            <a:endParaRPr lang="en-US" sz="900" dirty="0">
              <a:solidFill>
                <a:srgbClr val="242828"/>
              </a:solidFill>
            </a:endParaRPr>
          </a:p>
          <a:p>
            <a:pPr marL="0" indent="0" defTabSz="685800">
              <a:spcAft>
                <a:spcPts val="750"/>
              </a:spcAft>
              <a:buClr>
                <a:srgbClr val="242828"/>
              </a:buClr>
              <a:buNone/>
              <a:defRPr/>
            </a:pPr>
            <a:endParaRPr lang="en-US" sz="900" dirty="0">
              <a:solidFill>
                <a:srgbClr val="242828"/>
              </a:solidFill>
            </a:endParaRPr>
          </a:p>
        </p:txBody>
      </p:sp>
      <p:pic>
        <p:nvPicPr>
          <p:cNvPr id="17" name="Picture 16">
            <a:extLst>
              <a:ext uri="{FF2B5EF4-FFF2-40B4-BE49-F238E27FC236}">
                <a16:creationId xmlns:a16="http://schemas.microsoft.com/office/drawing/2014/main" id="{0485CC82-AA5D-1DF9-8F2C-A6006EEB507A}"/>
              </a:ext>
            </a:extLst>
          </p:cNvPr>
          <p:cNvPicPr>
            <a:picLocks noChangeAspect="1"/>
          </p:cNvPicPr>
          <p:nvPr/>
        </p:nvPicPr>
        <p:blipFill>
          <a:blip r:embed="rId2"/>
          <a:stretch>
            <a:fillRect/>
          </a:stretch>
        </p:blipFill>
        <p:spPr>
          <a:xfrm>
            <a:off x="4465507" y="2774410"/>
            <a:ext cx="3647231" cy="2240883"/>
          </a:xfrm>
          <a:prstGeom prst="rect">
            <a:avLst/>
          </a:prstGeom>
        </p:spPr>
      </p:pic>
      <p:sp>
        <p:nvSpPr>
          <p:cNvPr id="18" name="TextBox 17">
            <a:extLst>
              <a:ext uri="{FF2B5EF4-FFF2-40B4-BE49-F238E27FC236}">
                <a16:creationId xmlns:a16="http://schemas.microsoft.com/office/drawing/2014/main" id="{4C856216-3601-D205-4BBE-DD2126480D03}"/>
              </a:ext>
            </a:extLst>
          </p:cNvPr>
          <p:cNvSpPr txBox="1"/>
          <p:nvPr/>
        </p:nvSpPr>
        <p:spPr>
          <a:xfrm>
            <a:off x="676625" y="4553529"/>
            <a:ext cx="2892056" cy="461665"/>
          </a:xfrm>
          <a:prstGeom prst="rect">
            <a:avLst/>
          </a:prstGeom>
          <a:noFill/>
        </p:spPr>
        <p:txBody>
          <a:bodyPr wrap="square" rtlCol="0">
            <a:spAutoFit/>
          </a:bodyPr>
          <a:lstStyle/>
          <a:p>
            <a:pPr algn="l" defTabSz="685800" rtl="0"/>
            <a:r>
              <a:rPr lang="en-US" sz="600" dirty="0">
                <a:solidFill>
                  <a:srgbClr val="242828"/>
                </a:solidFill>
                <a:latin typeface="Arial" panose="020B0604020202020204"/>
              </a:rPr>
              <a:t>Sources: </a:t>
            </a:r>
          </a:p>
          <a:p>
            <a:pPr algn="l" defTabSz="685800" rtl="0"/>
            <a:endParaRPr lang="en-US" sz="600" dirty="0">
              <a:solidFill>
                <a:srgbClr val="242828"/>
              </a:solidFill>
              <a:latin typeface="Arial" panose="020B0604020202020204"/>
            </a:endParaRPr>
          </a:p>
          <a:p>
            <a:pPr algn="l" defTabSz="685800" rtl="0"/>
            <a:r>
              <a:rPr lang="en-US" sz="600" dirty="0">
                <a:solidFill>
                  <a:srgbClr val="242828"/>
                </a:solidFill>
                <a:latin typeface="Arial" panose="020B0604020202020204"/>
              </a:rPr>
              <a:t>¹ PWC Cyprus </a:t>
            </a:r>
          </a:p>
          <a:p>
            <a:pPr algn="l" defTabSz="685800" rtl="0"/>
            <a:r>
              <a:rPr lang="en-US" sz="600" dirty="0">
                <a:solidFill>
                  <a:srgbClr val="242828"/>
                </a:solidFill>
                <a:latin typeface="Arial" panose="020B0604020202020204"/>
              </a:rPr>
              <a:t>² Ask Wire Cyprus</a:t>
            </a:r>
            <a:endParaRPr lang="en-GB" sz="600" dirty="0">
              <a:solidFill>
                <a:srgbClr val="242828"/>
              </a:solidFill>
              <a:latin typeface="Arial" panose="020B0604020202020204"/>
            </a:endParaRPr>
          </a:p>
        </p:txBody>
      </p:sp>
    </p:spTree>
    <p:extLst>
      <p:ext uri="{BB962C8B-B14F-4D97-AF65-F5344CB8AC3E}">
        <p14:creationId xmlns:p14="http://schemas.microsoft.com/office/powerpoint/2010/main" val="3082464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C74EF-ED84-7C44-983C-DCF2515D21C1}"/>
              </a:ext>
            </a:extLst>
          </p:cNvPr>
          <p:cNvSpPr>
            <a:spLocks noGrp="1"/>
          </p:cNvSpPr>
          <p:nvPr>
            <p:ph type="body" sz="quarter" idx="26"/>
          </p:nvPr>
        </p:nvSpPr>
        <p:spPr>
          <a:xfrm>
            <a:off x="412805" y="253316"/>
            <a:ext cx="4954052" cy="576714"/>
          </a:xfrm>
        </p:spPr>
        <p:txBody>
          <a:bodyPr>
            <a:normAutofit fontScale="70000" lnSpcReduction="20000"/>
          </a:bodyPr>
          <a:lstStyle/>
          <a:p>
            <a:r>
              <a:rPr lang="en-US" dirty="0"/>
              <a:t>Acquisition of Immovable Property in Cyprus </a:t>
            </a:r>
          </a:p>
        </p:txBody>
      </p:sp>
      <p:sp>
        <p:nvSpPr>
          <p:cNvPr id="9" name="Text Placeholder 8">
            <a:extLst>
              <a:ext uri="{FF2B5EF4-FFF2-40B4-BE49-F238E27FC236}">
                <a16:creationId xmlns:a16="http://schemas.microsoft.com/office/drawing/2014/main" id="{8A4B3602-7CC2-B84E-B090-F9255013C2C4}"/>
              </a:ext>
            </a:extLst>
          </p:cNvPr>
          <p:cNvSpPr>
            <a:spLocks noGrp="1"/>
          </p:cNvSpPr>
          <p:nvPr>
            <p:ph type="body" sz="quarter" idx="27"/>
          </p:nvPr>
        </p:nvSpPr>
        <p:spPr>
          <a:xfrm>
            <a:off x="422859" y="802197"/>
            <a:ext cx="6433192" cy="3816015"/>
          </a:xfrm>
        </p:spPr>
        <p:txBody>
          <a:bodyPr/>
          <a:lstStyle/>
          <a:p>
            <a:pPr>
              <a:buFont typeface="Wingdings" panose="05000000000000000000" pitchFamily="2" charset="2"/>
              <a:buChar char="Ø"/>
            </a:pPr>
            <a:endParaRPr lang="en-US" sz="1050" dirty="0"/>
          </a:p>
          <a:p>
            <a:pPr>
              <a:buFont typeface="Wingdings" panose="05000000000000000000" pitchFamily="2" charset="2"/>
              <a:buChar char="Ø"/>
            </a:pPr>
            <a:r>
              <a:rPr lang="en-US" sz="1050" dirty="0"/>
              <a:t>EU/EAA citizens can acquire immovable property in Cyprus without restriction</a:t>
            </a:r>
          </a:p>
          <a:p>
            <a:pPr marL="0" indent="0">
              <a:buNone/>
            </a:pPr>
            <a:endParaRPr lang="en-US" sz="1050" dirty="0"/>
          </a:p>
          <a:p>
            <a:pPr>
              <a:buFont typeface="Wingdings" panose="05000000000000000000" pitchFamily="2" charset="2"/>
              <a:buChar char="Ø"/>
            </a:pPr>
            <a:r>
              <a:rPr lang="en-US" sz="1050" dirty="0"/>
              <a:t>Acquisition of immovable property in Cyprus by ‘aliens’ is subject to the approval of the Cyprus Council of Ministers</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‘Alien’ means any person who is not a citizen of the Republic of Cyprus, and includes an alien controlled company, a company registered abroad and a trust for the benefit of aliens*</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Capital gains tax (20%) is imposed on gains from the disposal of immovable property situated in Cyprus including gains from the disposal of shares in companies which own immovable property in Cyprus.</a:t>
            </a:r>
          </a:p>
          <a:p>
            <a:pPr>
              <a:buFont typeface="Wingdings" panose="05000000000000000000" pitchFamily="2" charset="2"/>
              <a:buChar char="Ø"/>
            </a:pPr>
            <a:endParaRPr lang="en-US" sz="1050" dirty="0"/>
          </a:p>
          <a:p>
            <a:pPr>
              <a:buFont typeface="Wingdings" panose="05000000000000000000" pitchFamily="2" charset="2"/>
              <a:buChar char="Ø"/>
            </a:pPr>
            <a:r>
              <a:rPr lang="en-US" sz="1050" dirty="0"/>
              <a:t>The acquisition or construction of property to be used as the primary and permanent residence is subject to the reduced rate of 5%.</a:t>
            </a:r>
          </a:p>
          <a:p>
            <a:pPr marL="0" indent="0">
              <a:buNone/>
            </a:pPr>
            <a:endParaRPr lang="en-US" sz="1050" dirty="0"/>
          </a:p>
          <a:p>
            <a:pPr>
              <a:buFont typeface="Wingdings" panose="05000000000000000000" pitchFamily="2" charset="2"/>
              <a:buChar char="Ø"/>
            </a:pPr>
            <a:r>
              <a:rPr lang="en-US" sz="1050" dirty="0"/>
              <a:t>Annual Immovable Property Tax was abolished in 2016</a:t>
            </a:r>
          </a:p>
          <a:p>
            <a:pPr marL="0" indent="0">
              <a:buNone/>
            </a:pPr>
            <a:endParaRPr lang="en-US" sz="1050" dirty="0"/>
          </a:p>
          <a:p>
            <a:pPr marL="0" indent="0" algn="r">
              <a:buNone/>
            </a:pPr>
            <a:r>
              <a:rPr lang="en-GB" sz="600" dirty="0"/>
              <a:t>*Immovable Property Acquisition (Aliens) Law Cap 109</a:t>
            </a:r>
            <a:endParaRPr lang="en-US" sz="600" dirty="0"/>
          </a:p>
          <a:p>
            <a:pPr marL="0" indent="0">
              <a:buNone/>
            </a:pPr>
            <a:endParaRPr lang="en-US" dirty="0"/>
          </a:p>
          <a:p>
            <a:pPr marL="0" indent="0">
              <a:buNone/>
              <a:defRPr/>
            </a:pPr>
            <a:endParaRPr lang="en-US" dirty="0"/>
          </a:p>
        </p:txBody>
      </p:sp>
      <p:sp>
        <p:nvSpPr>
          <p:cNvPr id="3" name="Text Placeholder 8">
            <a:extLst>
              <a:ext uri="{FF2B5EF4-FFF2-40B4-BE49-F238E27FC236}">
                <a16:creationId xmlns:a16="http://schemas.microsoft.com/office/drawing/2014/main" id="{32AFC232-027D-6ED1-1867-AEA29D9457C3}"/>
              </a:ext>
            </a:extLst>
          </p:cNvPr>
          <p:cNvSpPr txBox="1">
            <a:spLocks/>
          </p:cNvSpPr>
          <p:nvPr/>
        </p:nvSpPr>
        <p:spPr>
          <a:xfrm>
            <a:off x="4282965" y="1118387"/>
            <a:ext cx="3289411" cy="3816015"/>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indent="-128588" defTabSz="685800">
              <a:spcAft>
                <a:spcPts val="750"/>
              </a:spcAft>
              <a:buClr>
                <a:srgbClr val="242828"/>
              </a:buClr>
              <a:defRPr/>
            </a:pPr>
            <a:endParaRPr lang="en-US" sz="900" dirty="0">
              <a:solidFill>
                <a:srgbClr val="242828"/>
              </a:solidFill>
            </a:endParaRPr>
          </a:p>
        </p:txBody>
      </p:sp>
      <p:sp>
        <p:nvSpPr>
          <p:cNvPr id="4" name="Text Placeholder 8">
            <a:extLst>
              <a:ext uri="{FF2B5EF4-FFF2-40B4-BE49-F238E27FC236}">
                <a16:creationId xmlns:a16="http://schemas.microsoft.com/office/drawing/2014/main" id="{0D3093F2-8903-99F6-8014-A4647093207D}"/>
              </a:ext>
            </a:extLst>
          </p:cNvPr>
          <p:cNvSpPr txBox="1">
            <a:spLocks/>
          </p:cNvSpPr>
          <p:nvPr/>
        </p:nvSpPr>
        <p:spPr>
          <a:xfrm>
            <a:off x="4347775" y="383578"/>
            <a:ext cx="3868109" cy="3222917"/>
          </a:xfrm>
          <a:prstGeom prst="rect">
            <a:avLst/>
          </a:prstGeom>
        </p:spPr>
        <p:txBody>
          <a:bodyPr vert="horz" lIns="68580" tIns="34290" rIns="68580" bIns="0" rtlCol="0" anchor="t" anchorCtr="0">
            <a:noAutofit/>
          </a:bodyPr>
          <a:lstStyle>
            <a:lvl1pPr marL="171450" marR="0" indent="-171450" algn="l" defTabSz="914400" rtl="0" eaLnBrk="1" fontAlgn="auto" latinLnBrk="0" hangingPunct="1">
              <a:lnSpc>
                <a:spcPct val="100000"/>
              </a:lnSpc>
              <a:spcBef>
                <a:spcPts val="0"/>
              </a:spcBef>
              <a:spcAft>
                <a:spcPts val="1000"/>
              </a:spcAft>
              <a:buClr>
                <a:schemeClr val="tx1"/>
              </a:buClr>
              <a:buSzTx/>
              <a:buFont typeface="System Font Regular"/>
              <a:buChar char="—"/>
              <a:tabLst/>
              <a:defRPr sz="1200" b="0" kern="1200" spc="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Aft>
                <a:spcPts val="750"/>
              </a:spcAft>
              <a:buClr>
                <a:srgbClr val="242828"/>
              </a:buClr>
              <a:buNone/>
            </a:pPr>
            <a:endParaRPr lang="en-US" sz="900" dirty="0">
              <a:solidFill>
                <a:srgbClr val="242828"/>
              </a:solidFill>
            </a:endParaRPr>
          </a:p>
          <a:p>
            <a:pPr marL="0" indent="0" defTabSz="685800">
              <a:spcAft>
                <a:spcPts val="750"/>
              </a:spcAft>
              <a:buClr>
                <a:srgbClr val="242828"/>
              </a:buClr>
              <a:buNone/>
              <a:defRPr/>
            </a:pPr>
            <a:endParaRPr lang="en-US" sz="900" dirty="0">
              <a:solidFill>
                <a:srgbClr val="242828"/>
              </a:solidFill>
            </a:endParaRPr>
          </a:p>
        </p:txBody>
      </p:sp>
    </p:spTree>
    <p:extLst>
      <p:ext uri="{BB962C8B-B14F-4D97-AF65-F5344CB8AC3E}">
        <p14:creationId xmlns:p14="http://schemas.microsoft.com/office/powerpoint/2010/main" val="3447038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4E0782-68EF-EE4C-95DB-3DFB88687E86}"/>
              </a:ext>
            </a:extLst>
          </p:cNvPr>
          <p:cNvSpPr>
            <a:spLocks noGrp="1"/>
          </p:cNvSpPr>
          <p:nvPr>
            <p:ph type="body" sz="quarter" idx="26"/>
          </p:nvPr>
        </p:nvSpPr>
        <p:spPr/>
        <p:txBody>
          <a:bodyPr/>
          <a:lstStyle/>
          <a:p>
            <a:r>
              <a:rPr lang="en-US" dirty="0"/>
              <a:t>Cyprus Economy (Other Key Sectors)</a:t>
            </a:r>
          </a:p>
        </p:txBody>
      </p:sp>
      <p:sp>
        <p:nvSpPr>
          <p:cNvPr id="4" name="Rectangle 3">
            <a:extLst>
              <a:ext uri="{FF2B5EF4-FFF2-40B4-BE49-F238E27FC236}">
                <a16:creationId xmlns:a16="http://schemas.microsoft.com/office/drawing/2014/main" id="{BDBFC938-4C56-6847-83C2-B9E113B91AA3}"/>
              </a:ext>
            </a:extLst>
          </p:cNvPr>
          <p:cNvSpPr/>
          <p:nvPr/>
        </p:nvSpPr>
        <p:spPr>
          <a:xfrm>
            <a:off x="328261" y="1085362"/>
            <a:ext cx="1525855" cy="35223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0076AC"/>
              </a:solidFill>
              <a:latin typeface="Arial" panose="020B0604020202020204"/>
            </a:endParaRPr>
          </a:p>
        </p:txBody>
      </p:sp>
      <p:sp>
        <p:nvSpPr>
          <p:cNvPr id="5" name="Text Placeholder 14">
            <a:extLst>
              <a:ext uri="{FF2B5EF4-FFF2-40B4-BE49-F238E27FC236}">
                <a16:creationId xmlns:a16="http://schemas.microsoft.com/office/drawing/2014/main" id="{9410B0F2-BBBA-7C4E-AFF1-15A2F20A776E}"/>
              </a:ext>
            </a:extLst>
          </p:cNvPr>
          <p:cNvSpPr txBox="1">
            <a:spLocks/>
          </p:cNvSpPr>
          <p:nvPr/>
        </p:nvSpPr>
        <p:spPr>
          <a:xfrm>
            <a:off x="429658" y="1575894"/>
            <a:ext cx="1306274" cy="2724644"/>
          </a:xfrm>
          <a:prstGeom prst="rect">
            <a:avLst/>
          </a:prstGeom>
        </p:spPr>
        <p:txBody>
          <a:bodyPr lIns="0" bIns="0" anchor="t" anchorCtr="0">
            <a:no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lang="en-GB" sz="120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900" dirty="0">
                <a:solidFill>
                  <a:srgbClr val="FFFFFF"/>
                </a:solidFill>
              </a:rPr>
              <a:t>Between January – March 2023 arrivals of tourists totaled 393,839, an increase of 61% on the same period in the previous year.</a:t>
            </a:r>
          </a:p>
          <a:p>
            <a:pPr defTabSz="685800">
              <a:spcAft>
                <a:spcPts val="750"/>
              </a:spcAft>
            </a:pPr>
            <a:r>
              <a:rPr lang="en-US" sz="900" dirty="0">
                <a:solidFill>
                  <a:srgbClr val="FFFFFF"/>
                </a:solidFill>
              </a:rPr>
              <a:t>Arrivals from the United Kingdom were the main source of tourism for March 2023, with a share of 33.8% of total arrivals, or 62,282 tourists, followed by </a:t>
            </a:r>
            <a:r>
              <a:rPr lang="en-US" sz="900" u="sng" dirty="0">
                <a:solidFill>
                  <a:srgbClr val="FFFFFF"/>
                </a:solidFill>
              </a:rPr>
              <a:t>Israel</a:t>
            </a:r>
            <a:r>
              <a:rPr lang="en-US" sz="900" dirty="0">
                <a:solidFill>
                  <a:srgbClr val="FFFFFF"/>
                </a:solidFill>
              </a:rPr>
              <a:t> with 12.4% or 22,813</a:t>
            </a:r>
          </a:p>
        </p:txBody>
      </p:sp>
      <p:sp>
        <p:nvSpPr>
          <p:cNvPr id="6" name="Text Placeholder 14">
            <a:extLst>
              <a:ext uri="{FF2B5EF4-FFF2-40B4-BE49-F238E27FC236}">
                <a16:creationId xmlns:a16="http://schemas.microsoft.com/office/drawing/2014/main" id="{C2A250BA-68AE-1E4E-9E40-8BB84AF60248}"/>
              </a:ext>
            </a:extLst>
          </p:cNvPr>
          <p:cNvSpPr txBox="1">
            <a:spLocks/>
          </p:cNvSpPr>
          <p:nvPr/>
        </p:nvSpPr>
        <p:spPr>
          <a:xfrm>
            <a:off x="382980" y="1188364"/>
            <a:ext cx="1076657" cy="133097"/>
          </a:xfrm>
          <a:prstGeom prst="rect">
            <a:avLst/>
          </a:prstGeom>
        </p:spPr>
        <p:txBody>
          <a:bodyPr lIns="0"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7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1800" spc="98" dirty="0">
                <a:solidFill>
                  <a:srgbClr val="FFFFFF"/>
                </a:solidFill>
              </a:rPr>
              <a:t>Tourism</a:t>
            </a:r>
          </a:p>
        </p:txBody>
      </p:sp>
      <p:sp>
        <p:nvSpPr>
          <p:cNvPr id="8" name="Rectangle 7">
            <a:extLst>
              <a:ext uri="{FF2B5EF4-FFF2-40B4-BE49-F238E27FC236}">
                <a16:creationId xmlns:a16="http://schemas.microsoft.com/office/drawing/2014/main" id="{14629CF2-57B3-D642-899D-A8C3EC8D02B2}"/>
              </a:ext>
            </a:extLst>
          </p:cNvPr>
          <p:cNvSpPr/>
          <p:nvPr/>
        </p:nvSpPr>
        <p:spPr>
          <a:xfrm>
            <a:off x="3584909" y="1098673"/>
            <a:ext cx="1525855" cy="3515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srgbClr val="0076AC"/>
              </a:solidFill>
              <a:latin typeface="Arial" panose="020B0604020202020204"/>
            </a:endParaRPr>
          </a:p>
        </p:txBody>
      </p:sp>
      <p:sp>
        <p:nvSpPr>
          <p:cNvPr id="9" name="Text Placeholder 14">
            <a:extLst>
              <a:ext uri="{FF2B5EF4-FFF2-40B4-BE49-F238E27FC236}">
                <a16:creationId xmlns:a16="http://schemas.microsoft.com/office/drawing/2014/main" id="{A37334D2-3F47-1F4B-993C-C45E4251E732}"/>
              </a:ext>
            </a:extLst>
          </p:cNvPr>
          <p:cNvSpPr txBox="1">
            <a:spLocks/>
          </p:cNvSpPr>
          <p:nvPr/>
        </p:nvSpPr>
        <p:spPr>
          <a:xfrm>
            <a:off x="6439277" y="1590805"/>
            <a:ext cx="1592312" cy="2379868"/>
          </a:xfrm>
          <a:prstGeom prst="rect">
            <a:avLst/>
          </a:prstGeom>
        </p:spPr>
        <p:txBody>
          <a:bodyPr lIns="0" bIns="0" anchor="t" anchorCtr="0">
            <a:no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lang="en-GB" sz="120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900" dirty="0">
                <a:solidFill>
                  <a:srgbClr val="FFFFFF"/>
                </a:solidFill>
              </a:rPr>
              <a:t>Text to go here</a:t>
            </a:r>
          </a:p>
        </p:txBody>
      </p:sp>
      <p:sp>
        <p:nvSpPr>
          <p:cNvPr id="10" name="Text Placeholder 14">
            <a:extLst>
              <a:ext uri="{FF2B5EF4-FFF2-40B4-BE49-F238E27FC236}">
                <a16:creationId xmlns:a16="http://schemas.microsoft.com/office/drawing/2014/main" id="{A9C07B28-90E2-5849-8BB3-A09FD47E83AD}"/>
              </a:ext>
            </a:extLst>
          </p:cNvPr>
          <p:cNvSpPr txBox="1">
            <a:spLocks/>
          </p:cNvSpPr>
          <p:nvPr/>
        </p:nvSpPr>
        <p:spPr>
          <a:xfrm>
            <a:off x="6451494" y="1314628"/>
            <a:ext cx="1076657" cy="133097"/>
          </a:xfrm>
          <a:prstGeom prst="rect">
            <a:avLst/>
          </a:prstGeom>
        </p:spPr>
        <p:txBody>
          <a:bodyPr lIns="0"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7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525" spc="98" dirty="0">
                <a:solidFill>
                  <a:srgbClr val="FFFFFF"/>
                </a:solidFill>
              </a:rPr>
              <a:t>STAGE 1</a:t>
            </a:r>
          </a:p>
        </p:txBody>
      </p:sp>
      <p:sp>
        <p:nvSpPr>
          <p:cNvPr id="12" name="Rectangle 11">
            <a:extLst>
              <a:ext uri="{FF2B5EF4-FFF2-40B4-BE49-F238E27FC236}">
                <a16:creationId xmlns:a16="http://schemas.microsoft.com/office/drawing/2014/main" id="{B6B5B293-16F5-E54C-A50E-55689C115158}"/>
              </a:ext>
            </a:extLst>
          </p:cNvPr>
          <p:cNvSpPr/>
          <p:nvPr/>
        </p:nvSpPr>
        <p:spPr>
          <a:xfrm>
            <a:off x="1972708" y="1092017"/>
            <a:ext cx="1525854" cy="35223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dirty="0">
              <a:solidFill>
                <a:srgbClr val="0076AC"/>
              </a:solidFill>
              <a:latin typeface="Arial" panose="020B0604020202020204"/>
            </a:endParaRPr>
          </a:p>
        </p:txBody>
      </p:sp>
      <p:sp>
        <p:nvSpPr>
          <p:cNvPr id="13" name="Text Placeholder 14">
            <a:extLst>
              <a:ext uri="{FF2B5EF4-FFF2-40B4-BE49-F238E27FC236}">
                <a16:creationId xmlns:a16="http://schemas.microsoft.com/office/drawing/2014/main" id="{86AB04D8-1FE8-8E47-A889-F9BCE356C056}"/>
              </a:ext>
            </a:extLst>
          </p:cNvPr>
          <p:cNvSpPr txBox="1">
            <a:spLocks/>
          </p:cNvSpPr>
          <p:nvPr/>
        </p:nvSpPr>
        <p:spPr>
          <a:xfrm>
            <a:off x="2034328" y="1538677"/>
            <a:ext cx="1342652" cy="2592377"/>
          </a:xfrm>
          <a:prstGeom prst="rect">
            <a:avLst/>
          </a:prstGeom>
        </p:spPr>
        <p:txBody>
          <a:bodyPr lIns="0" bIns="0" anchor="t" anchorCtr="0">
            <a:no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lang="en-GB" sz="120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900" dirty="0">
                <a:solidFill>
                  <a:srgbClr val="FFFFFF"/>
                </a:solidFill>
              </a:rPr>
              <a:t>€3bn contribution to economy in 2022*</a:t>
            </a:r>
          </a:p>
          <a:p>
            <a:pPr defTabSz="685800">
              <a:spcAft>
                <a:spcPts val="750"/>
              </a:spcAft>
            </a:pPr>
            <a:r>
              <a:rPr lang="en-US" sz="900" dirty="0">
                <a:solidFill>
                  <a:srgbClr val="FFFFFF"/>
                </a:solidFill>
              </a:rPr>
              <a:t>10% of Cyprus GDP*</a:t>
            </a:r>
          </a:p>
          <a:p>
            <a:pPr defTabSz="685800">
              <a:spcAft>
                <a:spcPts val="750"/>
              </a:spcAft>
            </a:pPr>
            <a:r>
              <a:rPr lang="en-US" sz="900" dirty="0">
                <a:solidFill>
                  <a:srgbClr val="FFFFFF"/>
                </a:solidFill>
              </a:rPr>
              <a:t>400 technology firms (25,000 employees)*</a:t>
            </a:r>
          </a:p>
          <a:p>
            <a:pPr defTabSz="685800">
              <a:spcAft>
                <a:spcPts val="750"/>
              </a:spcAft>
            </a:pPr>
            <a:r>
              <a:rPr lang="en-US" sz="900" dirty="0">
                <a:solidFill>
                  <a:srgbClr val="FFFFFF"/>
                </a:solidFill>
              </a:rPr>
              <a:t>€280m government digitalization investment program</a:t>
            </a:r>
          </a:p>
          <a:p>
            <a:pPr defTabSz="685800">
              <a:spcAft>
                <a:spcPts val="750"/>
              </a:spcAft>
            </a:pPr>
            <a:r>
              <a:rPr lang="en-US" sz="900" dirty="0">
                <a:solidFill>
                  <a:srgbClr val="FFFFFF"/>
                </a:solidFill>
              </a:rPr>
              <a:t>Preferential regime for software intangibles</a:t>
            </a:r>
          </a:p>
          <a:p>
            <a:pPr defTabSz="685800">
              <a:spcAft>
                <a:spcPts val="750"/>
              </a:spcAft>
            </a:pPr>
            <a:r>
              <a:rPr lang="en-US" sz="900" dirty="0">
                <a:solidFill>
                  <a:srgbClr val="FFFFFF"/>
                </a:solidFill>
              </a:rPr>
              <a:t>Start-up incentives &amp; Foreign Interest Company Regime </a:t>
            </a:r>
          </a:p>
          <a:p>
            <a:pPr defTabSz="685800">
              <a:spcAft>
                <a:spcPts val="750"/>
              </a:spcAft>
            </a:pPr>
            <a:endParaRPr lang="en-US" sz="900" dirty="0">
              <a:solidFill>
                <a:srgbClr val="FFFFFF"/>
              </a:solidFill>
            </a:endParaRPr>
          </a:p>
        </p:txBody>
      </p:sp>
      <p:sp>
        <p:nvSpPr>
          <p:cNvPr id="15" name="Rectangle 14">
            <a:extLst>
              <a:ext uri="{FF2B5EF4-FFF2-40B4-BE49-F238E27FC236}">
                <a16:creationId xmlns:a16="http://schemas.microsoft.com/office/drawing/2014/main" id="{850531DD-5D8A-B547-8859-725E79234E82}"/>
              </a:ext>
            </a:extLst>
          </p:cNvPr>
          <p:cNvSpPr/>
          <p:nvPr/>
        </p:nvSpPr>
        <p:spPr>
          <a:xfrm>
            <a:off x="5197111" y="1092018"/>
            <a:ext cx="1592312" cy="35223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dirty="0">
              <a:solidFill>
                <a:srgbClr val="0076AC"/>
              </a:solidFill>
              <a:latin typeface="Arial" panose="020B0604020202020204"/>
            </a:endParaRPr>
          </a:p>
        </p:txBody>
      </p:sp>
      <p:sp>
        <p:nvSpPr>
          <p:cNvPr id="16" name="Text Placeholder 14">
            <a:extLst>
              <a:ext uri="{FF2B5EF4-FFF2-40B4-BE49-F238E27FC236}">
                <a16:creationId xmlns:a16="http://schemas.microsoft.com/office/drawing/2014/main" id="{A9A4A680-CEE7-A142-98A2-4948DE6A48F3}"/>
              </a:ext>
            </a:extLst>
          </p:cNvPr>
          <p:cNvSpPr txBox="1">
            <a:spLocks/>
          </p:cNvSpPr>
          <p:nvPr/>
        </p:nvSpPr>
        <p:spPr>
          <a:xfrm>
            <a:off x="5300443" y="1476843"/>
            <a:ext cx="1460735" cy="2817664"/>
          </a:xfrm>
          <a:prstGeom prst="rect">
            <a:avLst/>
          </a:prstGeom>
        </p:spPr>
        <p:txBody>
          <a:bodyPr lIns="0" bIns="0" anchor="t" anchorCtr="0">
            <a:no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lang="en-GB" sz="120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900" dirty="0">
                <a:solidFill>
                  <a:srgbClr val="FFFFFF"/>
                </a:solidFill>
              </a:rPr>
              <a:t>Cyprus remains a quality-efficient and cost competitive hub for regional and global financial services.</a:t>
            </a:r>
          </a:p>
          <a:p>
            <a:pPr defTabSz="685800">
              <a:spcAft>
                <a:spcPts val="750"/>
              </a:spcAft>
            </a:pPr>
            <a:r>
              <a:rPr lang="en-US" sz="900" dirty="0">
                <a:solidFill>
                  <a:srgbClr val="FFFFFF"/>
                </a:solidFill>
              </a:rPr>
              <a:t>Fintech and digital finance are fast developing in thriving segments of the finance sector. Corporate, fund and trust administration services remain strong.</a:t>
            </a:r>
            <a:endParaRPr lang="en-US" sz="900" b="1" dirty="0">
              <a:solidFill>
                <a:srgbClr val="FFFFFF"/>
              </a:solidFill>
            </a:endParaRPr>
          </a:p>
          <a:p>
            <a:pPr defTabSz="685800">
              <a:spcAft>
                <a:spcPts val="750"/>
              </a:spcAft>
            </a:pPr>
            <a:r>
              <a:rPr lang="en-US" sz="900" dirty="0">
                <a:solidFill>
                  <a:srgbClr val="FFFFFF"/>
                </a:solidFill>
              </a:rPr>
              <a:t>CySEC is currently monitoring 837 companies, which translates to an increase of 3.9% compared to 806 at the end of 2021*</a:t>
            </a:r>
            <a:endParaRPr lang="en-US" sz="900" dirty="0">
              <a:solidFill>
                <a:srgbClr val="242828"/>
              </a:solidFill>
            </a:endParaRPr>
          </a:p>
          <a:p>
            <a:pPr defTabSz="685800">
              <a:spcAft>
                <a:spcPts val="750"/>
              </a:spcAft>
            </a:pPr>
            <a:endParaRPr lang="en-US" sz="600" b="1" dirty="0">
              <a:solidFill>
                <a:srgbClr val="242828"/>
              </a:solidFill>
            </a:endParaRPr>
          </a:p>
        </p:txBody>
      </p:sp>
      <p:sp>
        <p:nvSpPr>
          <p:cNvPr id="17" name="Text Placeholder 14">
            <a:extLst>
              <a:ext uri="{FF2B5EF4-FFF2-40B4-BE49-F238E27FC236}">
                <a16:creationId xmlns:a16="http://schemas.microsoft.com/office/drawing/2014/main" id="{F2AC1E3B-F825-0B49-857D-56956A77A03C}"/>
              </a:ext>
            </a:extLst>
          </p:cNvPr>
          <p:cNvSpPr txBox="1">
            <a:spLocks/>
          </p:cNvSpPr>
          <p:nvPr/>
        </p:nvSpPr>
        <p:spPr>
          <a:xfrm>
            <a:off x="3666166" y="1171898"/>
            <a:ext cx="1076657" cy="133097"/>
          </a:xfrm>
          <a:prstGeom prst="rect">
            <a:avLst/>
          </a:prstGeom>
        </p:spPr>
        <p:txBody>
          <a:bodyPr lIns="0"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7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1800" spc="98" dirty="0">
                <a:solidFill>
                  <a:srgbClr val="FFFFFF"/>
                </a:solidFill>
              </a:rPr>
              <a:t>Energy</a:t>
            </a:r>
          </a:p>
        </p:txBody>
      </p:sp>
      <p:sp>
        <p:nvSpPr>
          <p:cNvPr id="19" name="Text Placeholder 14">
            <a:extLst>
              <a:ext uri="{FF2B5EF4-FFF2-40B4-BE49-F238E27FC236}">
                <a16:creationId xmlns:a16="http://schemas.microsoft.com/office/drawing/2014/main" id="{128A6C6D-BBB9-2945-A205-6B68D0655B24}"/>
              </a:ext>
            </a:extLst>
          </p:cNvPr>
          <p:cNvSpPr txBox="1">
            <a:spLocks/>
          </p:cNvSpPr>
          <p:nvPr/>
        </p:nvSpPr>
        <p:spPr>
          <a:xfrm>
            <a:off x="2038703" y="1183720"/>
            <a:ext cx="1342652" cy="124895"/>
          </a:xfrm>
          <a:prstGeom prst="rect">
            <a:avLst/>
          </a:prstGeom>
        </p:spPr>
        <p:txBody>
          <a:bodyPr lIns="0"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7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1800" spc="98" dirty="0">
                <a:solidFill>
                  <a:srgbClr val="FFFFFF"/>
                </a:solidFill>
              </a:rPr>
              <a:t>ICT</a:t>
            </a:r>
          </a:p>
        </p:txBody>
      </p:sp>
      <p:sp>
        <p:nvSpPr>
          <p:cNvPr id="34" name="Text Placeholder 14">
            <a:extLst>
              <a:ext uri="{FF2B5EF4-FFF2-40B4-BE49-F238E27FC236}">
                <a16:creationId xmlns:a16="http://schemas.microsoft.com/office/drawing/2014/main" id="{BFC7DAC1-3924-D1FC-5C49-89DC89062E66}"/>
              </a:ext>
            </a:extLst>
          </p:cNvPr>
          <p:cNvSpPr txBox="1">
            <a:spLocks/>
          </p:cNvSpPr>
          <p:nvPr/>
        </p:nvSpPr>
        <p:spPr>
          <a:xfrm>
            <a:off x="3636241" y="1482874"/>
            <a:ext cx="1460735" cy="2817664"/>
          </a:xfrm>
          <a:prstGeom prst="rect">
            <a:avLst/>
          </a:prstGeom>
        </p:spPr>
        <p:txBody>
          <a:bodyPr lIns="0" bIns="0" anchor="t" anchorCtr="0">
            <a:no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lang="en-GB" sz="120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900" dirty="0">
                <a:solidFill>
                  <a:srgbClr val="FFFFFF"/>
                </a:solidFill>
              </a:rPr>
              <a:t>Over 13% of Cyprus’ energy consumption sourced from renewables. The target for 2030 is 23%; however, this could be as high as 40%.*</a:t>
            </a:r>
          </a:p>
          <a:p>
            <a:pPr defTabSz="685800">
              <a:spcAft>
                <a:spcPts val="750"/>
              </a:spcAft>
            </a:pPr>
            <a:r>
              <a:rPr lang="en-US" sz="900" dirty="0">
                <a:solidFill>
                  <a:srgbClr val="FFFFFF"/>
                </a:solidFill>
              </a:rPr>
              <a:t>LNG Storage hub – possible pipeline with Israel</a:t>
            </a:r>
          </a:p>
          <a:p>
            <a:pPr defTabSz="685800">
              <a:spcAft>
                <a:spcPts val="750"/>
              </a:spcAft>
            </a:pPr>
            <a:r>
              <a:rPr lang="en-US" sz="900" dirty="0">
                <a:solidFill>
                  <a:srgbClr val="FFFFFF"/>
                </a:solidFill>
              </a:rPr>
              <a:t>Five large gas deposits have been discovered off Cyprus’s southern coastline (Israel has eleven)</a:t>
            </a:r>
          </a:p>
        </p:txBody>
      </p:sp>
      <p:sp>
        <p:nvSpPr>
          <p:cNvPr id="35" name="Text Placeholder 14">
            <a:extLst>
              <a:ext uri="{FF2B5EF4-FFF2-40B4-BE49-F238E27FC236}">
                <a16:creationId xmlns:a16="http://schemas.microsoft.com/office/drawing/2014/main" id="{D2BC3F92-AF17-9259-B31D-E06091692D46}"/>
              </a:ext>
            </a:extLst>
          </p:cNvPr>
          <p:cNvSpPr txBox="1">
            <a:spLocks/>
          </p:cNvSpPr>
          <p:nvPr/>
        </p:nvSpPr>
        <p:spPr>
          <a:xfrm>
            <a:off x="5300442" y="1160812"/>
            <a:ext cx="1076657" cy="133097"/>
          </a:xfrm>
          <a:prstGeom prst="rect">
            <a:avLst/>
          </a:prstGeom>
        </p:spPr>
        <p:txBody>
          <a:bodyPr lIns="0"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7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1800" spc="98" dirty="0">
                <a:solidFill>
                  <a:srgbClr val="FFFFFF"/>
                </a:solidFill>
              </a:rPr>
              <a:t>Finance</a:t>
            </a:r>
          </a:p>
        </p:txBody>
      </p:sp>
      <p:sp>
        <p:nvSpPr>
          <p:cNvPr id="36" name="Rectangle 35">
            <a:extLst>
              <a:ext uri="{FF2B5EF4-FFF2-40B4-BE49-F238E27FC236}">
                <a16:creationId xmlns:a16="http://schemas.microsoft.com/office/drawing/2014/main" id="{C5F05662-62D4-8DA4-1C30-3E88197C59E9}"/>
              </a:ext>
            </a:extLst>
          </p:cNvPr>
          <p:cNvSpPr/>
          <p:nvPr/>
        </p:nvSpPr>
        <p:spPr>
          <a:xfrm>
            <a:off x="6864510" y="1098673"/>
            <a:ext cx="1592312" cy="35223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dirty="0">
              <a:solidFill>
                <a:srgbClr val="0076AC"/>
              </a:solidFill>
              <a:latin typeface="Arial" panose="020B0604020202020204"/>
            </a:endParaRPr>
          </a:p>
        </p:txBody>
      </p:sp>
      <p:sp>
        <p:nvSpPr>
          <p:cNvPr id="37" name="Text Placeholder 14">
            <a:extLst>
              <a:ext uri="{FF2B5EF4-FFF2-40B4-BE49-F238E27FC236}">
                <a16:creationId xmlns:a16="http://schemas.microsoft.com/office/drawing/2014/main" id="{608B9995-02A3-9028-F667-2C165DCB4F26}"/>
              </a:ext>
            </a:extLst>
          </p:cNvPr>
          <p:cNvSpPr txBox="1">
            <a:spLocks/>
          </p:cNvSpPr>
          <p:nvPr/>
        </p:nvSpPr>
        <p:spPr>
          <a:xfrm>
            <a:off x="6940195" y="1168228"/>
            <a:ext cx="1175912" cy="133097"/>
          </a:xfrm>
          <a:prstGeom prst="rect">
            <a:avLst/>
          </a:prstGeom>
        </p:spPr>
        <p:txBody>
          <a:bodyPr lIns="0" b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sz="700" b="1" kern="1200" spc="13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r>
              <a:rPr lang="en-US" sz="1800" spc="98" dirty="0">
                <a:solidFill>
                  <a:srgbClr val="FFFFFF"/>
                </a:solidFill>
              </a:rPr>
              <a:t>Shipping</a:t>
            </a:r>
          </a:p>
        </p:txBody>
      </p:sp>
      <p:sp>
        <p:nvSpPr>
          <p:cNvPr id="38" name="Text Placeholder 14">
            <a:extLst>
              <a:ext uri="{FF2B5EF4-FFF2-40B4-BE49-F238E27FC236}">
                <a16:creationId xmlns:a16="http://schemas.microsoft.com/office/drawing/2014/main" id="{C0D208BF-E842-7096-DC5C-46C45CEB49FF}"/>
              </a:ext>
            </a:extLst>
          </p:cNvPr>
          <p:cNvSpPr txBox="1">
            <a:spLocks/>
          </p:cNvSpPr>
          <p:nvPr/>
        </p:nvSpPr>
        <p:spPr>
          <a:xfrm>
            <a:off x="6989823" y="1482874"/>
            <a:ext cx="1460735" cy="2817664"/>
          </a:xfrm>
          <a:prstGeom prst="rect">
            <a:avLst/>
          </a:prstGeom>
        </p:spPr>
        <p:txBody>
          <a:bodyPr lIns="0" bIns="0" anchor="t" anchorCtr="0">
            <a:noAutofit/>
          </a:bodyPr>
          <a:lstStyle>
            <a:lvl1pPr marL="0" marR="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lang="en-GB" sz="1200" kern="1200" smtClean="0">
                <a:solidFill>
                  <a:schemeClr val="tx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Aft>
                <a:spcPts val="750"/>
              </a:spcAft>
            </a:pPr>
            <a:r>
              <a:rPr lang="en-US" sz="900" dirty="0">
                <a:solidFill>
                  <a:srgbClr val="FFFFFF"/>
                </a:solidFill>
              </a:rPr>
              <a:t>Cyprus has the third largest merchant fleet in Europe and is the EU’s third largest ship management center. </a:t>
            </a:r>
          </a:p>
          <a:p>
            <a:pPr defTabSz="685800">
              <a:spcAft>
                <a:spcPts val="750"/>
              </a:spcAft>
            </a:pPr>
            <a:r>
              <a:rPr lang="en-US" sz="900" dirty="0">
                <a:solidFill>
                  <a:srgbClr val="FFFFFF"/>
                </a:solidFill>
              </a:rPr>
              <a:t>There are more than 200 shipping-related companies in Cyprus today.</a:t>
            </a:r>
          </a:p>
          <a:p>
            <a:pPr defTabSz="685800">
              <a:spcAft>
                <a:spcPts val="750"/>
              </a:spcAft>
            </a:pPr>
            <a:r>
              <a:rPr lang="en-US" sz="900" dirty="0">
                <a:solidFill>
                  <a:srgbClr val="242828"/>
                </a:solidFill>
              </a:rPr>
              <a:t>.</a:t>
            </a:r>
          </a:p>
          <a:p>
            <a:pPr defTabSz="685800">
              <a:spcAft>
                <a:spcPts val="750"/>
              </a:spcAft>
            </a:pPr>
            <a:endParaRPr lang="en-US" sz="600" b="1" dirty="0">
              <a:solidFill>
                <a:srgbClr val="242828"/>
              </a:solidFill>
            </a:endParaRPr>
          </a:p>
        </p:txBody>
      </p:sp>
      <p:sp>
        <p:nvSpPr>
          <p:cNvPr id="39" name="TextBox 38">
            <a:extLst>
              <a:ext uri="{FF2B5EF4-FFF2-40B4-BE49-F238E27FC236}">
                <a16:creationId xmlns:a16="http://schemas.microsoft.com/office/drawing/2014/main" id="{E29AFA37-AC32-5604-0447-F892C4163E09}"/>
              </a:ext>
            </a:extLst>
          </p:cNvPr>
          <p:cNvSpPr txBox="1"/>
          <p:nvPr/>
        </p:nvSpPr>
        <p:spPr>
          <a:xfrm>
            <a:off x="1993198" y="4404591"/>
            <a:ext cx="1592312" cy="184666"/>
          </a:xfrm>
          <a:prstGeom prst="rect">
            <a:avLst/>
          </a:prstGeom>
          <a:noFill/>
        </p:spPr>
        <p:txBody>
          <a:bodyPr wrap="square" rtlCol="0">
            <a:spAutoFit/>
          </a:bodyPr>
          <a:lstStyle/>
          <a:p>
            <a:pPr algn="l" defTabSz="685800" rtl="0"/>
            <a:r>
              <a:rPr lang="en-US" sz="600" dirty="0">
                <a:solidFill>
                  <a:srgbClr val="FFFFFF"/>
                </a:solidFill>
                <a:latin typeface="Arial" panose="020B0604020202020204"/>
              </a:rPr>
              <a:t>*Source: Invest Cyprus</a:t>
            </a:r>
            <a:endParaRPr lang="en-GB" sz="600" dirty="0">
              <a:solidFill>
                <a:srgbClr val="FFFFFF"/>
              </a:solidFill>
              <a:latin typeface="Arial" panose="020B0604020202020204"/>
            </a:endParaRPr>
          </a:p>
        </p:txBody>
      </p:sp>
      <p:sp>
        <p:nvSpPr>
          <p:cNvPr id="40" name="TextBox 39">
            <a:extLst>
              <a:ext uri="{FF2B5EF4-FFF2-40B4-BE49-F238E27FC236}">
                <a16:creationId xmlns:a16="http://schemas.microsoft.com/office/drawing/2014/main" id="{2C85D4EF-3D58-065D-F383-0048398842EB}"/>
              </a:ext>
            </a:extLst>
          </p:cNvPr>
          <p:cNvSpPr txBox="1"/>
          <p:nvPr/>
        </p:nvSpPr>
        <p:spPr>
          <a:xfrm>
            <a:off x="359213" y="4367113"/>
            <a:ext cx="1124191" cy="276999"/>
          </a:xfrm>
          <a:prstGeom prst="rect">
            <a:avLst/>
          </a:prstGeom>
          <a:noFill/>
        </p:spPr>
        <p:txBody>
          <a:bodyPr wrap="square" rtlCol="0">
            <a:spAutoFit/>
          </a:bodyPr>
          <a:lstStyle/>
          <a:p>
            <a:pPr algn="l" defTabSz="685800" rtl="0"/>
            <a:r>
              <a:rPr lang="en-GB" sz="600" dirty="0">
                <a:solidFill>
                  <a:srgbClr val="FFFFFF"/>
                </a:solidFill>
                <a:latin typeface="Arial" panose="020B0604020202020204"/>
                <a:cs typeface="Heebo" pitchFamily="2" charset="-79"/>
              </a:rPr>
              <a:t>Source: Statistical Service (</a:t>
            </a:r>
            <a:r>
              <a:rPr lang="en-GB" sz="600" dirty="0" err="1">
                <a:solidFill>
                  <a:srgbClr val="FFFFFF"/>
                </a:solidFill>
                <a:latin typeface="Arial" panose="020B0604020202020204"/>
                <a:cs typeface="Heebo" pitchFamily="2" charset="-79"/>
              </a:rPr>
              <a:t>Cystat</a:t>
            </a:r>
            <a:r>
              <a:rPr lang="en-GB" sz="600" dirty="0">
                <a:solidFill>
                  <a:srgbClr val="FFFFFF"/>
                </a:solidFill>
                <a:latin typeface="Arial" panose="020B0604020202020204"/>
                <a:cs typeface="Heebo" pitchFamily="2" charset="-79"/>
              </a:rPr>
              <a:t>) </a:t>
            </a:r>
            <a:endParaRPr lang="en-GB" sz="600" dirty="0">
              <a:solidFill>
                <a:srgbClr val="FFFFFF"/>
              </a:solidFill>
              <a:latin typeface="Arial" panose="020B0604020202020204"/>
            </a:endParaRPr>
          </a:p>
        </p:txBody>
      </p:sp>
      <p:sp>
        <p:nvSpPr>
          <p:cNvPr id="41" name="TextBox 40">
            <a:extLst>
              <a:ext uri="{FF2B5EF4-FFF2-40B4-BE49-F238E27FC236}">
                <a16:creationId xmlns:a16="http://schemas.microsoft.com/office/drawing/2014/main" id="{E7232CAE-4BA3-DC53-992E-9227FC7DBA3B}"/>
              </a:ext>
            </a:extLst>
          </p:cNvPr>
          <p:cNvSpPr txBox="1"/>
          <p:nvPr/>
        </p:nvSpPr>
        <p:spPr>
          <a:xfrm>
            <a:off x="3617155" y="4409335"/>
            <a:ext cx="1592312" cy="184666"/>
          </a:xfrm>
          <a:prstGeom prst="rect">
            <a:avLst/>
          </a:prstGeom>
          <a:noFill/>
        </p:spPr>
        <p:txBody>
          <a:bodyPr wrap="square" rtlCol="0">
            <a:spAutoFit/>
          </a:bodyPr>
          <a:lstStyle/>
          <a:p>
            <a:pPr algn="l" defTabSz="685800" rtl="0"/>
            <a:r>
              <a:rPr lang="en-US" sz="600" dirty="0">
                <a:solidFill>
                  <a:srgbClr val="FFFFFF"/>
                </a:solidFill>
                <a:latin typeface="Arial" panose="020B0604020202020204"/>
              </a:rPr>
              <a:t>*Source: Eurostat</a:t>
            </a:r>
            <a:endParaRPr lang="en-GB" sz="600" dirty="0">
              <a:solidFill>
                <a:srgbClr val="FFFFFF"/>
              </a:solidFill>
              <a:latin typeface="Arial" panose="020B0604020202020204"/>
            </a:endParaRPr>
          </a:p>
        </p:txBody>
      </p:sp>
      <p:sp>
        <p:nvSpPr>
          <p:cNvPr id="43" name="TextBox 42">
            <a:extLst>
              <a:ext uri="{FF2B5EF4-FFF2-40B4-BE49-F238E27FC236}">
                <a16:creationId xmlns:a16="http://schemas.microsoft.com/office/drawing/2014/main" id="{8CCF44DD-5D2E-CEA8-2ED3-5EDA538D88F8}"/>
              </a:ext>
            </a:extLst>
          </p:cNvPr>
          <p:cNvSpPr txBox="1"/>
          <p:nvPr/>
        </p:nvSpPr>
        <p:spPr>
          <a:xfrm>
            <a:off x="5220064" y="4367114"/>
            <a:ext cx="1592312" cy="276999"/>
          </a:xfrm>
          <a:prstGeom prst="rect">
            <a:avLst/>
          </a:prstGeom>
          <a:noFill/>
        </p:spPr>
        <p:txBody>
          <a:bodyPr wrap="square" rtlCol="0">
            <a:spAutoFit/>
          </a:bodyPr>
          <a:lstStyle/>
          <a:p>
            <a:pPr algn="l" defTabSz="685800" rtl="0"/>
            <a:r>
              <a:rPr lang="en-US" sz="600" dirty="0">
                <a:solidFill>
                  <a:srgbClr val="FFFFFF"/>
                </a:solidFill>
                <a:latin typeface="Arial" panose="020B0604020202020204"/>
              </a:rPr>
              <a:t>*Source: Cyprus Securities and Exchange Commission (CySEC)</a:t>
            </a:r>
            <a:endParaRPr lang="en-GB" sz="600" dirty="0">
              <a:solidFill>
                <a:srgbClr val="FFFFFF"/>
              </a:solidFill>
              <a:latin typeface="Arial" panose="020B0604020202020204"/>
            </a:endParaRPr>
          </a:p>
        </p:txBody>
      </p:sp>
    </p:spTree>
    <p:extLst>
      <p:ext uri="{BB962C8B-B14F-4D97-AF65-F5344CB8AC3E}">
        <p14:creationId xmlns:p14="http://schemas.microsoft.com/office/powerpoint/2010/main" val="4150221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498DB6D7-8A57-5C6A-FCB3-F5AAA3B5D636}"/>
              </a:ext>
            </a:extLst>
          </p:cNvPr>
          <p:cNvSpPr/>
          <p:nvPr/>
        </p:nvSpPr>
        <p:spPr>
          <a:xfrm>
            <a:off x="3325454" y="3724150"/>
            <a:ext cx="5727685" cy="11634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itolo 1">
            <a:extLst>
              <a:ext uri="{FF2B5EF4-FFF2-40B4-BE49-F238E27FC236}">
                <a16:creationId xmlns:a16="http://schemas.microsoft.com/office/drawing/2014/main" id="{406F968F-8611-F90D-89A6-A93439852C23}"/>
              </a:ext>
            </a:extLst>
          </p:cNvPr>
          <p:cNvSpPr txBox="1">
            <a:spLocks/>
          </p:cNvSpPr>
          <p:nvPr/>
        </p:nvSpPr>
        <p:spPr>
          <a:xfrm>
            <a:off x="245608" y="122524"/>
            <a:ext cx="627569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ITALIAN TARGETS: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BUSINESS, RE &amp; PLEASURE ASSETS</a:t>
            </a:r>
          </a:p>
        </p:txBody>
      </p:sp>
      <p:sp>
        <p:nvSpPr>
          <p:cNvPr id="4" name="Segnaposto numero diapositiva 3">
            <a:extLst>
              <a:ext uri="{FF2B5EF4-FFF2-40B4-BE49-F238E27FC236}">
                <a16:creationId xmlns:a16="http://schemas.microsoft.com/office/drawing/2014/main" id="{74D61136-6055-68BB-BBB8-FA61AB6BFEA3}"/>
              </a:ext>
            </a:extLst>
          </p:cNvPr>
          <p:cNvSpPr>
            <a:spLocks noGrp="1"/>
          </p:cNvSpPr>
          <p:nvPr>
            <p:ph type="sldNum" sz="quarter" idx="13"/>
          </p:nvPr>
        </p:nvSpPr>
        <p:spPr>
          <a:xfrm>
            <a:off x="6457950" y="4856471"/>
            <a:ext cx="20574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CasellaDiTesto 4">
            <a:extLst>
              <a:ext uri="{FF2B5EF4-FFF2-40B4-BE49-F238E27FC236}">
                <a16:creationId xmlns:a16="http://schemas.microsoft.com/office/drawing/2014/main" id="{AD689CD3-05F1-6FED-9FD8-225F5286303A}"/>
              </a:ext>
            </a:extLst>
          </p:cNvPr>
          <p:cNvSpPr txBox="1"/>
          <p:nvPr/>
        </p:nvSpPr>
        <p:spPr>
          <a:xfrm>
            <a:off x="3325454" y="963279"/>
            <a:ext cx="5727685" cy="3200876"/>
          </a:xfrm>
          <a:prstGeom prst="rect">
            <a:avLst/>
          </a:prstGeom>
          <a:noFill/>
        </p:spPr>
        <p:txBody>
          <a:bodyPr wrap="square">
            <a:spAutoFit/>
          </a:bodyPr>
          <a:lstStyle/>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Business</a:t>
            </a:r>
          </a:p>
          <a:p>
            <a:pPr marL="457200" marR="0" lvl="1" indent="0" algn="just" defTabSz="4572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Investing in Italian businesses can be particularly profitable for foreign following the best practices required to structure the investment.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Share deal or asset deal</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leveraged</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or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equity</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investments,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long-standing</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or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start-up</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companies, the possibility of locating an asset manager in Italy without the risk of a permanent establishment challenge where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investment management exemption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can be applied. These are some of the assessments to be made when investing in Italy.</a:t>
            </a:r>
          </a:p>
          <a:p>
            <a:pPr marL="457200" marR="0" lvl="1" indent="0" algn="just" defTabSz="4572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The ongoing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tax reform 2023-2025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should lead to a particularly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favourable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environment for those investing in Italian companies by reducing the tax wedge for companies making new investments. It is also expected that the M&amp;A tax neutrality regime will be extended,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favouring</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new forms of aggregation and investment (or disinvestment). </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Real Estate &amp; pleasure assets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t>
            </a:r>
          </a:p>
          <a:p>
            <a:pPr marL="457200" marR="0" lvl="1" indent="0" algn="just" defTabSz="4572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The real estate &amp; pleasure assets market in the Bel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Paese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has always generated great interest from foreign investors. There are many advantages: inter alia, the possibility of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selling residential property without </a:t>
            </a:r>
            <a:r>
              <a:rPr kumimoji="0" lang="en-US" sz="800" b="1" i="0" u="none" strike="noStrike" kern="1200" cap="none" spc="0" normalizeH="0" baseline="0" noProof="0" err="1">
                <a:ln>
                  <a:noFill/>
                </a:ln>
                <a:solidFill>
                  <a:prstClr val="black"/>
                </a:solidFill>
                <a:effectLst/>
                <a:uLnTx/>
                <a:uFillTx/>
                <a:latin typeface="Grandview" panose="020B0502040204020203" pitchFamily="34" charset="0"/>
                <a:ea typeface="+mn-ea"/>
                <a:cs typeface="Arial" panose="020B0604020202020204" pitchFamily="34" charset="0"/>
              </a:rPr>
              <a:t>realising</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 taxable capital gains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the possibility of applying an advantageous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substitute taxation on rents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(so-called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cedolare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secca</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as well as the possibility of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structuring investments through flexible instruments such as Trusts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 a context of legal certainty. </a:t>
            </a:r>
          </a:p>
          <a:p>
            <a:pPr marL="457200" marR="0" lvl="1" indent="0" algn="just" defTabSz="4572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Moreover, with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tax reform</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2023-2025</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currently being implemented, a clear regime will be defined for collectors wishing to invest in art works, as well as an extension of the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cedolare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secca</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to non-residential properties.</a:t>
            </a: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005587"/>
                </a:solidFill>
                <a:effectLst/>
                <a:uLnTx/>
                <a:uFillTx/>
                <a:latin typeface="Grandview" panose="020B0502040204020203" pitchFamily="34" charset="0"/>
                <a:ea typeface="+mn-ea"/>
                <a:cs typeface="Arial" panose="020B0604020202020204" pitchFamily="34" charset="0"/>
              </a:rPr>
              <a:t>OUR FIRM HAS ALWAYS ASSISTED INVESTORS IN PLANNING THE BEST STRATEGIES FOR AN EFFICIENT INVESTMENT IN FULL COMPLIANCE, PROVIDING:</a:t>
            </a:r>
          </a:p>
        </p:txBody>
      </p:sp>
      <p:pic>
        <p:nvPicPr>
          <p:cNvPr id="16" name="Immagine 15">
            <a:extLst>
              <a:ext uri="{FF2B5EF4-FFF2-40B4-BE49-F238E27FC236}">
                <a16:creationId xmlns:a16="http://schemas.microsoft.com/office/drawing/2014/main" id="{27AB7A35-138C-3F77-AA31-7313162B13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42686">
            <a:off x="1062807" y="3126592"/>
            <a:ext cx="1735802" cy="1735802"/>
          </a:xfrm>
          <a:prstGeom prst="rect">
            <a:avLst/>
          </a:prstGeom>
        </p:spPr>
      </p:pic>
      <p:cxnSp>
        <p:nvCxnSpPr>
          <p:cNvPr id="29" name="Straight Connector 2">
            <a:extLst>
              <a:ext uri="{FF2B5EF4-FFF2-40B4-BE49-F238E27FC236}">
                <a16:creationId xmlns:a16="http://schemas.microsoft.com/office/drawing/2014/main" id="{66A8F13B-A1BF-49D9-A7B6-D6CA9E74AF60}"/>
              </a:ext>
            </a:extLst>
          </p:cNvPr>
          <p:cNvCxnSpPr>
            <a:cxnSpLocks/>
          </p:cNvCxnSpPr>
          <p:nvPr/>
        </p:nvCxnSpPr>
        <p:spPr>
          <a:xfrm>
            <a:off x="488213" y="2434833"/>
            <a:ext cx="2607015"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sp>
        <p:nvSpPr>
          <p:cNvPr id="31" name="Freccia in giù 30">
            <a:extLst>
              <a:ext uri="{FF2B5EF4-FFF2-40B4-BE49-F238E27FC236}">
                <a16:creationId xmlns:a16="http://schemas.microsoft.com/office/drawing/2014/main" id="{51767F3F-FFA2-7995-84BD-1B4595F8847F}"/>
              </a:ext>
            </a:extLst>
          </p:cNvPr>
          <p:cNvSpPr/>
          <p:nvPr/>
        </p:nvSpPr>
        <p:spPr>
          <a:xfrm>
            <a:off x="1562289" y="1551059"/>
            <a:ext cx="426875" cy="1309212"/>
          </a:xfrm>
          <a:prstGeom prst="downArrow">
            <a:avLst/>
          </a:prstGeom>
          <a:solidFill>
            <a:srgbClr val="005587"/>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Immagine 33">
            <a:extLst>
              <a:ext uri="{FF2B5EF4-FFF2-40B4-BE49-F238E27FC236}">
                <a16:creationId xmlns:a16="http://schemas.microsoft.com/office/drawing/2014/main" id="{F7EFE6F8-E797-A2FD-95B4-F5FCA843D66D}"/>
              </a:ext>
            </a:extLst>
          </p:cNvPr>
          <p:cNvPicPr>
            <a:picLocks noChangeAspect="1"/>
          </p:cNvPicPr>
          <p:nvPr/>
        </p:nvPicPr>
        <p:blipFill>
          <a:blip r:embed="rId3"/>
          <a:stretch>
            <a:fillRect/>
          </a:stretch>
        </p:blipFill>
        <p:spPr>
          <a:xfrm>
            <a:off x="1081244" y="2860271"/>
            <a:ext cx="430342" cy="223379"/>
          </a:xfrm>
          <a:prstGeom prst="rect">
            <a:avLst/>
          </a:prstGeom>
        </p:spPr>
      </p:pic>
      <p:pic>
        <p:nvPicPr>
          <p:cNvPr id="33" name="Immagine 32" descr="Immagine che contiene logo&#10;&#10;Descrizione generata automaticamente">
            <a:extLst>
              <a:ext uri="{FF2B5EF4-FFF2-40B4-BE49-F238E27FC236}">
                <a16:creationId xmlns:a16="http://schemas.microsoft.com/office/drawing/2014/main" id="{AB029220-7068-17D0-5B31-EB41EC005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692" y="882172"/>
            <a:ext cx="767069" cy="558043"/>
          </a:xfrm>
          <a:prstGeom prst="rect">
            <a:avLst/>
          </a:prstGeom>
        </p:spPr>
      </p:pic>
      <p:sp>
        <p:nvSpPr>
          <p:cNvPr id="2" name="Rettangolo 1">
            <a:extLst>
              <a:ext uri="{FF2B5EF4-FFF2-40B4-BE49-F238E27FC236}">
                <a16:creationId xmlns:a16="http://schemas.microsoft.com/office/drawing/2014/main" id="{7171F25A-D045-2FEE-0B08-3651A30A163B}"/>
              </a:ext>
            </a:extLst>
          </p:cNvPr>
          <p:cNvSpPr/>
          <p:nvPr/>
        </p:nvSpPr>
        <p:spPr>
          <a:xfrm>
            <a:off x="3198080" y="746858"/>
            <a:ext cx="5827647" cy="238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2766BA95-5D7B-FA27-50F4-BE6E9E9F059B}"/>
              </a:ext>
            </a:extLst>
          </p:cNvPr>
          <p:cNvSpPr txBox="1"/>
          <p:nvPr/>
        </p:nvSpPr>
        <p:spPr>
          <a:xfrm>
            <a:off x="3459489" y="723192"/>
            <a:ext cx="3191153" cy="276999"/>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2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INVESTMENT IN ITALY</a:t>
            </a:r>
          </a:p>
        </p:txBody>
      </p:sp>
      <p:sp>
        <p:nvSpPr>
          <p:cNvPr id="11" name="Rectangle 1">
            <a:extLst>
              <a:ext uri="{FF2B5EF4-FFF2-40B4-BE49-F238E27FC236}">
                <a16:creationId xmlns:a16="http://schemas.microsoft.com/office/drawing/2014/main" id="{473BD0DC-5632-0A7C-F59B-8C21E1D299A3}"/>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2">
            <a:extLst>
              <a:ext uri="{FF2B5EF4-FFF2-40B4-BE49-F238E27FC236}">
                <a16:creationId xmlns:a16="http://schemas.microsoft.com/office/drawing/2014/main" id="{2B00AB08-E0CA-38BA-75D2-0CA4737BE691}"/>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Immagine 6" descr="Immagine che contiene fiore, pianta&#10;&#10;Descrizione generata automaticamente">
            <a:extLst>
              <a:ext uri="{FF2B5EF4-FFF2-40B4-BE49-F238E27FC236}">
                <a16:creationId xmlns:a16="http://schemas.microsoft.com/office/drawing/2014/main" id="{382534EB-CF45-B2F6-2D38-E0D70D1C87F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081123" y="2862959"/>
            <a:ext cx="426875" cy="284583"/>
          </a:xfrm>
          <a:prstGeom prst="rect">
            <a:avLst/>
          </a:prstGeom>
        </p:spPr>
      </p:pic>
      <p:pic>
        <p:nvPicPr>
          <p:cNvPr id="9" name="Immagine 8">
            <a:extLst>
              <a:ext uri="{FF2B5EF4-FFF2-40B4-BE49-F238E27FC236}">
                <a16:creationId xmlns:a16="http://schemas.microsoft.com/office/drawing/2014/main" id="{DA930EC7-10E7-DCDD-2C1B-54C099B400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8318" y="4447096"/>
            <a:ext cx="253846" cy="253846"/>
          </a:xfrm>
          <a:prstGeom prst="rect">
            <a:avLst/>
          </a:prstGeom>
        </p:spPr>
      </p:pic>
      <p:pic>
        <p:nvPicPr>
          <p:cNvPr id="25" name="Immagine 24">
            <a:extLst>
              <a:ext uri="{FF2B5EF4-FFF2-40B4-BE49-F238E27FC236}">
                <a16:creationId xmlns:a16="http://schemas.microsoft.com/office/drawing/2014/main" id="{1B10498C-48F3-8F68-BA41-6F10535BF4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4806" y="3408713"/>
            <a:ext cx="358382" cy="358382"/>
          </a:xfrm>
          <a:prstGeom prst="rect">
            <a:avLst/>
          </a:prstGeom>
        </p:spPr>
      </p:pic>
      <p:pic>
        <p:nvPicPr>
          <p:cNvPr id="19" name="Immagine 18">
            <a:extLst>
              <a:ext uri="{FF2B5EF4-FFF2-40B4-BE49-F238E27FC236}">
                <a16:creationId xmlns:a16="http://schemas.microsoft.com/office/drawing/2014/main" id="{A884D8E0-8958-1D7D-8033-A3C666C637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2522" y="3348796"/>
            <a:ext cx="259533" cy="259533"/>
          </a:xfrm>
          <a:prstGeom prst="rect">
            <a:avLst/>
          </a:prstGeom>
        </p:spPr>
      </p:pic>
      <p:pic>
        <p:nvPicPr>
          <p:cNvPr id="23" name="Immagine 22" descr="Immagine che contiene logo&#10;&#10;Descrizione generata automaticamente">
            <a:extLst>
              <a:ext uri="{FF2B5EF4-FFF2-40B4-BE49-F238E27FC236}">
                <a16:creationId xmlns:a16="http://schemas.microsoft.com/office/drawing/2014/main" id="{F2ECABA5-0134-D2B8-7EF7-9CD1E35688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8882" y="3524948"/>
            <a:ext cx="398405" cy="398405"/>
          </a:xfrm>
          <a:prstGeom prst="rect">
            <a:avLst/>
          </a:prstGeom>
        </p:spPr>
      </p:pic>
      <p:pic>
        <p:nvPicPr>
          <p:cNvPr id="14" name="Immagine 13">
            <a:extLst>
              <a:ext uri="{FF2B5EF4-FFF2-40B4-BE49-F238E27FC236}">
                <a16:creationId xmlns:a16="http://schemas.microsoft.com/office/drawing/2014/main" id="{1CEE9AE2-6E16-EEDC-4A4C-B5F732D509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4906" y="3608329"/>
            <a:ext cx="253686" cy="253686"/>
          </a:xfrm>
          <a:prstGeom prst="rect">
            <a:avLst/>
          </a:prstGeom>
        </p:spPr>
      </p:pic>
      <p:sp>
        <p:nvSpPr>
          <p:cNvPr id="5" name="CasellaDiTesto 4">
            <a:extLst>
              <a:ext uri="{FF2B5EF4-FFF2-40B4-BE49-F238E27FC236}">
                <a16:creationId xmlns:a16="http://schemas.microsoft.com/office/drawing/2014/main" id="{C87D4152-4083-2378-084A-3C0C26F23B3D}"/>
              </a:ext>
            </a:extLst>
          </p:cNvPr>
          <p:cNvSpPr txBox="1"/>
          <p:nvPr/>
        </p:nvSpPr>
        <p:spPr>
          <a:xfrm>
            <a:off x="3364405" y="4081575"/>
            <a:ext cx="2865120" cy="805990"/>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Assistance for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tax obligations and compliance</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Accounting and administrative assistance </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Advice on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immigration</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 and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relocation</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 issues for managers</a:t>
            </a:r>
          </a:p>
        </p:txBody>
      </p:sp>
      <p:sp>
        <p:nvSpPr>
          <p:cNvPr id="6" name="CasellaDiTesto 5">
            <a:extLst>
              <a:ext uri="{FF2B5EF4-FFF2-40B4-BE49-F238E27FC236}">
                <a16:creationId xmlns:a16="http://schemas.microsoft.com/office/drawing/2014/main" id="{1FD08B09-A8C5-0FBB-7652-1B2A7EFDCFAC}"/>
              </a:ext>
            </a:extLst>
          </p:cNvPr>
          <p:cNvSpPr txBox="1"/>
          <p:nvPr/>
        </p:nvSpPr>
        <p:spPr>
          <a:xfrm>
            <a:off x="6315456" y="4081576"/>
            <a:ext cx="2865120" cy="805990"/>
          </a:xfrm>
          <a:prstGeom prst="rect">
            <a:avLst/>
          </a:prstGeom>
          <a:noFill/>
        </p:spPr>
        <p:txBody>
          <a:bodyPr wrap="square" rtlCol="0">
            <a:spAutoFit/>
          </a:bodyPr>
          <a:lstStyle/>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Advice on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legal framework of the investment</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M&amp;A</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 Structuring and Transaction Services</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Trust</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 &amp;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Estate</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 Planning</a:t>
            </a:r>
          </a:p>
          <a:p>
            <a:pPr marL="171450" marR="0" lvl="0" indent="-1714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HNWI Immigration &amp;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relocation</a:t>
            </a:r>
          </a:p>
        </p:txBody>
      </p:sp>
      <p:cxnSp>
        <p:nvCxnSpPr>
          <p:cNvPr id="10" name="Connettore diritto 9">
            <a:extLst>
              <a:ext uri="{FF2B5EF4-FFF2-40B4-BE49-F238E27FC236}">
                <a16:creationId xmlns:a16="http://schemas.microsoft.com/office/drawing/2014/main" id="{7E21E10B-1C95-9C35-E1EC-AC8BAB980520}"/>
              </a:ext>
            </a:extLst>
          </p:cNvPr>
          <p:cNvCxnSpPr>
            <a:cxnSpLocks/>
          </p:cNvCxnSpPr>
          <p:nvPr/>
        </p:nvCxnSpPr>
        <p:spPr>
          <a:xfrm>
            <a:off x="6270658" y="4184173"/>
            <a:ext cx="0" cy="597531"/>
          </a:xfrm>
          <a:prstGeom prst="line">
            <a:avLst/>
          </a:prstGeom>
          <a:ln w="19050">
            <a:solidFill>
              <a:srgbClr val="0055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094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4" name="Group 14"/>
          <p:cNvGrpSpPr>
            <a:grpSpLocks noChangeAspect="1"/>
          </p:cNvGrpSpPr>
          <p:nvPr/>
        </p:nvGrpSpPr>
        <p:grpSpPr>
          <a:xfrm>
            <a:off x="5402253" y="0"/>
            <a:ext cx="3741748" cy="5147512"/>
            <a:chOff x="0" y="0"/>
            <a:chExt cx="7594600" cy="10447871"/>
          </a:xfrm>
        </p:grpSpPr>
        <p:sp>
          <p:nvSpPr>
            <p:cNvPr id="15" name="Freeform 15"/>
            <p:cNvSpPr/>
            <p:nvPr/>
          </p:nvSpPr>
          <p:spPr>
            <a:xfrm>
              <a:off x="0" y="0"/>
              <a:ext cx="7594600" cy="10447909"/>
            </a:xfrm>
            <a:custGeom>
              <a:avLst/>
              <a:gdLst/>
              <a:ahLst/>
              <a:cxnLst/>
              <a:rect l="l" t="t" r="r" b="b"/>
              <a:pathLst>
                <a:path w="7594600" h="10447909">
                  <a:moveTo>
                    <a:pt x="5935091" y="0"/>
                  </a:moveTo>
                  <a:lnTo>
                    <a:pt x="2065909" y="1862709"/>
                  </a:lnTo>
                  <a:lnTo>
                    <a:pt x="0" y="5401691"/>
                  </a:lnTo>
                  <a:lnTo>
                    <a:pt x="618109" y="8729090"/>
                  </a:lnTo>
                  <a:lnTo>
                    <a:pt x="3429000" y="10447909"/>
                  </a:lnTo>
                  <a:lnTo>
                    <a:pt x="7594600" y="10447909"/>
                  </a:lnTo>
                  <a:lnTo>
                    <a:pt x="7594600" y="0"/>
                  </a:lnTo>
                  <a:close/>
                </a:path>
              </a:pathLst>
            </a:custGeom>
            <a:blipFill>
              <a:blip r:embed="rId2"/>
              <a:stretch>
                <a:fillRect l="-41713" r="-41713"/>
              </a:stretch>
            </a:blipFill>
          </p:spPr>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3"/>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3"/>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4"/>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514350" y="1894300"/>
            <a:ext cx="5789443" cy="962508"/>
          </a:xfrm>
          <a:prstGeom prst="rect">
            <a:avLst/>
          </a:prstGeom>
        </p:spPr>
        <p:txBody>
          <a:bodyPr lIns="0" tIns="0" rIns="0" bIns="0" rtlCol="0" anchor="t">
            <a:spAutoFit/>
          </a:bodyPr>
          <a:lstStyle/>
          <a:p>
            <a:pPr algn="l" defTabSz="457200" rtl="0">
              <a:lnSpc>
                <a:spcPts val="2476"/>
              </a:lnSpc>
              <a:spcBef>
                <a:spcPct val="0"/>
              </a:spcBef>
            </a:pPr>
            <a:r>
              <a:rPr lang="en-US" sz="2251" dirty="0">
                <a:solidFill>
                  <a:srgbClr val="000000"/>
                </a:solidFill>
                <a:latin typeface="Poppins Medium"/>
              </a:rPr>
              <a:t>New Development in your </a:t>
            </a:r>
          </a:p>
          <a:p>
            <a:pPr algn="l" defTabSz="457200" rtl="0">
              <a:lnSpc>
                <a:spcPts val="2476"/>
              </a:lnSpc>
              <a:spcBef>
                <a:spcPct val="0"/>
              </a:spcBef>
            </a:pPr>
            <a:r>
              <a:rPr lang="en-US" sz="2251" dirty="0">
                <a:solidFill>
                  <a:srgbClr val="000000"/>
                </a:solidFill>
                <a:latin typeface="Poppins Medium"/>
              </a:rPr>
              <a:t>jurisdiction for making Aliya to</a:t>
            </a:r>
          </a:p>
          <a:p>
            <a:pPr algn="l" defTabSz="457200" rtl="0">
              <a:lnSpc>
                <a:spcPts val="2476"/>
              </a:lnSpc>
              <a:spcBef>
                <a:spcPct val="0"/>
              </a:spcBef>
            </a:pPr>
            <a:r>
              <a:rPr lang="en-US" sz="2251" dirty="0">
                <a:solidFill>
                  <a:srgbClr val="000000"/>
                </a:solidFill>
                <a:latin typeface="Poppins Medium"/>
              </a:rPr>
              <a:t>Israel? </a:t>
            </a:r>
          </a:p>
        </p:txBody>
      </p:sp>
      <p:pic>
        <p:nvPicPr>
          <p:cNvPr id="21" name="Picture 20">
            <a:extLst>
              <a:ext uri="{FF2B5EF4-FFF2-40B4-BE49-F238E27FC236}">
                <a16:creationId xmlns:a16="http://schemas.microsoft.com/office/drawing/2014/main" id="{D001FDC5-CEF1-4BEB-A30A-C00F40CD8D48}"/>
              </a:ext>
            </a:extLst>
          </p:cNvPr>
          <p:cNvPicPr>
            <a:picLocks noChangeAspect="1"/>
          </p:cNvPicPr>
          <p:nvPr/>
        </p:nvPicPr>
        <p:blipFill>
          <a:blip r:embed="rId5"/>
          <a:stretch>
            <a:fillRect/>
          </a:stretch>
        </p:blipFill>
        <p:spPr>
          <a:xfrm>
            <a:off x="7912468" y="4443958"/>
            <a:ext cx="1033784" cy="44692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762A2240-6AF1-4A68-AB1A-2E04BE86A3E7}"/>
              </a:ext>
            </a:extLst>
          </p:cNvPr>
          <p:cNvSpPr txBox="1">
            <a:spLocks/>
          </p:cNvSpPr>
          <p:nvPr/>
        </p:nvSpPr>
        <p:spPr bwMode="auto">
          <a:xfrm>
            <a:off x="105507" y="-68643"/>
            <a:ext cx="8958749" cy="1050398"/>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rmAutofit/>
          </a:bodyPr>
          <a:lstStyle>
            <a:lvl1pPr algn="l" rtl="0" eaLnBrk="1" fontAlgn="base" hangingPunct="1">
              <a:spcBef>
                <a:spcPct val="0"/>
              </a:spcBef>
              <a:spcAft>
                <a:spcPct val="0"/>
              </a:spcAft>
              <a:defRPr lang="de-DE" sz="3200" b="0" kern="2800" baseline="0">
                <a:solidFill>
                  <a:schemeClr val="bg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a:lstStyle>
          <a:p>
            <a:pPr defTabSz="342900"/>
            <a:endParaRPr lang="en-US" sz="3150" dirty="0">
              <a:solidFill>
                <a:prstClr val="white"/>
              </a:solidFill>
            </a:endParaRPr>
          </a:p>
          <a:p>
            <a:pPr algn="ctr" defTabSz="342900"/>
            <a:r>
              <a:rPr lang="en-US" sz="3150" dirty="0">
                <a:solidFill>
                  <a:prstClr val="white"/>
                </a:solidFill>
              </a:rPr>
              <a:t>Aliyah and the benefit of the tax treaty </a:t>
            </a:r>
          </a:p>
        </p:txBody>
      </p:sp>
      <p:sp>
        <p:nvSpPr>
          <p:cNvPr id="9" name="CaixaDeTexto 8">
            <a:extLst>
              <a:ext uri="{FF2B5EF4-FFF2-40B4-BE49-F238E27FC236}">
                <a16:creationId xmlns:a16="http://schemas.microsoft.com/office/drawing/2014/main" id="{E06ACA6D-7BA9-8AF8-F8E2-7F0349AF15E8}"/>
              </a:ext>
            </a:extLst>
          </p:cNvPr>
          <p:cNvSpPr txBox="1"/>
          <p:nvPr/>
        </p:nvSpPr>
        <p:spPr bwMode="auto">
          <a:xfrm>
            <a:off x="105507" y="1021971"/>
            <a:ext cx="5317393" cy="4121529"/>
          </a:xfrm>
          <a:prstGeom prst="rect">
            <a:avLst/>
          </a:prstGeom>
        </p:spPr>
        <p:txBody>
          <a:bodyPr vert="horz" lIns="68580" tIns="34290" rIns="68580" bIns="34290" numCol="1" rtlCol="0" anchorCtr="0" compatLnSpc="1">
            <a:prstTxWarp prst="textNoShape">
              <a:avLst/>
            </a:prstTxWarp>
            <a:normAutofit fontScale="62500" lnSpcReduction="20000"/>
          </a:bodyPr>
          <a:lstStyle/>
          <a:p>
            <a:pPr marL="342900"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The OCDE type tax treaty (“DTT”) between Israel and France exclude from the tax treaty protection, “</a:t>
            </a:r>
            <a:r>
              <a:rPr lang="en-US" b="1" i="1" dirty="0">
                <a:solidFill>
                  <a:srgbClr val="004D90">
                    <a:lumMod val="75000"/>
                  </a:srgbClr>
                </a:solidFill>
                <a:latin typeface="Arial" panose="020B0604020202020204" pitchFamily="34" charset="0"/>
                <a:cs typeface="Arial" panose="020B0604020202020204" pitchFamily="34" charset="0"/>
              </a:rPr>
              <a:t>persons who is liable to tax in the State of residence] in respect only of income from sources in that State or capital therein</a:t>
            </a:r>
            <a:r>
              <a:rPr lang="en-US" dirty="0">
                <a:solidFill>
                  <a:srgbClr val="004D90">
                    <a:lumMod val="75000"/>
                  </a:srgbClr>
                </a:solidFill>
                <a:latin typeface="Arial" panose="020B0604020202020204" pitchFamily="34" charset="0"/>
                <a:cs typeface="Arial" panose="020B0604020202020204" pitchFamily="34" charset="0"/>
              </a:rPr>
              <a:t>” (article 4)</a:t>
            </a:r>
          </a:p>
          <a:p>
            <a:pPr marL="685800" lvl="1"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At stake : less comfort for securing the tax residence in Israel from a French tax perspective where for instance, the </a:t>
            </a:r>
            <a:r>
              <a:rPr lang="en-US">
                <a:solidFill>
                  <a:srgbClr val="004D90">
                    <a:lumMod val="75000"/>
                  </a:srgbClr>
                </a:solidFill>
                <a:latin typeface="Arial" panose="020B0604020202020204" pitchFamily="34" charset="0"/>
                <a:cs typeface="Arial" panose="020B0604020202020204" pitchFamily="34" charset="0"/>
              </a:rPr>
              <a:t>individual keeps </a:t>
            </a:r>
            <a:r>
              <a:rPr lang="en-US" dirty="0">
                <a:solidFill>
                  <a:srgbClr val="004D90">
                    <a:lumMod val="75000"/>
                  </a:srgbClr>
                </a:solidFill>
                <a:latin typeface="Arial" panose="020B0604020202020204" pitchFamily="34" charset="0"/>
                <a:cs typeface="Arial" panose="020B0604020202020204" pitchFamily="34" charset="0"/>
              </a:rPr>
              <a:t>in France, her/his center of economic interest.</a:t>
            </a:r>
          </a:p>
          <a:p>
            <a:pPr marL="685800" lvl="1"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No taxation in France of French source pensions; no reduced withholding tax rates on French source dividends (5%), royalties (10%-0%)</a:t>
            </a:r>
          </a:p>
          <a:p>
            <a:pPr marL="342900"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With no taxation on the foreign source income, persons benefitting from the 10-year exemption were exposed to discussions with source countries and departure State to the challenge of the tax treaty protection. </a:t>
            </a:r>
          </a:p>
          <a:p>
            <a:pPr marL="685800" lvl="1"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Exemption is not a deferral (UK non-domiciled resident regime)</a:t>
            </a:r>
          </a:p>
          <a:p>
            <a:pPr marL="342900"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New case law (</a:t>
            </a:r>
            <a:r>
              <a:rPr lang="en-US" sz="1425" dirty="0">
                <a:solidFill>
                  <a:srgbClr val="004D90">
                    <a:lumMod val="75000"/>
                  </a:srgbClr>
                </a:solidFill>
                <a:latin typeface="Arial" panose="020B0604020202020204" pitchFamily="34" charset="0"/>
                <a:cs typeface="Arial" panose="020B0604020202020204" pitchFamily="34" charset="0"/>
              </a:rPr>
              <a:t>Toulouse Appeal Court, October 13, 2022, n° 20TL22832</a:t>
            </a:r>
            <a:r>
              <a:rPr lang="en-US" dirty="0">
                <a:solidFill>
                  <a:srgbClr val="004D90">
                    <a:lumMod val="75000"/>
                  </a:srgbClr>
                </a:solidFill>
                <a:latin typeface="Arial" panose="020B0604020202020204" pitchFamily="34" charset="0"/>
                <a:cs typeface="Arial" panose="020B0604020202020204" pitchFamily="34" charset="0"/>
              </a:rPr>
              <a:t> ) determined that French sourced pension may be exempt in France according to the DTT for individuals having moved to Israel in benefitting from the Aliyah since</a:t>
            </a:r>
          </a:p>
          <a:p>
            <a:pPr marL="685800" lvl="1"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Tax residence for the DTT should be determined “by reason of his domicile, residence, or any other criterion of a similar nature, </a:t>
            </a:r>
            <a:r>
              <a:rPr lang="en-US" b="1" i="1" dirty="0">
                <a:solidFill>
                  <a:srgbClr val="004D90">
                    <a:lumMod val="75000"/>
                  </a:srgbClr>
                </a:solidFill>
                <a:latin typeface="Arial" panose="020B0604020202020204" pitchFamily="34" charset="0"/>
                <a:cs typeface="Arial" panose="020B0604020202020204" pitchFamily="34" charset="0"/>
              </a:rPr>
              <a:t>or comparable personal link</a:t>
            </a:r>
            <a:r>
              <a:rPr lang="en-US" dirty="0">
                <a:solidFill>
                  <a:srgbClr val="004D90">
                    <a:lumMod val="75000"/>
                  </a:srgbClr>
                </a:solidFill>
                <a:latin typeface="Arial" panose="020B0604020202020204" pitchFamily="34" charset="0"/>
                <a:cs typeface="Arial" panose="020B0604020202020204" pitchFamily="34" charset="0"/>
              </a:rPr>
              <a:t>  according to the DTT</a:t>
            </a:r>
          </a:p>
          <a:p>
            <a:pPr lvl="3"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“Taxation of Israeli income by reason of a personal link with the State”</a:t>
            </a:r>
          </a:p>
          <a:p>
            <a:pPr lvl="3"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The extent of the tax obligation should not be relevant</a:t>
            </a:r>
          </a:p>
          <a:p>
            <a:pPr marL="342900" indent="-342900" algn="just" defTabSz="342900" rtl="0" fontAlgn="base">
              <a:lnSpc>
                <a:spcPct val="90000"/>
              </a:lnSpc>
              <a:spcBef>
                <a:spcPts val="750"/>
              </a:spcBef>
              <a:buClr>
                <a:srgbClr val="0D535F"/>
              </a:buClr>
              <a:buSzPct val="80000"/>
              <a:buFont typeface="Wingdings 3" charset="2"/>
              <a:buChar char=""/>
            </a:pPr>
            <a:r>
              <a:rPr lang="en-US" dirty="0">
                <a:solidFill>
                  <a:srgbClr val="004D90">
                    <a:lumMod val="75000"/>
                  </a:srgbClr>
                </a:solidFill>
                <a:latin typeface="Arial" panose="020B0604020202020204" pitchFamily="34" charset="0"/>
                <a:cs typeface="Arial" panose="020B0604020202020204" pitchFamily="34" charset="0"/>
              </a:rPr>
              <a:t>Decision of the Conseil </a:t>
            </a:r>
            <a:r>
              <a:rPr lang="en-US" dirty="0" err="1">
                <a:solidFill>
                  <a:srgbClr val="004D90">
                    <a:lumMod val="75000"/>
                  </a:srgbClr>
                </a:solidFill>
                <a:latin typeface="Arial" panose="020B0604020202020204" pitchFamily="34" charset="0"/>
                <a:cs typeface="Arial" panose="020B0604020202020204" pitchFamily="34" charset="0"/>
              </a:rPr>
              <a:t>d’Etat</a:t>
            </a:r>
            <a:r>
              <a:rPr lang="en-US" dirty="0">
                <a:solidFill>
                  <a:srgbClr val="004D90">
                    <a:lumMod val="75000"/>
                  </a:srgbClr>
                </a:solidFill>
                <a:latin typeface="Arial" panose="020B0604020202020204" pitchFamily="34" charset="0"/>
                <a:cs typeface="Arial" panose="020B0604020202020204" pitchFamily="34" charset="0"/>
              </a:rPr>
              <a:t> (highest court) is expected.</a:t>
            </a:r>
          </a:p>
          <a:p>
            <a:pPr algn="l" defTabSz="342900" rtl="0" fontAlgn="base">
              <a:lnSpc>
                <a:spcPct val="90000"/>
              </a:lnSpc>
              <a:spcBef>
                <a:spcPts val="750"/>
              </a:spcBef>
              <a:buClr>
                <a:srgbClr val="0D535F"/>
              </a:buClr>
              <a:buSzPct val="80000"/>
            </a:pPr>
            <a:endParaRPr lang="en-US" sz="1350" dirty="0">
              <a:solidFill>
                <a:prstClr val="black"/>
              </a:solidFill>
              <a:latin typeface="Arial" panose="020B0604020202020204" pitchFamily="34" charset="0"/>
              <a:cs typeface="Arial" panose="020B0604020202020204" pitchFamily="34" charset="0"/>
            </a:endParaRPr>
          </a:p>
        </p:txBody>
      </p:sp>
      <p:sp>
        <p:nvSpPr>
          <p:cNvPr id="4" name="Foliennummernplatzhalter 5">
            <a:extLst>
              <a:ext uri="{FF2B5EF4-FFF2-40B4-BE49-F238E27FC236}">
                <a16:creationId xmlns:a16="http://schemas.microsoft.com/office/drawing/2014/main" id="{01D5B4F7-9817-9264-747E-BD0E1AC225B8}"/>
              </a:ext>
            </a:extLst>
          </p:cNvPr>
          <p:cNvSpPr txBox="1">
            <a:spLocks/>
          </p:cNvSpPr>
          <p:nvPr/>
        </p:nvSpPr>
        <p:spPr>
          <a:xfrm>
            <a:off x="445500" y="4698000"/>
            <a:ext cx="216000" cy="4455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586824BF-3B93-454D-8CFC-2835FAC2A0AB}" type="slidenum">
              <a:rPr lang="de-DE" sz="750">
                <a:solidFill>
                  <a:prstClr val="black"/>
                </a:solidFill>
                <a:latin typeface="Arial"/>
                <a:ea typeface="Open Sans" panose="020B0606030504020204" pitchFamily="34" charset="0"/>
                <a:cs typeface="Open Sans" panose="020B0606030504020204" pitchFamily="34" charset="0"/>
              </a:rPr>
              <a:pPr defTabSz="342900">
                <a:defRPr/>
              </a:pPr>
              <a:t>45</a:t>
            </a:fld>
            <a:endParaRPr lang="de-DE" sz="750" dirty="0">
              <a:solidFill>
                <a:prstClr val="black"/>
              </a:solidFill>
              <a:latin typeface="Arial"/>
              <a:ea typeface="Open Sans" panose="020B0606030504020204" pitchFamily="34" charset="0"/>
              <a:cs typeface="Open Sans" panose="020B0606030504020204" pitchFamily="34" charset="0"/>
            </a:endParaRPr>
          </a:p>
        </p:txBody>
      </p:sp>
      <p:pic>
        <p:nvPicPr>
          <p:cNvPr id="13" name="Image 12">
            <a:extLst>
              <a:ext uri="{FF2B5EF4-FFF2-40B4-BE49-F238E27FC236}">
                <a16:creationId xmlns:a16="http://schemas.microsoft.com/office/drawing/2014/main" id="{74589AAC-24EF-EECF-8D9C-8F15E490C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219" y="108712"/>
            <a:ext cx="2512584" cy="189000"/>
          </a:xfrm>
          <a:prstGeom prst="rect">
            <a:avLst/>
          </a:prstGeom>
        </p:spPr>
      </p:pic>
      <p:pic>
        <p:nvPicPr>
          <p:cNvPr id="5" name="Espace réservé du contenu 4" descr="Une image contenant drapeau, Carmin, bleu, Bleu électrique&#10;&#10;Description générée automatiquement">
            <a:extLst>
              <a:ext uri="{FF2B5EF4-FFF2-40B4-BE49-F238E27FC236}">
                <a16:creationId xmlns:a16="http://schemas.microsoft.com/office/drawing/2014/main" id="{B84C8E37-A874-1ED0-1B3D-C950AC57C96E}"/>
              </a:ext>
            </a:extLst>
          </p:cNvPr>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5905313" y="2016360"/>
            <a:ext cx="2924477" cy="1584091"/>
          </a:xfrm>
        </p:spPr>
      </p:pic>
    </p:spTree>
    <p:extLst>
      <p:ext uri="{BB962C8B-B14F-4D97-AF65-F5344CB8AC3E}">
        <p14:creationId xmlns:p14="http://schemas.microsoft.com/office/powerpoint/2010/main" val="1592818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4" name="Group 14"/>
          <p:cNvGrpSpPr>
            <a:grpSpLocks noChangeAspect="1"/>
          </p:cNvGrpSpPr>
          <p:nvPr/>
        </p:nvGrpSpPr>
        <p:grpSpPr>
          <a:xfrm>
            <a:off x="5402253" y="0"/>
            <a:ext cx="3741748" cy="5147512"/>
            <a:chOff x="0" y="0"/>
            <a:chExt cx="7594600" cy="10447871"/>
          </a:xfrm>
        </p:grpSpPr>
        <p:sp>
          <p:nvSpPr>
            <p:cNvPr id="15" name="Freeform 15"/>
            <p:cNvSpPr/>
            <p:nvPr/>
          </p:nvSpPr>
          <p:spPr>
            <a:xfrm>
              <a:off x="0" y="0"/>
              <a:ext cx="7594600" cy="10447909"/>
            </a:xfrm>
            <a:custGeom>
              <a:avLst/>
              <a:gdLst/>
              <a:ahLst/>
              <a:cxnLst/>
              <a:rect l="l" t="t" r="r" b="b"/>
              <a:pathLst>
                <a:path w="7594600" h="10447909">
                  <a:moveTo>
                    <a:pt x="5935091" y="0"/>
                  </a:moveTo>
                  <a:lnTo>
                    <a:pt x="2065909" y="1862709"/>
                  </a:lnTo>
                  <a:lnTo>
                    <a:pt x="0" y="5401691"/>
                  </a:lnTo>
                  <a:lnTo>
                    <a:pt x="618109" y="8729090"/>
                  </a:lnTo>
                  <a:lnTo>
                    <a:pt x="3429000" y="10447909"/>
                  </a:lnTo>
                  <a:lnTo>
                    <a:pt x="7594600" y="10447909"/>
                  </a:lnTo>
                  <a:lnTo>
                    <a:pt x="7594600" y="0"/>
                  </a:lnTo>
                  <a:close/>
                </a:path>
              </a:pathLst>
            </a:custGeom>
            <a:blipFill>
              <a:blip r:embed="rId2"/>
              <a:stretch>
                <a:fillRect l="-41713" r="-41713"/>
              </a:stretch>
            </a:blipFill>
          </p:spPr>
        </p:sp>
      </p:grpSp>
      <p:sp>
        <p:nvSpPr>
          <p:cNvPr id="16" name="Freeform 16"/>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3"/>
            <a:stretch>
              <a:fillRect/>
            </a:stretch>
          </a:blipFill>
        </p:spPr>
      </p:sp>
      <p:sp>
        <p:nvSpPr>
          <p:cNvPr id="17" name="Freeform 17"/>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3"/>
            <a:stretch>
              <a:fillRect/>
            </a:stretch>
          </a:blipFill>
        </p:spPr>
      </p:sp>
      <p:sp>
        <p:nvSpPr>
          <p:cNvPr id="18" name="Freeform 18"/>
          <p:cNvSpPr/>
          <p:nvPr/>
        </p:nvSpPr>
        <p:spPr>
          <a:xfrm>
            <a:off x="179000" y="4316904"/>
            <a:ext cx="1338690" cy="585057"/>
          </a:xfrm>
          <a:custGeom>
            <a:avLst/>
            <a:gdLst/>
            <a:ahLst/>
            <a:cxnLst/>
            <a:rect l="l" t="t" r="r" b="b"/>
            <a:pathLst>
              <a:path w="2677380" h="1170114">
                <a:moveTo>
                  <a:pt x="0" y="0"/>
                </a:moveTo>
                <a:lnTo>
                  <a:pt x="2677380" y="0"/>
                </a:lnTo>
                <a:lnTo>
                  <a:pt x="2677380" y="1170114"/>
                </a:lnTo>
                <a:lnTo>
                  <a:pt x="0" y="1170114"/>
                </a:lnTo>
                <a:lnTo>
                  <a:pt x="0" y="0"/>
                </a:lnTo>
                <a:close/>
              </a:path>
            </a:pathLst>
          </a:custGeom>
          <a:blipFill>
            <a:blip r:embed="rId4"/>
            <a:stretch>
              <a:fillRect/>
            </a:stretch>
          </a:blipFill>
        </p:spPr>
      </p:sp>
      <p:sp>
        <p:nvSpPr>
          <p:cNvPr id="19" name="TextBox 19"/>
          <p:cNvSpPr txBox="1"/>
          <p:nvPr/>
        </p:nvSpPr>
        <p:spPr>
          <a:xfrm>
            <a:off x="179000" y="79953"/>
            <a:ext cx="3271222" cy="1077218"/>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STEP ISRAEL CONFERENCE 2023</a:t>
            </a:r>
          </a:p>
          <a:p>
            <a:pPr algn="l" defTabSz="457200" rtl="0">
              <a:lnSpc>
                <a:spcPts val="2837"/>
              </a:lnSpc>
            </a:pPr>
            <a:endParaRPr lang="en-US" sz="2579" dirty="0">
              <a:solidFill>
                <a:srgbClr val="FFFFFF"/>
              </a:solidFill>
              <a:latin typeface="Poppins Bold"/>
            </a:endParaRPr>
          </a:p>
        </p:txBody>
      </p:sp>
      <p:sp>
        <p:nvSpPr>
          <p:cNvPr id="20" name="TextBox 20"/>
          <p:cNvSpPr txBox="1"/>
          <p:nvPr/>
        </p:nvSpPr>
        <p:spPr>
          <a:xfrm>
            <a:off x="514350" y="1894300"/>
            <a:ext cx="5789443" cy="321306"/>
          </a:xfrm>
          <a:prstGeom prst="rect">
            <a:avLst/>
          </a:prstGeom>
        </p:spPr>
        <p:txBody>
          <a:bodyPr lIns="0" tIns="0" rIns="0" bIns="0" rtlCol="0" anchor="t">
            <a:spAutoFit/>
          </a:bodyPr>
          <a:lstStyle/>
          <a:p>
            <a:pPr algn="l" defTabSz="457200" rtl="0">
              <a:lnSpc>
                <a:spcPts val="2476"/>
              </a:lnSpc>
              <a:spcBef>
                <a:spcPct val="0"/>
              </a:spcBef>
            </a:pPr>
            <a:r>
              <a:rPr lang="en-US" sz="2251" dirty="0">
                <a:solidFill>
                  <a:srgbClr val="000000"/>
                </a:solidFill>
                <a:latin typeface="Poppins Medium"/>
              </a:rPr>
              <a:t> Takeaways</a:t>
            </a:r>
          </a:p>
        </p:txBody>
      </p:sp>
      <p:pic>
        <p:nvPicPr>
          <p:cNvPr id="21" name="Picture 20">
            <a:extLst>
              <a:ext uri="{FF2B5EF4-FFF2-40B4-BE49-F238E27FC236}">
                <a16:creationId xmlns:a16="http://schemas.microsoft.com/office/drawing/2014/main" id="{D001FDC5-CEF1-4BEB-A30A-C00F40CD8D48}"/>
              </a:ext>
            </a:extLst>
          </p:cNvPr>
          <p:cNvPicPr>
            <a:picLocks noChangeAspect="1"/>
          </p:cNvPicPr>
          <p:nvPr/>
        </p:nvPicPr>
        <p:blipFill>
          <a:blip r:embed="rId5"/>
          <a:stretch>
            <a:fillRect/>
          </a:stretch>
        </p:blipFill>
        <p:spPr>
          <a:xfrm>
            <a:off x="7912468" y="4443958"/>
            <a:ext cx="1033784" cy="4469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29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86323">
            <a:off x="-867602" y="-771525"/>
            <a:ext cx="8070050" cy="1543050"/>
            <a:chOff x="0" y="0"/>
            <a:chExt cx="4250890" cy="812800"/>
          </a:xfrm>
        </p:grpSpPr>
        <p:sp>
          <p:nvSpPr>
            <p:cNvPr id="3" name="Freeform 3"/>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0038B8"/>
            </a:solidFill>
          </p:spPr>
        </p:sp>
        <p:sp>
          <p:nvSpPr>
            <p:cNvPr id="4" name="TextBox 4"/>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5" name="Group 5"/>
          <p:cNvGrpSpPr/>
          <p:nvPr/>
        </p:nvGrpSpPr>
        <p:grpSpPr>
          <a:xfrm rot="703780">
            <a:off x="-584803" y="4375987"/>
            <a:ext cx="8070050" cy="1543050"/>
            <a:chOff x="0" y="0"/>
            <a:chExt cx="4250890" cy="812800"/>
          </a:xfrm>
        </p:grpSpPr>
        <p:sp>
          <p:nvSpPr>
            <p:cNvPr id="6" name="Freeform 6"/>
            <p:cNvSpPr/>
            <p:nvPr/>
          </p:nvSpPr>
          <p:spPr>
            <a:xfrm>
              <a:off x="0" y="0"/>
              <a:ext cx="4250891" cy="812800"/>
            </a:xfrm>
            <a:custGeom>
              <a:avLst/>
              <a:gdLst/>
              <a:ahLst/>
              <a:cxnLst/>
              <a:rect l="l" t="t" r="r" b="b"/>
              <a:pathLst>
                <a:path w="4250891" h="812800">
                  <a:moveTo>
                    <a:pt x="0" y="0"/>
                  </a:moveTo>
                  <a:lnTo>
                    <a:pt x="4250891" y="0"/>
                  </a:lnTo>
                  <a:lnTo>
                    <a:pt x="4250891" y="812800"/>
                  </a:lnTo>
                  <a:lnTo>
                    <a:pt x="0" y="812800"/>
                  </a:lnTo>
                  <a:close/>
                </a:path>
              </a:pathLst>
            </a:custGeom>
            <a:solidFill>
              <a:srgbClr val="EBEDF1"/>
            </a:solidFill>
          </p:spPr>
        </p:sp>
        <p:sp>
          <p:nvSpPr>
            <p:cNvPr id="7" name="TextBox 7"/>
            <p:cNvSpPr txBox="1"/>
            <p:nvPr/>
          </p:nvSpPr>
          <p:spPr>
            <a:xfrm>
              <a:off x="0" y="0"/>
              <a:ext cx="812800" cy="8128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8" name="Group 8"/>
          <p:cNvGrpSpPr/>
          <p:nvPr/>
        </p:nvGrpSpPr>
        <p:grpSpPr>
          <a:xfrm>
            <a:off x="3270997" y="3738965"/>
            <a:ext cx="7552166" cy="1579768"/>
            <a:chOff x="0" y="0"/>
            <a:chExt cx="812800" cy="170022"/>
          </a:xfrm>
        </p:grpSpPr>
        <p:sp>
          <p:nvSpPr>
            <p:cNvPr id="9" name="Freeform 9"/>
            <p:cNvSpPr/>
            <p:nvPr/>
          </p:nvSpPr>
          <p:spPr>
            <a:xfrm>
              <a:off x="0" y="0"/>
              <a:ext cx="812800" cy="170022"/>
            </a:xfrm>
            <a:custGeom>
              <a:avLst/>
              <a:gdLst/>
              <a:ahLst/>
              <a:cxnLst/>
              <a:rect l="l" t="t" r="r" b="b"/>
              <a:pathLst>
                <a:path w="812800" h="170022">
                  <a:moveTo>
                    <a:pt x="406400" y="0"/>
                  </a:moveTo>
                  <a:lnTo>
                    <a:pt x="812800" y="170022"/>
                  </a:lnTo>
                  <a:lnTo>
                    <a:pt x="0" y="170022"/>
                  </a:lnTo>
                  <a:lnTo>
                    <a:pt x="406400" y="0"/>
                  </a:lnTo>
                  <a:close/>
                </a:path>
              </a:pathLst>
            </a:custGeom>
            <a:solidFill>
              <a:srgbClr val="EBEDF1"/>
            </a:solidFill>
          </p:spPr>
        </p:sp>
        <p:sp>
          <p:nvSpPr>
            <p:cNvPr id="10" name="TextBox 10"/>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grpSp>
        <p:nvGrpSpPr>
          <p:cNvPr id="11" name="Group 11"/>
          <p:cNvGrpSpPr/>
          <p:nvPr/>
        </p:nvGrpSpPr>
        <p:grpSpPr>
          <a:xfrm rot="-10800000">
            <a:off x="2809594" y="-1121739"/>
            <a:ext cx="7552166" cy="2111169"/>
            <a:chOff x="0" y="0"/>
            <a:chExt cx="812800" cy="227214"/>
          </a:xfrm>
        </p:grpSpPr>
        <p:sp>
          <p:nvSpPr>
            <p:cNvPr id="12" name="Freeform 12"/>
            <p:cNvSpPr/>
            <p:nvPr/>
          </p:nvSpPr>
          <p:spPr>
            <a:xfrm>
              <a:off x="0" y="0"/>
              <a:ext cx="812800" cy="227214"/>
            </a:xfrm>
            <a:custGeom>
              <a:avLst/>
              <a:gdLst/>
              <a:ahLst/>
              <a:cxnLst/>
              <a:rect l="l" t="t" r="r" b="b"/>
              <a:pathLst>
                <a:path w="812800" h="227214">
                  <a:moveTo>
                    <a:pt x="406400" y="0"/>
                  </a:moveTo>
                  <a:lnTo>
                    <a:pt x="812800" y="227214"/>
                  </a:lnTo>
                  <a:lnTo>
                    <a:pt x="0" y="227214"/>
                  </a:lnTo>
                  <a:lnTo>
                    <a:pt x="406400" y="0"/>
                  </a:lnTo>
                  <a:close/>
                </a:path>
              </a:pathLst>
            </a:custGeom>
            <a:solidFill>
              <a:srgbClr val="EBEDF1"/>
            </a:solidFill>
          </p:spPr>
        </p:sp>
        <p:sp>
          <p:nvSpPr>
            <p:cNvPr id="13" name="TextBox 13"/>
            <p:cNvSpPr txBox="1"/>
            <p:nvPr/>
          </p:nvSpPr>
          <p:spPr>
            <a:xfrm>
              <a:off x="127000" y="330200"/>
              <a:ext cx="558800" cy="330200"/>
            </a:xfrm>
            <a:prstGeom prst="rect">
              <a:avLst/>
            </a:prstGeom>
          </p:spPr>
          <p:txBody>
            <a:bodyPr lIns="25400" tIns="25400" rIns="25400" bIns="25400" rtlCol="0" anchor="ctr"/>
            <a:lstStyle/>
            <a:p>
              <a:pPr algn="ctr" defTabSz="457200" rtl="0">
                <a:lnSpc>
                  <a:spcPts val="1320"/>
                </a:lnSpc>
              </a:pPr>
              <a:endParaRPr sz="900">
                <a:solidFill>
                  <a:prstClr val="black"/>
                </a:solidFill>
                <a:latin typeface="Calibri"/>
              </a:endParaRPr>
            </a:p>
          </p:txBody>
        </p:sp>
      </p:grpSp>
      <p:sp>
        <p:nvSpPr>
          <p:cNvPr id="14" name="Freeform 14"/>
          <p:cNvSpPr/>
          <p:nvPr/>
        </p:nvSpPr>
        <p:spPr>
          <a:xfrm rot="9441887">
            <a:off x="3216375" y="4819768"/>
            <a:ext cx="1686014" cy="164387"/>
          </a:xfrm>
          <a:custGeom>
            <a:avLst/>
            <a:gdLst/>
            <a:ahLst/>
            <a:cxnLst/>
            <a:rect l="l" t="t" r="r" b="b"/>
            <a:pathLst>
              <a:path w="3372027" h="328773">
                <a:moveTo>
                  <a:pt x="0" y="0"/>
                </a:moveTo>
                <a:lnTo>
                  <a:pt x="3372027" y="0"/>
                </a:lnTo>
                <a:lnTo>
                  <a:pt x="3372027" y="328772"/>
                </a:lnTo>
                <a:lnTo>
                  <a:pt x="0" y="328772"/>
                </a:lnTo>
                <a:lnTo>
                  <a:pt x="0" y="0"/>
                </a:lnTo>
                <a:close/>
              </a:path>
            </a:pathLst>
          </a:custGeom>
          <a:blipFill>
            <a:blip r:embed="rId2"/>
            <a:stretch>
              <a:fillRect/>
            </a:stretch>
          </a:blipFill>
        </p:spPr>
      </p:sp>
      <p:sp>
        <p:nvSpPr>
          <p:cNvPr id="15" name="Freeform 15"/>
          <p:cNvSpPr/>
          <p:nvPr/>
        </p:nvSpPr>
        <p:spPr>
          <a:xfrm rot="1759431">
            <a:off x="3946072" y="-7004"/>
            <a:ext cx="1686014" cy="164387"/>
          </a:xfrm>
          <a:custGeom>
            <a:avLst/>
            <a:gdLst/>
            <a:ahLst/>
            <a:cxnLst/>
            <a:rect l="l" t="t" r="r" b="b"/>
            <a:pathLst>
              <a:path w="3372027" h="328773">
                <a:moveTo>
                  <a:pt x="0" y="0"/>
                </a:moveTo>
                <a:lnTo>
                  <a:pt x="3372027" y="0"/>
                </a:lnTo>
                <a:lnTo>
                  <a:pt x="3372027" y="328773"/>
                </a:lnTo>
                <a:lnTo>
                  <a:pt x="0" y="328773"/>
                </a:lnTo>
                <a:lnTo>
                  <a:pt x="0" y="0"/>
                </a:lnTo>
                <a:close/>
              </a:path>
            </a:pathLst>
          </a:custGeom>
          <a:blipFill>
            <a:blip r:embed="rId2"/>
            <a:stretch>
              <a:fillRect/>
            </a:stretch>
          </a:blipFill>
        </p:spPr>
      </p:sp>
      <p:sp>
        <p:nvSpPr>
          <p:cNvPr id="17" name="TextBox 17"/>
          <p:cNvSpPr txBox="1"/>
          <p:nvPr/>
        </p:nvSpPr>
        <p:spPr>
          <a:xfrm>
            <a:off x="179000" y="79953"/>
            <a:ext cx="3271222" cy="718145"/>
          </a:xfrm>
          <a:prstGeom prst="rect">
            <a:avLst/>
          </a:prstGeom>
        </p:spPr>
        <p:txBody>
          <a:bodyPr lIns="0" tIns="0" rIns="0" bIns="0" rtlCol="0" anchor="t">
            <a:spAutoFit/>
          </a:bodyPr>
          <a:lstStyle/>
          <a:p>
            <a:pPr algn="l" defTabSz="457200" rtl="0">
              <a:lnSpc>
                <a:spcPts val="2837"/>
              </a:lnSpc>
            </a:pPr>
            <a:r>
              <a:rPr lang="en-US" sz="2579" b="1" dirty="0">
                <a:solidFill>
                  <a:srgbClr val="FFFFFF"/>
                </a:solidFill>
                <a:latin typeface="Poppins Bold"/>
              </a:rPr>
              <a:t> </a:t>
            </a:r>
          </a:p>
          <a:p>
            <a:pPr algn="l" defTabSz="457200" rtl="0">
              <a:lnSpc>
                <a:spcPts val="2837"/>
              </a:lnSpc>
            </a:pPr>
            <a:r>
              <a:rPr lang="en-US" sz="2579" b="1" dirty="0">
                <a:solidFill>
                  <a:srgbClr val="FFFFFF"/>
                </a:solidFill>
                <a:latin typeface="Poppins Bold"/>
              </a:rPr>
              <a:t>Thank you </a:t>
            </a:r>
          </a:p>
        </p:txBody>
      </p:sp>
      <p:pic>
        <p:nvPicPr>
          <p:cNvPr id="29" name="Picture 2">
            <a:extLst>
              <a:ext uri="{FF2B5EF4-FFF2-40B4-BE49-F238E27FC236}">
                <a16:creationId xmlns:a16="http://schemas.microsoft.com/office/drawing/2014/main" id="{A4A1B0EF-5B79-D1F8-329E-1A90E1729AC6}"/>
              </a:ext>
            </a:extLst>
          </p:cNvPr>
          <p:cNvPicPr>
            <a:picLocks noChangeAspect="1"/>
          </p:cNvPicPr>
          <p:nvPr/>
        </p:nvPicPr>
        <p:blipFill rotWithShape="1">
          <a:blip r:embed="rId3">
            <a:extLst>
              <a:ext uri="{28A0092B-C50C-407E-A947-70E740481C1C}">
                <a14:useLocalDpi xmlns:a14="http://schemas.microsoft.com/office/drawing/2010/main" val="0"/>
              </a:ext>
            </a:extLst>
          </a:blip>
          <a:srcRect t="4751" b="7190"/>
          <a:stretch/>
        </p:blipFill>
        <p:spPr bwMode="auto">
          <a:xfrm>
            <a:off x="6375432" y="922188"/>
            <a:ext cx="1219104" cy="141117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0" name="Picture 11" descr="A person in a suit and tie&#10;&#10;Description automatically generated with medium confidence">
            <a:extLst>
              <a:ext uri="{FF2B5EF4-FFF2-40B4-BE49-F238E27FC236}">
                <a16:creationId xmlns:a16="http://schemas.microsoft.com/office/drawing/2014/main" id="{D155CAEA-284E-AE82-8F89-2E4C4AF5CB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6580" y="2921866"/>
            <a:ext cx="1219106" cy="1424487"/>
          </a:xfrm>
          <a:prstGeom prst="rect">
            <a:avLst/>
          </a:prstGeom>
        </p:spPr>
      </p:pic>
      <p:pic>
        <p:nvPicPr>
          <p:cNvPr id="32" name="Picture 2" descr="Luigi Belluzzo - Belluzzo International Partners">
            <a:extLst>
              <a:ext uri="{FF2B5EF4-FFF2-40B4-BE49-F238E27FC236}">
                <a16:creationId xmlns:a16="http://schemas.microsoft.com/office/drawing/2014/main" id="{0EFC223A-3B43-468C-59AC-B773C7D9DA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0194" y="2985957"/>
            <a:ext cx="1219106" cy="13995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A person in a suit and tie&#10;&#10;Description automatically generated">
            <a:extLst>
              <a:ext uri="{FF2B5EF4-FFF2-40B4-BE49-F238E27FC236}">
                <a16:creationId xmlns:a16="http://schemas.microsoft.com/office/drawing/2014/main" id="{5783BB0E-73B1-4A95-7214-EBC13289E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4877" y="915856"/>
            <a:ext cx="1250136" cy="1403600"/>
          </a:xfrm>
          <a:prstGeom prst="rect">
            <a:avLst/>
          </a:prstGeom>
        </p:spPr>
      </p:pic>
      <p:pic>
        <p:nvPicPr>
          <p:cNvPr id="34" name="Picture 1">
            <a:extLst>
              <a:ext uri="{FF2B5EF4-FFF2-40B4-BE49-F238E27FC236}">
                <a16:creationId xmlns:a16="http://schemas.microsoft.com/office/drawing/2014/main" id="{4F27B47A-E5A4-CB16-DDDD-40A543C33CFE}"/>
              </a:ext>
            </a:extLst>
          </p:cNvPr>
          <p:cNvPicPr>
            <a:picLocks noChangeAspect="1"/>
          </p:cNvPicPr>
          <p:nvPr/>
        </p:nvPicPr>
        <p:blipFill>
          <a:blip r:embed="rId7"/>
          <a:stretch>
            <a:fillRect/>
          </a:stretch>
        </p:blipFill>
        <p:spPr>
          <a:xfrm>
            <a:off x="1403648" y="895180"/>
            <a:ext cx="1219104" cy="1403599"/>
          </a:xfrm>
          <a:prstGeom prst="rect">
            <a:avLst/>
          </a:prstGeom>
        </p:spPr>
      </p:pic>
      <p:sp>
        <p:nvSpPr>
          <p:cNvPr id="35" name="TextBox 7">
            <a:extLst>
              <a:ext uri="{FF2B5EF4-FFF2-40B4-BE49-F238E27FC236}">
                <a16:creationId xmlns:a16="http://schemas.microsoft.com/office/drawing/2014/main" id="{DCD8652D-A5F6-15AD-F17C-DE00180B74D2}"/>
              </a:ext>
            </a:extLst>
          </p:cNvPr>
          <p:cNvSpPr txBox="1"/>
          <p:nvPr/>
        </p:nvSpPr>
        <p:spPr>
          <a:xfrm>
            <a:off x="6211524" y="2305854"/>
            <a:ext cx="1577890" cy="430887"/>
          </a:xfrm>
          <a:prstGeom prst="rect">
            <a:avLst/>
          </a:prstGeom>
          <a:noFill/>
        </p:spPr>
        <p:txBody>
          <a:bodyPr wrap="square">
            <a:spAutoFit/>
          </a:bodyPr>
          <a:lstStyle/>
          <a:p>
            <a:pPr algn="ctr"/>
            <a:r>
              <a:rPr lang="en-US" sz="1400" b="1" dirty="0"/>
              <a:t>Gerd Kostrzewa</a:t>
            </a:r>
            <a:endParaRPr lang="en-US" sz="1100" b="1" dirty="0"/>
          </a:p>
          <a:p>
            <a:pPr algn="ctr"/>
            <a:r>
              <a:rPr lang="en-US" sz="800" b="1" dirty="0"/>
              <a:t>g.Kostrzewa@heuking.de</a:t>
            </a:r>
          </a:p>
        </p:txBody>
      </p:sp>
      <p:sp>
        <p:nvSpPr>
          <p:cNvPr id="36" name="TextBox 12">
            <a:extLst>
              <a:ext uri="{FF2B5EF4-FFF2-40B4-BE49-F238E27FC236}">
                <a16:creationId xmlns:a16="http://schemas.microsoft.com/office/drawing/2014/main" id="{540C1EFF-748E-7DBC-30F1-4A202F0334C8}"/>
              </a:ext>
            </a:extLst>
          </p:cNvPr>
          <p:cNvSpPr txBox="1"/>
          <p:nvPr/>
        </p:nvSpPr>
        <p:spPr>
          <a:xfrm>
            <a:off x="1088376" y="2378252"/>
            <a:ext cx="1875519" cy="646331"/>
          </a:xfrm>
          <a:prstGeom prst="rect">
            <a:avLst/>
          </a:prstGeom>
          <a:noFill/>
        </p:spPr>
        <p:txBody>
          <a:bodyPr wrap="square">
            <a:spAutoFit/>
          </a:bodyPr>
          <a:lstStyle/>
          <a:p>
            <a:pPr algn="ctr"/>
            <a:r>
              <a:rPr lang="en-GB" sz="1400" b="1" dirty="0"/>
              <a:t> </a:t>
            </a:r>
            <a:r>
              <a:rPr lang="en-GB" sz="1400" b="1" dirty="0" err="1"/>
              <a:t>Dr.</a:t>
            </a:r>
            <a:r>
              <a:rPr lang="en-GB" sz="1400" b="1" dirty="0"/>
              <a:t> Judith Taic TEP </a:t>
            </a:r>
          </a:p>
          <a:p>
            <a:pPr algn="ctr"/>
            <a:r>
              <a:rPr lang="en-GB" sz="1100" b="1" dirty="0"/>
              <a:t>   </a:t>
            </a:r>
            <a:r>
              <a:rPr lang="en-GB" sz="900" b="1" dirty="0"/>
              <a:t>drjtaic@law-intax.com</a:t>
            </a:r>
          </a:p>
          <a:p>
            <a:pPr algn="ctr"/>
            <a:endParaRPr lang="en-GB" sz="1100" b="1" dirty="0"/>
          </a:p>
        </p:txBody>
      </p:sp>
      <p:sp>
        <p:nvSpPr>
          <p:cNvPr id="37" name="TextBox 7">
            <a:extLst>
              <a:ext uri="{FF2B5EF4-FFF2-40B4-BE49-F238E27FC236}">
                <a16:creationId xmlns:a16="http://schemas.microsoft.com/office/drawing/2014/main" id="{4EDBC565-CBA9-D578-4F9B-906195760D74}"/>
              </a:ext>
            </a:extLst>
          </p:cNvPr>
          <p:cNvSpPr txBox="1"/>
          <p:nvPr/>
        </p:nvSpPr>
        <p:spPr>
          <a:xfrm>
            <a:off x="3642461" y="2310660"/>
            <a:ext cx="1758876" cy="446276"/>
          </a:xfrm>
          <a:prstGeom prst="rect">
            <a:avLst/>
          </a:prstGeom>
          <a:noFill/>
        </p:spPr>
        <p:txBody>
          <a:bodyPr wrap="square">
            <a:spAutoFit/>
          </a:bodyPr>
          <a:lstStyle/>
          <a:p>
            <a:pPr algn="ctr"/>
            <a:r>
              <a:rPr lang="en-US" sz="1400" b="1" dirty="0"/>
              <a:t>Michel Collet</a:t>
            </a:r>
            <a:r>
              <a:rPr lang="en-US" sz="1100" dirty="0"/>
              <a:t> </a:t>
            </a:r>
            <a:r>
              <a:rPr lang="en-US" sz="900" b="1" dirty="0"/>
              <a:t>Michel.collet@cms-fl.com</a:t>
            </a:r>
          </a:p>
        </p:txBody>
      </p:sp>
      <p:sp>
        <p:nvSpPr>
          <p:cNvPr id="38" name="TextBox 37">
            <a:extLst>
              <a:ext uri="{FF2B5EF4-FFF2-40B4-BE49-F238E27FC236}">
                <a16:creationId xmlns:a16="http://schemas.microsoft.com/office/drawing/2014/main" id="{45E004BD-4A2A-A5CB-0126-EBD12E32FE93}"/>
              </a:ext>
            </a:extLst>
          </p:cNvPr>
          <p:cNvSpPr txBox="1"/>
          <p:nvPr/>
        </p:nvSpPr>
        <p:spPr>
          <a:xfrm flipH="1">
            <a:off x="3459416" y="4390555"/>
            <a:ext cx="2118273" cy="446276"/>
          </a:xfrm>
          <a:prstGeom prst="rect">
            <a:avLst/>
          </a:prstGeom>
          <a:noFill/>
        </p:spPr>
        <p:txBody>
          <a:bodyPr wrap="square">
            <a:spAutoFit/>
          </a:bodyPr>
          <a:lstStyle/>
          <a:p>
            <a:pPr algn="ctr"/>
            <a:r>
              <a:rPr lang="en-US" sz="1400" b="1" dirty="0"/>
              <a:t>Dr. Luigi Belluzzo TEP</a:t>
            </a:r>
          </a:p>
          <a:p>
            <a:pPr algn="ctr"/>
            <a:r>
              <a:rPr lang="en-US" sz="900" b="1" dirty="0"/>
              <a:t>Luigi.Belluzzo@belluzzo.net </a:t>
            </a:r>
          </a:p>
        </p:txBody>
      </p:sp>
      <p:sp>
        <p:nvSpPr>
          <p:cNvPr id="39" name="TextBox 18">
            <a:extLst>
              <a:ext uri="{FF2B5EF4-FFF2-40B4-BE49-F238E27FC236}">
                <a16:creationId xmlns:a16="http://schemas.microsoft.com/office/drawing/2014/main" id="{1C67E9EB-AF4C-FD2A-382A-A7664583215B}"/>
              </a:ext>
            </a:extLst>
          </p:cNvPr>
          <p:cNvSpPr txBox="1"/>
          <p:nvPr/>
        </p:nvSpPr>
        <p:spPr>
          <a:xfrm flipH="1">
            <a:off x="5964651" y="4390555"/>
            <a:ext cx="2118272" cy="446276"/>
          </a:xfrm>
          <a:prstGeom prst="rect">
            <a:avLst/>
          </a:prstGeom>
          <a:noFill/>
        </p:spPr>
        <p:txBody>
          <a:bodyPr wrap="square">
            <a:spAutoFit/>
          </a:bodyPr>
          <a:lstStyle/>
          <a:p>
            <a:pPr algn="ctr"/>
            <a:r>
              <a:rPr lang="en-US" sz="1400" b="1" dirty="0"/>
              <a:t>Richard Melton TEP</a:t>
            </a:r>
          </a:p>
          <a:p>
            <a:pPr algn="ctr"/>
            <a:r>
              <a:rPr lang="en-US" sz="900" b="1" dirty="0"/>
              <a:t>richard.melton@vistra.com </a:t>
            </a:r>
          </a:p>
        </p:txBody>
      </p:sp>
      <p:sp>
        <p:nvSpPr>
          <p:cNvPr id="40" name="TextBox 18">
            <a:extLst>
              <a:ext uri="{FF2B5EF4-FFF2-40B4-BE49-F238E27FC236}">
                <a16:creationId xmlns:a16="http://schemas.microsoft.com/office/drawing/2014/main" id="{2CF4BE8C-8FFA-9E69-FE4A-734CFE7D67B8}"/>
              </a:ext>
            </a:extLst>
          </p:cNvPr>
          <p:cNvSpPr txBox="1"/>
          <p:nvPr/>
        </p:nvSpPr>
        <p:spPr>
          <a:xfrm flipH="1">
            <a:off x="922924" y="4390555"/>
            <a:ext cx="2118272" cy="446276"/>
          </a:xfrm>
          <a:prstGeom prst="rect">
            <a:avLst/>
          </a:prstGeom>
          <a:noFill/>
        </p:spPr>
        <p:txBody>
          <a:bodyPr wrap="square">
            <a:spAutoFit/>
          </a:bodyPr>
          <a:lstStyle/>
          <a:p>
            <a:pPr algn="ctr"/>
            <a:r>
              <a:rPr lang="en-US" sz="1400" b="1" dirty="0"/>
              <a:t>Scott J </a:t>
            </a:r>
            <a:r>
              <a:rPr lang="en-US" sz="1400" b="1" dirty="0" err="1"/>
              <a:t>Bakal</a:t>
            </a:r>
            <a:endParaRPr lang="he-IL" sz="1400" b="1" dirty="0"/>
          </a:p>
          <a:p>
            <a:pPr algn="ctr"/>
            <a:r>
              <a:rPr lang="en-US" sz="900" b="1" dirty="0"/>
              <a:t>Scott.Bakal@gtlaw.com </a:t>
            </a:r>
          </a:p>
        </p:txBody>
      </p:sp>
      <p:pic>
        <p:nvPicPr>
          <p:cNvPr id="16" name="Picture 15">
            <a:extLst>
              <a:ext uri="{FF2B5EF4-FFF2-40B4-BE49-F238E27FC236}">
                <a16:creationId xmlns:a16="http://schemas.microsoft.com/office/drawing/2014/main" id="{B38ABE6D-2855-6AE3-2B2D-B4D6E6E9135C}"/>
              </a:ext>
            </a:extLst>
          </p:cNvPr>
          <p:cNvPicPr>
            <a:picLocks noChangeAspect="1"/>
          </p:cNvPicPr>
          <p:nvPr/>
        </p:nvPicPr>
        <p:blipFill>
          <a:blip r:embed="rId8"/>
          <a:stretch>
            <a:fillRect/>
          </a:stretch>
        </p:blipFill>
        <p:spPr>
          <a:xfrm>
            <a:off x="6403808" y="2981658"/>
            <a:ext cx="1104238" cy="13956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4BC4B561-0698-748F-6D73-BE5D899BC8EE}"/>
              </a:ext>
            </a:extLst>
          </p:cNvPr>
          <p:cNvSpPr txBox="1">
            <a:spLocks/>
          </p:cNvSpPr>
          <p:nvPr/>
        </p:nvSpPr>
        <p:spPr>
          <a:xfrm>
            <a:off x="103541" y="1269804"/>
            <a:ext cx="460403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Grandview"/>
                <a:ea typeface="Verdana"/>
                <a:cs typeface="Arial"/>
              </a:rPr>
              <a:t>Israeli investment in Italy, EU</a:t>
            </a:r>
          </a:p>
        </p:txBody>
      </p:sp>
      <p:sp>
        <p:nvSpPr>
          <p:cNvPr id="4" name="Segnaposto numero diapositiva 3">
            <a:extLst>
              <a:ext uri="{FF2B5EF4-FFF2-40B4-BE49-F238E27FC236}">
                <a16:creationId xmlns:a16="http://schemas.microsoft.com/office/drawing/2014/main" id="{E0B1B82E-7FDC-E996-B541-2C1DB72B47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e 4">
            <a:extLst>
              <a:ext uri="{FF2B5EF4-FFF2-40B4-BE49-F238E27FC236}">
                <a16:creationId xmlns:a16="http://schemas.microsoft.com/office/drawing/2014/main" id="{390ECF96-0002-DB2B-0AE8-864B48A19AE0}"/>
              </a:ext>
            </a:extLst>
          </p:cNvPr>
          <p:cNvSpPr/>
          <p:nvPr/>
        </p:nvSpPr>
        <p:spPr>
          <a:xfrm>
            <a:off x="4707447" y="1350640"/>
            <a:ext cx="364332" cy="328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e 6">
            <a:extLst>
              <a:ext uri="{FF2B5EF4-FFF2-40B4-BE49-F238E27FC236}">
                <a16:creationId xmlns:a16="http://schemas.microsoft.com/office/drawing/2014/main" id="{B1A7D4B9-2B53-A3CC-25F0-BCCC6D98E24F}"/>
              </a:ext>
            </a:extLst>
          </p:cNvPr>
          <p:cNvSpPr/>
          <p:nvPr/>
        </p:nvSpPr>
        <p:spPr>
          <a:xfrm>
            <a:off x="4508636" y="2042693"/>
            <a:ext cx="364332" cy="328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e 7">
            <a:extLst>
              <a:ext uri="{FF2B5EF4-FFF2-40B4-BE49-F238E27FC236}">
                <a16:creationId xmlns:a16="http://schemas.microsoft.com/office/drawing/2014/main" id="{A1E80EFA-05A5-44CB-8C21-A8F83260B334}"/>
              </a:ext>
            </a:extLst>
          </p:cNvPr>
          <p:cNvSpPr/>
          <p:nvPr/>
        </p:nvSpPr>
        <p:spPr>
          <a:xfrm>
            <a:off x="4127511" y="3534540"/>
            <a:ext cx="364332" cy="328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e 8">
            <a:extLst>
              <a:ext uri="{FF2B5EF4-FFF2-40B4-BE49-F238E27FC236}">
                <a16:creationId xmlns:a16="http://schemas.microsoft.com/office/drawing/2014/main" id="{B7349D0D-F690-7E93-F12E-C100C0DFAC5A}"/>
              </a:ext>
            </a:extLst>
          </p:cNvPr>
          <p:cNvSpPr/>
          <p:nvPr/>
        </p:nvSpPr>
        <p:spPr>
          <a:xfrm>
            <a:off x="3989830" y="4235974"/>
            <a:ext cx="364332" cy="328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sellaDiTesto 14">
            <a:extLst>
              <a:ext uri="{FF2B5EF4-FFF2-40B4-BE49-F238E27FC236}">
                <a16:creationId xmlns:a16="http://schemas.microsoft.com/office/drawing/2014/main" id="{044DCA20-BF95-D406-9A3F-4A07D2864AF8}"/>
              </a:ext>
            </a:extLst>
          </p:cNvPr>
          <p:cNvSpPr txBox="1"/>
          <p:nvPr/>
        </p:nvSpPr>
        <p:spPr>
          <a:xfrm>
            <a:off x="4948333" y="1349521"/>
            <a:ext cx="3918345"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D5475"/>
                </a:solidFill>
                <a:effectLst/>
                <a:uLnTx/>
                <a:uFillTx/>
                <a:latin typeface="Grandview" panose="020B0502040204020203" pitchFamily="34" charset="0"/>
                <a:ea typeface="Verdana"/>
                <a:cs typeface="+mn-cs"/>
              </a:rPr>
              <a:t> Investor as an individual</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mn-cs"/>
            </a:endParaRPr>
          </a:p>
        </p:txBody>
      </p:sp>
      <p:sp>
        <p:nvSpPr>
          <p:cNvPr id="11" name="CasellaDiTesto 17">
            <a:extLst>
              <a:ext uri="{FF2B5EF4-FFF2-40B4-BE49-F238E27FC236}">
                <a16:creationId xmlns:a16="http://schemas.microsoft.com/office/drawing/2014/main" id="{D9D996BD-D4C4-0B88-39EA-508EA6A3AB1E}"/>
              </a:ext>
            </a:extLst>
          </p:cNvPr>
          <p:cNvSpPr txBox="1"/>
          <p:nvPr/>
        </p:nvSpPr>
        <p:spPr>
          <a:xfrm>
            <a:off x="4392794" y="3527493"/>
            <a:ext cx="4382090"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D5475"/>
                </a:solidFill>
                <a:effectLst/>
                <a:uLnTx/>
                <a:uFillTx/>
                <a:latin typeface="Grandview" panose="020B0502040204020203" pitchFamily="34" charset="0"/>
                <a:ea typeface="Verdana"/>
                <a:cs typeface="+mn-cs"/>
              </a:rPr>
              <a:t>Italian IMEX | Investment Management Exemption</a:t>
            </a:r>
          </a:p>
        </p:txBody>
      </p:sp>
      <p:sp>
        <p:nvSpPr>
          <p:cNvPr id="12" name="CasellaDiTesto 19">
            <a:extLst>
              <a:ext uri="{FF2B5EF4-FFF2-40B4-BE49-F238E27FC236}">
                <a16:creationId xmlns:a16="http://schemas.microsoft.com/office/drawing/2014/main" id="{73D930A5-EFE2-EC42-6F23-60CAA13BEC0B}"/>
              </a:ext>
            </a:extLst>
          </p:cNvPr>
          <p:cNvSpPr txBox="1"/>
          <p:nvPr/>
        </p:nvSpPr>
        <p:spPr>
          <a:xfrm>
            <a:off x="4201732" y="4241147"/>
            <a:ext cx="4900378" cy="7386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2D5475"/>
                </a:solidFill>
                <a:effectLst/>
                <a:uLnTx/>
                <a:uFillTx/>
                <a:latin typeface="Grandview" panose="020B0502040204020203" pitchFamily="34" charset="0"/>
                <a:ea typeface="Verdana"/>
                <a:cs typeface="+mn-cs"/>
              </a:rPr>
              <a:t>Immigration&amp;Relocation</a:t>
            </a:r>
            <a:endParaRPr kumimoji="0" lang="en-US" sz="1400" b="1" i="0" u="none" strike="noStrike" kern="1200" cap="none" spc="0" normalizeH="0" baseline="0" noProof="0">
              <a:ln>
                <a:noFill/>
              </a:ln>
              <a:solidFill>
                <a:srgbClr val="2D5475"/>
              </a:solidFill>
              <a:effectLst/>
              <a:uLnTx/>
              <a:uFillTx/>
              <a:latin typeface="Grandview" panose="020B0502040204020203" pitchFamily="34" charset="0"/>
              <a:ea typeface="Verdan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D5475"/>
                </a:solidFill>
                <a:effectLst/>
                <a:uLnTx/>
                <a:uFillTx/>
                <a:latin typeface="Grandview" panose="020B0502040204020203" pitchFamily="34" charset="0"/>
                <a:ea typeface="Verdana"/>
                <a:cs typeface="+mn-cs"/>
              </a:rPr>
              <a:t>Investor Visa &amp; New Tax Resident Italian Regime for HNWI pensioners and talents </a:t>
            </a:r>
          </a:p>
        </p:txBody>
      </p:sp>
      <p:sp>
        <p:nvSpPr>
          <p:cNvPr id="13" name="Ovale 12">
            <a:extLst>
              <a:ext uri="{FF2B5EF4-FFF2-40B4-BE49-F238E27FC236}">
                <a16:creationId xmlns:a16="http://schemas.microsoft.com/office/drawing/2014/main" id="{D0721E87-74E1-BCAD-3D6A-A5AC98D34EA3}"/>
              </a:ext>
            </a:extLst>
          </p:cNvPr>
          <p:cNvSpPr/>
          <p:nvPr/>
        </p:nvSpPr>
        <p:spPr>
          <a:xfrm>
            <a:off x="4309181" y="2777471"/>
            <a:ext cx="364332" cy="328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2">
            <a:extLst>
              <a:ext uri="{FF2B5EF4-FFF2-40B4-BE49-F238E27FC236}">
                <a16:creationId xmlns:a16="http://schemas.microsoft.com/office/drawing/2014/main" id="{8163AA81-CDA0-0C3F-91BB-03349E7746E3}"/>
              </a:ext>
            </a:extLst>
          </p:cNvPr>
          <p:cNvSpPr txBox="1"/>
          <p:nvPr/>
        </p:nvSpPr>
        <p:spPr>
          <a:xfrm>
            <a:off x="4759978" y="2051456"/>
            <a:ext cx="3918345"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srgbClr val="2D5475"/>
                </a:solidFill>
                <a:effectLst/>
                <a:uLnTx/>
                <a:uFillTx/>
                <a:latin typeface="Grandview" panose="020B0502040204020203" pitchFamily="34" charset="0"/>
                <a:ea typeface="Verdana"/>
                <a:cs typeface="+mn-cs"/>
              </a:rPr>
              <a:t>Th</a:t>
            </a:r>
            <a:r>
              <a:rPr kumimoji="0" lang="en-US" sz="1400" b="1" i="0" u="none" strike="noStrike" kern="1200" cap="none" spc="0" normalizeH="0" baseline="0" noProof="0">
                <a:ln>
                  <a:noFill/>
                </a:ln>
                <a:solidFill>
                  <a:srgbClr val="2D5475"/>
                </a:solidFill>
                <a:effectLst/>
                <a:uLnTx/>
                <a:uFillTx/>
                <a:latin typeface="Grandview" panose="020B0502040204020203" pitchFamily="34" charset="0"/>
                <a:ea typeface="Verdana"/>
                <a:cs typeface="+mn-cs"/>
              </a:rPr>
              <a:t>rough a company</a:t>
            </a:r>
          </a:p>
        </p:txBody>
      </p:sp>
      <p:sp>
        <p:nvSpPr>
          <p:cNvPr id="15" name="CasellaDiTesto 18">
            <a:extLst>
              <a:ext uri="{FF2B5EF4-FFF2-40B4-BE49-F238E27FC236}">
                <a16:creationId xmlns:a16="http://schemas.microsoft.com/office/drawing/2014/main" id="{DCD86D1A-3B9C-831D-A151-8A4E8DCF7349}"/>
              </a:ext>
            </a:extLst>
          </p:cNvPr>
          <p:cNvSpPr txBox="1"/>
          <p:nvPr/>
        </p:nvSpPr>
        <p:spPr>
          <a:xfrm>
            <a:off x="4596838" y="2764369"/>
            <a:ext cx="4295056" cy="30777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D5475"/>
                </a:solidFill>
                <a:effectLst/>
                <a:uLnTx/>
                <a:uFillTx/>
                <a:latin typeface="Grandview"/>
                <a:ea typeface="Verdana"/>
                <a:cs typeface="+mn-cs"/>
              </a:rPr>
              <a:t>Through a Trust</a:t>
            </a:r>
          </a:p>
        </p:txBody>
      </p:sp>
      <p:sp>
        <p:nvSpPr>
          <p:cNvPr id="2" name="Ovale 1">
            <a:extLst>
              <a:ext uri="{FF2B5EF4-FFF2-40B4-BE49-F238E27FC236}">
                <a16:creationId xmlns:a16="http://schemas.microsoft.com/office/drawing/2014/main" id="{DEEFB987-B30A-8EE4-794D-6E07CAD97942}"/>
              </a:ext>
            </a:extLst>
          </p:cNvPr>
          <p:cNvSpPr/>
          <p:nvPr/>
        </p:nvSpPr>
        <p:spPr>
          <a:xfrm>
            <a:off x="4872968" y="648843"/>
            <a:ext cx="364332" cy="328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asellaDiTesto 14">
            <a:extLst>
              <a:ext uri="{FF2B5EF4-FFF2-40B4-BE49-F238E27FC236}">
                <a16:creationId xmlns:a16="http://schemas.microsoft.com/office/drawing/2014/main" id="{A00752A4-7D14-F989-2BE0-6E74B4A40EDB}"/>
              </a:ext>
            </a:extLst>
          </p:cNvPr>
          <p:cNvSpPr txBox="1"/>
          <p:nvPr/>
        </p:nvSpPr>
        <p:spPr>
          <a:xfrm>
            <a:off x="5113854" y="647724"/>
            <a:ext cx="3918345"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srgbClr val="2D5475"/>
                </a:solidFill>
                <a:effectLst/>
                <a:uLnTx/>
                <a:uFillTx/>
                <a:latin typeface="Grandview" panose="020B0502040204020203" pitchFamily="34" charset="0"/>
                <a:ea typeface="Verdana"/>
                <a:cs typeface="+mn-cs"/>
              </a:rPr>
              <a:t>Italian</a:t>
            </a:r>
            <a:r>
              <a:rPr kumimoji="0" lang="it-IT" sz="1400" b="1" i="0" u="none" strike="noStrike" kern="1200" cap="none" spc="0" normalizeH="0" baseline="0" noProof="0">
                <a:ln>
                  <a:noFill/>
                </a:ln>
                <a:solidFill>
                  <a:srgbClr val="2D5475"/>
                </a:solidFill>
                <a:effectLst/>
                <a:uLnTx/>
                <a:uFillTx/>
                <a:latin typeface="Grandview" panose="020B0502040204020203" pitchFamily="34" charset="0"/>
                <a:ea typeface="Verdana"/>
                <a:cs typeface="+mn-cs"/>
              </a:rPr>
              <a:t> targets </a:t>
            </a:r>
            <a:endParaRPr kumimoji="0" lang="it-IT" sz="10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mn-cs"/>
            </a:endParaRPr>
          </a:p>
        </p:txBody>
      </p:sp>
    </p:spTree>
    <p:extLst>
      <p:ext uri="{BB962C8B-B14F-4D97-AF65-F5344CB8AC3E}">
        <p14:creationId xmlns:p14="http://schemas.microsoft.com/office/powerpoint/2010/main" val="280063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tangolo 40">
            <a:extLst>
              <a:ext uri="{FF2B5EF4-FFF2-40B4-BE49-F238E27FC236}">
                <a16:creationId xmlns:a16="http://schemas.microsoft.com/office/drawing/2014/main" id="{A43ED0CC-D639-35E0-C17F-DC5818F1F0FC}"/>
              </a:ext>
            </a:extLst>
          </p:cNvPr>
          <p:cNvSpPr/>
          <p:nvPr/>
        </p:nvSpPr>
        <p:spPr>
          <a:xfrm>
            <a:off x="3225493" y="720979"/>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ttangolo 39">
            <a:extLst>
              <a:ext uri="{FF2B5EF4-FFF2-40B4-BE49-F238E27FC236}">
                <a16:creationId xmlns:a16="http://schemas.microsoft.com/office/drawing/2014/main" id="{ED1DF128-6274-CEBF-BB01-DB84E1D7D2A4}"/>
              </a:ext>
            </a:extLst>
          </p:cNvPr>
          <p:cNvSpPr/>
          <p:nvPr/>
        </p:nvSpPr>
        <p:spPr>
          <a:xfrm>
            <a:off x="3198080" y="3672631"/>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itolo 1">
            <a:extLst>
              <a:ext uri="{FF2B5EF4-FFF2-40B4-BE49-F238E27FC236}">
                <a16:creationId xmlns:a16="http://schemas.microsoft.com/office/drawing/2014/main" id="{406F968F-8611-F90D-89A6-A93439852C23}"/>
              </a:ext>
            </a:extLst>
          </p:cNvPr>
          <p:cNvSpPr txBox="1">
            <a:spLocks/>
          </p:cNvSpPr>
          <p:nvPr/>
        </p:nvSpPr>
        <p:spPr>
          <a:xfrm>
            <a:off x="245608" y="122524"/>
            <a:ext cx="627569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20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as</a:t>
            </a: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t>
            </a:r>
            <a:r>
              <a:rPr kumimoji="0" lang="it-IT" sz="20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individual</a:t>
            </a:r>
            <a:endPar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p:txBody>
      </p:sp>
      <p:sp>
        <p:nvSpPr>
          <p:cNvPr id="4" name="Segnaposto numero diapositiva 3">
            <a:extLst>
              <a:ext uri="{FF2B5EF4-FFF2-40B4-BE49-F238E27FC236}">
                <a16:creationId xmlns:a16="http://schemas.microsoft.com/office/drawing/2014/main" id="{74D61136-6055-68BB-BBB8-FA61AB6BFEA3}"/>
              </a:ext>
            </a:extLst>
          </p:cNvPr>
          <p:cNvSpPr>
            <a:spLocks noGrp="1"/>
          </p:cNvSpPr>
          <p:nvPr>
            <p:ph type="sldNum" sz="quarter" idx="13"/>
          </p:nvPr>
        </p:nvSpPr>
        <p:spPr>
          <a:xfrm>
            <a:off x="6457950" y="4856471"/>
            <a:ext cx="20574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CasellaDiTesto 4">
            <a:extLst>
              <a:ext uri="{FF2B5EF4-FFF2-40B4-BE49-F238E27FC236}">
                <a16:creationId xmlns:a16="http://schemas.microsoft.com/office/drawing/2014/main" id="{AD689CD3-05F1-6FED-9FD8-225F5286303A}"/>
              </a:ext>
            </a:extLst>
          </p:cNvPr>
          <p:cNvSpPr txBox="1"/>
          <p:nvPr/>
        </p:nvSpPr>
        <p:spPr>
          <a:xfrm>
            <a:off x="3198080" y="962505"/>
            <a:ext cx="5827647" cy="2677656"/>
          </a:xfrm>
          <a:prstGeom prst="rect">
            <a:avLst/>
          </a:prstGeom>
          <a:noFill/>
        </p:spPr>
        <p:txBody>
          <a:bodyPr wrap="square">
            <a:spAutoFit/>
          </a:bodyPr>
          <a:lstStyle/>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Individual taxation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with progressive rates up to </a:t>
            </a:r>
            <a:r>
              <a:rPr kumimoji="0" lang="en-US" sz="800" b="1" i="0" u="none" strike="noStrike" kern="1200" cap="none" spc="0" normalizeH="0" baseline="0" noProof="0">
                <a:ln>
                  <a:noFill/>
                </a:ln>
                <a:solidFill>
                  <a:srgbClr val="005587"/>
                </a:solidFill>
                <a:effectLst/>
                <a:uLnTx/>
                <a:uFillTx/>
                <a:latin typeface="Grandview" panose="020B0502040204020203" pitchFamily="34" charset="0"/>
                <a:ea typeface="+mn-ea"/>
                <a:cs typeface="Arial" panose="020B0604020202020204" pitchFamily="34" charset="0"/>
              </a:rPr>
              <a:t>43%</a:t>
            </a:r>
            <a:endParaRPr kumimoji="0" lang="en-US" sz="800" b="1" i="0" u="none" strike="noStrike" kern="1200" cap="none" spc="0" normalizeH="0" baseline="0" noProof="0">
              <a:ln>
                <a:noFill/>
              </a:ln>
              <a:solidFill>
                <a:srgbClr val="005587"/>
              </a:solidFill>
              <a:effectLst/>
              <a:uLnTx/>
              <a:uFillTx/>
              <a:latin typeface="Grandview Display" panose="020B0502040204020203" pitchFamily="34" charset="0"/>
              <a:ea typeface="+mn-ea"/>
              <a:cs typeface="Arial" panose="020B0604020202020204" pitchFamily="34" charset="0"/>
            </a:endParaRP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Substitute taxation on rents </a:t>
            </a:r>
            <a:r>
              <a:rPr kumimoji="0" lang="en-US" sz="800" b="1" i="0" u="none" strike="noStrike" kern="1200" cap="none" spc="0" normalizeH="0" baseline="0" noProof="0">
                <a:ln>
                  <a:noFill/>
                </a:ln>
                <a:solidFill>
                  <a:srgbClr val="005587"/>
                </a:solidFill>
                <a:effectLst/>
                <a:uLnTx/>
                <a:uFillTx/>
                <a:latin typeface="Grandview" panose="020B0502040204020203" pitchFamily="34" charset="0"/>
                <a:ea typeface="+mn-ea"/>
                <a:cs typeface="Arial" panose="020B0604020202020204" pitchFamily="34" charset="0"/>
              </a:rPr>
              <a:t>21%</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under certain conditions (so called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cedolare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secca</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Substitute taxation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on financial capital gains and dividends </a:t>
            </a:r>
            <a:r>
              <a:rPr kumimoji="0" lang="en-US" sz="800" b="1" i="0" u="none" strike="noStrike" kern="1200" cap="none" spc="0" normalizeH="0" baseline="0" noProof="0">
                <a:ln>
                  <a:noFill/>
                </a:ln>
                <a:solidFill>
                  <a:srgbClr val="005587"/>
                </a:solidFill>
                <a:effectLst/>
                <a:uLnTx/>
                <a:uFillTx/>
                <a:latin typeface="Grandview" panose="020B0502040204020203" pitchFamily="34" charset="0"/>
                <a:ea typeface="+mn-ea"/>
                <a:cs typeface="Arial" panose="020B0604020202020204" pitchFamily="34" charset="0"/>
              </a:rPr>
              <a:t>26%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 most cases</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Capital gains on artworks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not taxable if the transferor is a 'collector’. Business income or capital gain depending on the transferor in other cases</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Capital gains on residential property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exempt</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if the transfer occurs more than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five years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after the purchase</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Income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derived by a resident of ISR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from immovable property situated in Italy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(rent income) may be taxed in Italy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6</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Dividends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paid by a company resident in ITA to a ISR resident will be taxed also in ITA but if the recipient is a beneficial owner the tax shall not exceed 10% (where the BO is a company holding directly 25%+ of the capital) or 15% (in the other cases)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10</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Gains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i</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from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alienation of immovable property situated in ITA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(or shares in real estate companies) may be taxed in ITA</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sym typeface="Wingdings" panose="05000000000000000000" pitchFamily="2" charset="2"/>
              </a:rPr>
              <a:t>;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(ii) derived by a ISR resident from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alienation of ITA shares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may be taxed in ITA only if the ISR resident owned at any time within the 24-month period preceding such alienation shares possessing 10%+ of the voting rights; (iii) from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alienation of any property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other than that abovementioned shall be taxable only in the State of the resident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13</a:t>
            </a:r>
            <a:endParaRPr kumimoji="0" lang="en-US" sz="9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p:txBody>
      </p:sp>
      <p:pic>
        <p:nvPicPr>
          <p:cNvPr id="14" name="Immagine 13">
            <a:extLst>
              <a:ext uri="{FF2B5EF4-FFF2-40B4-BE49-F238E27FC236}">
                <a16:creationId xmlns:a16="http://schemas.microsoft.com/office/drawing/2014/main" id="{6F7B3D99-5B06-5F72-7660-2CC8E8669D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814" y="875131"/>
            <a:ext cx="574983" cy="574983"/>
          </a:xfrm>
          <a:prstGeom prst="rect">
            <a:avLst/>
          </a:prstGeom>
        </p:spPr>
      </p:pic>
      <p:cxnSp>
        <p:nvCxnSpPr>
          <p:cNvPr id="29" name="Straight Connector 2">
            <a:extLst>
              <a:ext uri="{FF2B5EF4-FFF2-40B4-BE49-F238E27FC236}">
                <a16:creationId xmlns:a16="http://schemas.microsoft.com/office/drawing/2014/main" id="{66A8F13B-A1BF-49D9-A7B6-D6CA9E74AF60}"/>
              </a:ext>
            </a:extLst>
          </p:cNvPr>
          <p:cNvCxnSpPr>
            <a:cxnSpLocks/>
          </p:cNvCxnSpPr>
          <p:nvPr/>
        </p:nvCxnSpPr>
        <p:spPr>
          <a:xfrm>
            <a:off x="488213" y="2434833"/>
            <a:ext cx="2607015"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sp>
        <p:nvSpPr>
          <p:cNvPr id="31" name="Freccia in giù 30">
            <a:extLst>
              <a:ext uri="{FF2B5EF4-FFF2-40B4-BE49-F238E27FC236}">
                <a16:creationId xmlns:a16="http://schemas.microsoft.com/office/drawing/2014/main" id="{51767F3F-FFA2-7995-84BD-1B4595F8847F}"/>
              </a:ext>
            </a:extLst>
          </p:cNvPr>
          <p:cNvSpPr/>
          <p:nvPr/>
        </p:nvSpPr>
        <p:spPr>
          <a:xfrm>
            <a:off x="1579723" y="1561726"/>
            <a:ext cx="426875" cy="1309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magine 32" descr="Immagine che contiene logo&#10;&#10;Descrizione generata automaticamente">
            <a:extLst>
              <a:ext uri="{FF2B5EF4-FFF2-40B4-BE49-F238E27FC236}">
                <a16:creationId xmlns:a16="http://schemas.microsoft.com/office/drawing/2014/main" id="{AB029220-7068-17D0-5B31-EB41EC005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884" y="828580"/>
            <a:ext cx="430342" cy="313074"/>
          </a:xfrm>
          <a:prstGeom prst="rect">
            <a:avLst/>
          </a:prstGeom>
        </p:spPr>
      </p:pic>
      <p:sp>
        <p:nvSpPr>
          <p:cNvPr id="3" name="CasellaDiTesto 2">
            <a:extLst>
              <a:ext uri="{FF2B5EF4-FFF2-40B4-BE49-F238E27FC236}">
                <a16:creationId xmlns:a16="http://schemas.microsoft.com/office/drawing/2014/main" id="{2766BA95-5D7B-FA27-50F4-BE6E9E9F059B}"/>
              </a:ext>
            </a:extLst>
          </p:cNvPr>
          <p:cNvSpPr txBox="1"/>
          <p:nvPr/>
        </p:nvSpPr>
        <p:spPr>
          <a:xfrm>
            <a:off x="3459489" y="723192"/>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MAIN DIRECT TAXATION</a:t>
            </a:r>
          </a:p>
        </p:txBody>
      </p:sp>
      <p:sp>
        <p:nvSpPr>
          <p:cNvPr id="13" name="CasellaDiTesto 12">
            <a:extLst>
              <a:ext uri="{FF2B5EF4-FFF2-40B4-BE49-F238E27FC236}">
                <a16:creationId xmlns:a16="http://schemas.microsoft.com/office/drawing/2014/main" id="{C7A5A382-8144-FB53-19E4-C897C640E26B}"/>
              </a:ext>
            </a:extLst>
          </p:cNvPr>
          <p:cNvSpPr txBox="1"/>
          <p:nvPr/>
        </p:nvSpPr>
        <p:spPr>
          <a:xfrm>
            <a:off x="3459488" y="3647369"/>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MAIN INDIRECT TAXATION</a:t>
            </a:r>
          </a:p>
        </p:txBody>
      </p:sp>
      <p:sp>
        <p:nvSpPr>
          <p:cNvPr id="17" name="CasellaDiTesto 16">
            <a:extLst>
              <a:ext uri="{FF2B5EF4-FFF2-40B4-BE49-F238E27FC236}">
                <a16:creationId xmlns:a16="http://schemas.microsoft.com/office/drawing/2014/main" id="{84EBA879-92C0-55BF-3C35-E7D857CFFFB4}"/>
              </a:ext>
            </a:extLst>
          </p:cNvPr>
          <p:cNvSpPr txBox="1"/>
          <p:nvPr/>
        </p:nvSpPr>
        <p:spPr>
          <a:xfrm>
            <a:off x="3225493" y="3945654"/>
            <a:ext cx="5827647" cy="784830"/>
          </a:xfrm>
          <a:prstGeom prst="rect">
            <a:avLst/>
          </a:prstGeom>
          <a:noFill/>
        </p:spPr>
        <p:txBody>
          <a:bodyPr wrap="square">
            <a:spAutoFit/>
          </a:bodyPr>
          <a:lstStyle>
            <a:defPPr>
              <a:defRPr lang="en-US"/>
            </a:defPPr>
            <a:lvl1pPr marL="285750" indent="-285750" algn="just">
              <a:spcAft>
                <a:spcPts val="600"/>
              </a:spcAft>
              <a:buFont typeface="Wingdings" panose="05000000000000000000" pitchFamily="2" charset="2"/>
              <a:buChar char="q"/>
              <a:defRPr sz="900">
                <a:latin typeface="Grandview Display" panose="020B0502040204020203" pitchFamily="34" charset="0"/>
                <a:cs typeface="Arial" panose="020B0604020202020204" pitchFamily="34" charset="0"/>
              </a:defRPr>
            </a:lvl1pPr>
          </a:lstStyle>
          <a:p>
            <a:pPr marL="172800" marR="0" lvl="0" indent="-17280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Local real estate tax (so called “IMU”) is generally levied annually by the municipality where the immovable property is rented (base rate 0.86% of the revaluated cadastral value). In the case of property that is not rented, the amount due under IMU replaces the IRPEF due</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Inheritance and Gift taxation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among the lowest in Europe: 4, 6, 8% with exemption between 100k and 1 MLN depending on the family relationship between donor/de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cuius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and done/heir  </a:t>
            </a:r>
          </a:p>
        </p:txBody>
      </p:sp>
      <p:sp>
        <p:nvSpPr>
          <p:cNvPr id="11" name="Rectangle 1">
            <a:extLst>
              <a:ext uri="{FF2B5EF4-FFF2-40B4-BE49-F238E27FC236}">
                <a16:creationId xmlns:a16="http://schemas.microsoft.com/office/drawing/2014/main" id="{473BD0DC-5632-0A7C-F59B-8C21E1D299A3}"/>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2">
            <a:extLst>
              <a:ext uri="{FF2B5EF4-FFF2-40B4-BE49-F238E27FC236}">
                <a16:creationId xmlns:a16="http://schemas.microsoft.com/office/drawing/2014/main" id="{2B00AB08-E0CA-38BA-75D2-0CA4737BE691}"/>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Immagine 4">
            <a:extLst>
              <a:ext uri="{FF2B5EF4-FFF2-40B4-BE49-F238E27FC236}">
                <a16:creationId xmlns:a16="http://schemas.microsoft.com/office/drawing/2014/main" id="{CB62FF5C-4550-6935-C049-0901FD742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42686">
            <a:off x="1062807" y="3126592"/>
            <a:ext cx="1735802" cy="1735802"/>
          </a:xfrm>
          <a:prstGeom prst="rect">
            <a:avLst/>
          </a:prstGeom>
        </p:spPr>
      </p:pic>
      <p:pic>
        <p:nvPicPr>
          <p:cNvPr id="7" name="Immagine 6">
            <a:extLst>
              <a:ext uri="{FF2B5EF4-FFF2-40B4-BE49-F238E27FC236}">
                <a16:creationId xmlns:a16="http://schemas.microsoft.com/office/drawing/2014/main" id="{2B81B82E-F968-3B77-321B-4ADD8D1AEAE3}"/>
              </a:ext>
            </a:extLst>
          </p:cNvPr>
          <p:cNvPicPr>
            <a:picLocks noChangeAspect="1"/>
          </p:cNvPicPr>
          <p:nvPr/>
        </p:nvPicPr>
        <p:blipFill>
          <a:blip r:embed="rId5"/>
          <a:stretch>
            <a:fillRect/>
          </a:stretch>
        </p:blipFill>
        <p:spPr>
          <a:xfrm>
            <a:off x="532884" y="2523530"/>
            <a:ext cx="430342" cy="223379"/>
          </a:xfrm>
          <a:prstGeom prst="rect">
            <a:avLst/>
          </a:prstGeom>
        </p:spPr>
      </p:pic>
      <p:pic>
        <p:nvPicPr>
          <p:cNvPr id="9" name="Immagine 8" descr="Immagine che contiene fiore, pianta&#10;&#10;Descrizione generata automaticamente">
            <a:extLst>
              <a:ext uri="{FF2B5EF4-FFF2-40B4-BE49-F238E27FC236}">
                <a16:creationId xmlns:a16="http://schemas.microsoft.com/office/drawing/2014/main" id="{F413C58C-40EF-5CC8-C5F5-1BCC5344F4E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34617" y="2835605"/>
            <a:ext cx="426875" cy="284583"/>
          </a:xfrm>
          <a:prstGeom prst="rect">
            <a:avLst/>
          </a:prstGeom>
        </p:spPr>
      </p:pic>
      <p:pic>
        <p:nvPicPr>
          <p:cNvPr id="18" name="Immagine 17">
            <a:extLst>
              <a:ext uri="{FF2B5EF4-FFF2-40B4-BE49-F238E27FC236}">
                <a16:creationId xmlns:a16="http://schemas.microsoft.com/office/drawing/2014/main" id="{EACB5238-3F20-B745-8F3B-80EB57167F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8318" y="4447096"/>
            <a:ext cx="253846" cy="253846"/>
          </a:xfrm>
          <a:prstGeom prst="rect">
            <a:avLst/>
          </a:prstGeom>
        </p:spPr>
      </p:pic>
      <p:pic>
        <p:nvPicPr>
          <p:cNvPr id="19" name="Immagine 18">
            <a:extLst>
              <a:ext uri="{FF2B5EF4-FFF2-40B4-BE49-F238E27FC236}">
                <a16:creationId xmlns:a16="http://schemas.microsoft.com/office/drawing/2014/main" id="{BC3A8E65-1C00-C772-E2F0-1AF8D873F0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4806" y="3408713"/>
            <a:ext cx="358382" cy="358382"/>
          </a:xfrm>
          <a:prstGeom prst="rect">
            <a:avLst/>
          </a:prstGeom>
        </p:spPr>
      </p:pic>
      <p:pic>
        <p:nvPicPr>
          <p:cNvPr id="20" name="Immagine 19">
            <a:extLst>
              <a:ext uri="{FF2B5EF4-FFF2-40B4-BE49-F238E27FC236}">
                <a16:creationId xmlns:a16="http://schemas.microsoft.com/office/drawing/2014/main" id="{1B222B59-2E34-EABA-8549-3F4045E3AC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2522" y="3348796"/>
            <a:ext cx="259533" cy="259533"/>
          </a:xfrm>
          <a:prstGeom prst="rect">
            <a:avLst/>
          </a:prstGeom>
        </p:spPr>
      </p:pic>
      <p:pic>
        <p:nvPicPr>
          <p:cNvPr id="27" name="Immagine 26" descr="Immagine che contiene logo&#10;&#10;Descrizione generata automaticamente">
            <a:extLst>
              <a:ext uri="{FF2B5EF4-FFF2-40B4-BE49-F238E27FC236}">
                <a16:creationId xmlns:a16="http://schemas.microsoft.com/office/drawing/2014/main" id="{5A734C93-AEF8-13B2-4F23-A40FB781F3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8882" y="3524948"/>
            <a:ext cx="398405" cy="398405"/>
          </a:xfrm>
          <a:prstGeom prst="rect">
            <a:avLst/>
          </a:prstGeom>
        </p:spPr>
      </p:pic>
      <p:pic>
        <p:nvPicPr>
          <p:cNvPr id="28" name="Immagine 27">
            <a:extLst>
              <a:ext uri="{FF2B5EF4-FFF2-40B4-BE49-F238E27FC236}">
                <a16:creationId xmlns:a16="http://schemas.microsoft.com/office/drawing/2014/main" id="{9267A65E-17EA-0B3E-5A78-D06BB2D996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24906" y="3608329"/>
            <a:ext cx="253686" cy="253686"/>
          </a:xfrm>
          <a:prstGeom prst="rect">
            <a:avLst/>
          </a:prstGeom>
        </p:spPr>
      </p:pic>
      <p:sp>
        <p:nvSpPr>
          <p:cNvPr id="38" name="Rettangolo 37">
            <a:extLst>
              <a:ext uri="{FF2B5EF4-FFF2-40B4-BE49-F238E27FC236}">
                <a16:creationId xmlns:a16="http://schemas.microsoft.com/office/drawing/2014/main" id="{DAEAC5D4-538C-4C6E-3B12-C2AD01CA9B30}"/>
              </a:ext>
            </a:extLst>
          </p:cNvPr>
          <p:cNvSpPr/>
          <p:nvPr/>
        </p:nvSpPr>
        <p:spPr>
          <a:xfrm>
            <a:off x="3198080" y="2080693"/>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asellaDiTesto 38">
            <a:extLst>
              <a:ext uri="{FF2B5EF4-FFF2-40B4-BE49-F238E27FC236}">
                <a16:creationId xmlns:a16="http://schemas.microsoft.com/office/drawing/2014/main" id="{23B26B27-C6C7-67FD-F48C-45F2F66038A9}"/>
              </a:ext>
            </a:extLst>
          </p:cNvPr>
          <p:cNvSpPr txBox="1"/>
          <p:nvPr/>
        </p:nvSpPr>
        <p:spPr>
          <a:xfrm>
            <a:off x="3459489" y="2057027"/>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ITA-ISR DOUBLE TAXATION AGREEMENT</a:t>
            </a:r>
          </a:p>
        </p:txBody>
      </p:sp>
    </p:spTree>
    <p:extLst>
      <p:ext uri="{BB962C8B-B14F-4D97-AF65-F5344CB8AC3E}">
        <p14:creationId xmlns:p14="http://schemas.microsoft.com/office/powerpoint/2010/main" val="107164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olo 1">
            <a:extLst>
              <a:ext uri="{FF2B5EF4-FFF2-40B4-BE49-F238E27FC236}">
                <a16:creationId xmlns:a16="http://schemas.microsoft.com/office/drawing/2014/main" id="{406F968F-8611-F90D-89A6-A93439852C23}"/>
              </a:ext>
            </a:extLst>
          </p:cNvPr>
          <p:cNvSpPr txBox="1">
            <a:spLocks/>
          </p:cNvSpPr>
          <p:nvPr/>
        </p:nvSpPr>
        <p:spPr>
          <a:xfrm>
            <a:off x="245608" y="122524"/>
            <a:ext cx="627569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No EU Passport? </a:t>
            </a: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sym typeface="Wingdings" panose="05000000000000000000" pitchFamily="2" charset="2"/>
              </a:rPr>
              <a:t> </a:t>
            </a: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The investor visa </a:t>
            </a: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sym typeface="Wingdings" panose="05000000000000000000" pitchFamily="2" charset="2"/>
              </a:rPr>
              <a:t> ITALY</a:t>
            </a:r>
            <a:endParaRPr kumimoji="0" lang="it-IT" sz="16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p:txBody>
      </p:sp>
      <p:sp>
        <p:nvSpPr>
          <p:cNvPr id="3" name="CasellaDiTesto 2">
            <a:extLst>
              <a:ext uri="{FF2B5EF4-FFF2-40B4-BE49-F238E27FC236}">
                <a16:creationId xmlns:a16="http://schemas.microsoft.com/office/drawing/2014/main" id="{B0090C84-0814-B484-24DC-B26E1D2900AA}"/>
              </a:ext>
            </a:extLst>
          </p:cNvPr>
          <p:cNvSpPr txBox="1"/>
          <p:nvPr/>
        </p:nvSpPr>
        <p:spPr>
          <a:xfrm>
            <a:off x="560324" y="1176557"/>
            <a:ext cx="8062685" cy="861774"/>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GB" sz="1000" b="0" i="0" u="none" strike="noStrike" kern="1200" cap="none" spc="0" normalizeH="0" baseline="0" noProof="0">
                <a:ln>
                  <a:noFill/>
                </a:ln>
                <a:solidFill>
                  <a:prstClr val="black"/>
                </a:solidFill>
                <a:effectLst/>
                <a:uLnTx/>
                <a:uFillTx/>
                <a:latin typeface="Grandview Display" panose="020B0502040204020203" pitchFamily="34" charset="0"/>
                <a:ea typeface="Calibri" panose="020F0502020204030204" pitchFamily="34" charset="0"/>
                <a:cs typeface="Arial" panose="020B0604020202020204" pitchFamily="34" charset="0"/>
              </a:rPr>
              <a:t>The Italian Investor Visa provides for a </a:t>
            </a:r>
            <a:r>
              <a:rPr kumimoji="0" lang="en-GB" sz="1000" b="1" i="0" u="none" strike="noStrike" kern="1200" cap="none" spc="0" normalizeH="0" baseline="0" noProof="0">
                <a:ln>
                  <a:noFill/>
                </a:ln>
                <a:solidFill>
                  <a:srgbClr val="005587"/>
                </a:solidFill>
                <a:effectLst/>
                <a:uLnTx/>
                <a:uFillTx/>
                <a:latin typeface="Grandview Display" panose="020B0502040204020203" pitchFamily="34" charset="0"/>
                <a:ea typeface="Calibri" panose="020F0502020204030204" pitchFamily="34" charset="0"/>
                <a:cs typeface="Arial" panose="020B0604020202020204" pitchFamily="34" charset="0"/>
              </a:rPr>
              <a:t>two-year special visa and residence permit </a:t>
            </a:r>
            <a:r>
              <a:rPr kumimoji="0" lang="en-GB" sz="1000" b="0" i="0" u="none" strike="noStrike" kern="1200" cap="none" spc="0" normalizeH="0" baseline="0" noProof="0">
                <a:ln>
                  <a:noFill/>
                </a:ln>
                <a:solidFill>
                  <a:prstClr val="black"/>
                </a:solidFill>
                <a:effectLst/>
                <a:uLnTx/>
                <a:uFillTx/>
                <a:latin typeface="Grandview Display" panose="020B0502040204020203" pitchFamily="34" charset="0"/>
                <a:ea typeface="Calibri" panose="020F0502020204030204" pitchFamily="34" charset="0"/>
                <a:cs typeface="Arial" panose="020B0604020202020204" pitchFamily="34" charset="0"/>
              </a:rPr>
              <a:t>for foreign investing in Italian Market (renewable without limits for other three years period). </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GB" sz="1000" b="0" i="0" u="none" strike="noStrike" kern="1200" cap="none" spc="0" normalizeH="0" baseline="0" noProof="0">
                <a:ln>
                  <a:noFill/>
                </a:ln>
                <a:solidFill>
                  <a:prstClr val="black"/>
                </a:solidFill>
                <a:effectLst/>
                <a:uLnTx/>
                <a:uFillTx/>
                <a:latin typeface="Grandview Display" panose="020B0502040204020203" pitchFamily="34" charset="0"/>
                <a:ea typeface="Calibri" panose="020F0502020204030204" pitchFamily="34" charset="0"/>
                <a:cs typeface="Arial" panose="020B0604020202020204" pitchFamily="34" charset="0"/>
              </a:rPr>
              <a:t>From 2020 the investor resident permit holder is not subject to a </a:t>
            </a:r>
            <a:r>
              <a:rPr kumimoji="0" lang="en-GB" sz="1000" b="1" i="0" u="none" strike="noStrike" kern="1200" cap="none" spc="0" normalizeH="0" baseline="0" noProof="0">
                <a:ln>
                  <a:noFill/>
                </a:ln>
                <a:solidFill>
                  <a:srgbClr val="005587"/>
                </a:solidFill>
                <a:effectLst/>
                <a:uLnTx/>
                <a:uFillTx/>
                <a:latin typeface="Grandview Display" panose="020B0502040204020203" pitchFamily="34" charset="0"/>
                <a:ea typeface="Calibri" panose="020F0502020204030204" pitchFamily="34" charset="0"/>
                <a:cs typeface="Arial" panose="020B0604020202020204" pitchFamily="34" charset="0"/>
              </a:rPr>
              <a:t>minimum period of stay.</a:t>
            </a:r>
            <a:endParaRPr kumimoji="0" lang="en-GB" sz="1000" b="0" i="0" u="none" strike="noStrike" kern="1200" cap="none" spc="0" normalizeH="0" baseline="0" noProof="0">
              <a:ln>
                <a:noFill/>
              </a:ln>
              <a:solidFill>
                <a:prstClr val="black"/>
              </a:solidFill>
              <a:effectLst/>
              <a:uLnTx/>
              <a:uFillTx/>
              <a:latin typeface="Grandview Display" panose="020B0502040204020203"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arallelogramma 5">
            <a:extLst>
              <a:ext uri="{FF2B5EF4-FFF2-40B4-BE49-F238E27FC236}">
                <a16:creationId xmlns:a16="http://schemas.microsoft.com/office/drawing/2014/main" id="{F624461A-45E3-AB47-B504-79E189B9C373}"/>
              </a:ext>
            </a:extLst>
          </p:cNvPr>
          <p:cNvSpPr/>
          <p:nvPr/>
        </p:nvSpPr>
        <p:spPr>
          <a:xfrm>
            <a:off x="524759" y="793867"/>
            <a:ext cx="2347881" cy="314325"/>
          </a:xfrm>
          <a:prstGeom prst="parallelogram">
            <a:avLst/>
          </a:prstGeom>
          <a:solidFill>
            <a:srgbClr val="0055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CasellaDiTesto 51">
            <a:extLst>
              <a:ext uri="{FF2B5EF4-FFF2-40B4-BE49-F238E27FC236}">
                <a16:creationId xmlns:a16="http://schemas.microsoft.com/office/drawing/2014/main" id="{5ABB6142-F17C-189C-2A7A-47E439177242}"/>
              </a:ext>
            </a:extLst>
          </p:cNvPr>
          <p:cNvSpPr txBox="1"/>
          <p:nvPr/>
        </p:nvSpPr>
        <p:spPr>
          <a:xfrm>
            <a:off x="560324" y="779934"/>
            <a:ext cx="2347881" cy="338554"/>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600" b="0" i="1" u="none" strike="noStrike" kern="1200" cap="none" spc="0" normalizeH="0" baseline="0" noProof="0">
                <a:ln>
                  <a:noFill/>
                </a:ln>
                <a:solidFill>
                  <a:prstClr val="white"/>
                </a:solidFill>
                <a:effectLst/>
                <a:uLnTx/>
                <a:uFillTx/>
                <a:latin typeface="Grandview" panose="020B0502040204020203" pitchFamily="34" charset="0"/>
                <a:ea typeface="+mn-ea"/>
                <a:cs typeface="+mn-cs"/>
              </a:rPr>
              <a:t>The Investor Visa</a:t>
            </a:r>
          </a:p>
        </p:txBody>
      </p:sp>
      <p:sp>
        <p:nvSpPr>
          <p:cNvPr id="7" name="Parallelogramma 6">
            <a:extLst>
              <a:ext uri="{FF2B5EF4-FFF2-40B4-BE49-F238E27FC236}">
                <a16:creationId xmlns:a16="http://schemas.microsoft.com/office/drawing/2014/main" id="{5FA6E01E-520F-837A-A72D-26BBC561199E}"/>
              </a:ext>
            </a:extLst>
          </p:cNvPr>
          <p:cNvSpPr/>
          <p:nvPr/>
        </p:nvSpPr>
        <p:spPr>
          <a:xfrm>
            <a:off x="431563" y="1893366"/>
            <a:ext cx="3040407" cy="314325"/>
          </a:xfrm>
          <a:prstGeom prst="parallelogram">
            <a:avLst/>
          </a:prstGeom>
          <a:solidFill>
            <a:srgbClr val="0055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533ECF1E-816A-29FD-3F59-B842A87A5AF5}"/>
              </a:ext>
            </a:extLst>
          </p:cNvPr>
          <p:cNvSpPr txBox="1"/>
          <p:nvPr/>
        </p:nvSpPr>
        <p:spPr>
          <a:xfrm>
            <a:off x="412185" y="1876640"/>
            <a:ext cx="3142287" cy="338554"/>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600" b="0" i="1" u="none" strike="noStrike" kern="1200" cap="none" spc="0" normalizeH="0" baseline="0" noProof="0">
                <a:ln>
                  <a:noFill/>
                </a:ln>
                <a:solidFill>
                  <a:prstClr val="white"/>
                </a:solidFill>
                <a:effectLst/>
                <a:uLnTx/>
                <a:uFillTx/>
                <a:latin typeface="Grandview" panose="020B0502040204020203" pitchFamily="34" charset="0"/>
                <a:ea typeface="+mn-ea"/>
                <a:cs typeface="+mn-cs"/>
              </a:rPr>
              <a:t>Type of Relevant Investment</a:t>
            </a:r>
          </a:p>
        </p:txBody>
      </p:sp>
      <p:pic>
        <p:nvPicPr>
          <p:cNvPr id="27" name="Immagine 26">
            <a:extLst>
              <a:ext uri="{FF2B5EF4-FFF2-40B4-BE49-F238E27FC236}">
                <a16:creationId xmlns:a16="http://schemas.microsoft.com/office/drawing/2014/main" id="{EA08553A-CAAD-9D2B-CC7B-57D239D4C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42686">
            <a:off x="5587833" y="1866359"/>
            <a:ext cx="960444" cy="960444"/>
          </a:xfrm>
          <a:prstGeom prst="rect">
            <a:avLst/>
          </a:prstGeom>
        </p:spPr>
      </p:pic>
      <p:pic>
        <p:nvPicPr>
          <p:cNvPr id="15" name="Immagine 14">
            <a:extLst>
              <a:ext uri="{FF2B5EF4-FFF2-40B4-BE49-F238E27FC236}">
                <a16:creationId xmlns:a16="http://schemas.microsoft.com/office/drawing/2014/main" id="{4BBD5A90-2251-76A2-B374-736796557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0038" y="1791004"/>
            <a:ext cx="346395" cy="294432"/>
          </a:xfrm>
          <a:prstGeom prst="rect">
            <a:avLst/>
          </a:prstGeom>
        </p:spPr>
      </p:pic>
      <p:pic>
        <p:nvPicPr>
          <p:cNvPr id="17" name="Immagine 16">
            <a:extLst>
              <a:ext uri="{FF2B5EF4-FFF2-40B4-BE49-F238E27FC236}">
                <a16:creationId xmlns:a16="http://schemas.microsoft.com/office/drawing/2014/main" id="{243CC68C-F7B4-F560-6B4B-E3B297DDE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125" y="2345708"/>
            <a:ext cx="378634" cy="321835"/>
          </a:xfrm>
          <a:prstGeom prst="rect">
            <a:avLst/>
          </a:prstGeom>
        </p:spPr>
      </p:pic>
      <p:sp>
        <p:nvSpPr>
          <p:cNvPr id="18" name="Titolo 1">
            <a:extLst>
              <a:ext uri="{FF2B5EF4-FFF2-40B4-BE49-F238E27FC236}">
                <a16:creationId xmlns:a16="http://schemas.microsoft.com/office/drawing/2014/main" id="{801E1287-66B8-7B79-F700-D0EADC12C247}"/>
              </a:ext>
            </a:extLst>
          </p:cNvPr>
          <p:cNvSpPr txBox="1">
            <a:spLocks/>
          </p:cNvSpPr>
          <p:nvPr/>
        </p:nvSpPr>
        <p:spPr>
          <a:xfrm>
            <a:off x="3920850" y="1993448"/>
            <a:ext cx="1512360" cy="212487"/>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Government bond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issued</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by the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italian</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republic</a:t>
            </a:r>
            <a:endPar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(minimum € 2 Mln</a:t>
            </a:r>
            <a:r>
              <a:rPr kumimoji="0" lang="it-IT" sz="6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6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p:txBody>
      </p:sp>
      <p:sp>
        <p:nvSpPr>
          <p:cNvPr id="19" name="Titolo 1">
            <a:extLst>
              <a:ext uri="{FF2B5EF4-FFF2-40B4-BE49-F238E27FC236}">
                <a16:creationId xmlns:a16="http://schemas.microsoft.com/office/drawing/2014/main" id="{66C108C4-D86B-76BC-7695-FB2554BA324B}"/>
              </a:ext>
            </a:extLst>
          </p:cNvPr>
          <p:cNvSpPr txBox="1">
            <a:spLocks/>
          </p:cNvSpPr>
          <p:nvPr/>
        </p:nvSpPr>
        <p:spPr>
          <a:xfrm>
            <a:off x="6682948" y="1887007"/>
            <a:ext cx="1573695" cy="212487"/>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Italian</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listed</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or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unlisted</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operating</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companies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(min. € 500k)</a:t>
            </a:r>
            <a:endParaRPr kumimoji="0" lang="it-IT" sz="6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p:txBody>
      </p:sp>
      <p:sp>
        <p:nvSpPr>
          <p:cNvPr id="20" name="Titolo 1">
            <a:extLst>
              <a:ext uri="{FF2B5EF4-FFF2-40B4-BE49-F238E27FC236}">
                <a16:creationId xmlns:a16="http://schemas.microsoft.com/office/drawing/2014/main" id="{3D1A2E3B-D744-56A5-EFA5-40ACD979930A}"/>
              </a:ext>
            </a:extLst>
          </p:cNvPr>
          <p:cNvSpPr txBox="1">
            <a:spLocks/>
          </p:cNvSpPr>
          <p:nvPr/>
        </p:nvSpPr>
        <p:spPr>
          <a:xfrm>
            <a:off x="6922429" y="2508915"/>
            <a:ext cx="1184057" cy="206066"/>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err="1">
                <a:ln>
                  <a:noFill/>
                </a:ln>
                <a:solidFill>
                  <a:srgbClr val="005480"/>
                </a:solidFill>
                <a:effectLst/>
                <a:uLnTx/>
                <a:uFillTx/>
                <a:latin typeface="Grandview"/>
                <a:ea typeface="Verdana"/>
                <a:cs typeface="Arial"/>
              </a:rPr>
              <a:t>Italian</a:t>
            </a:r>
            <a:r>
              <a:rPr kumimoji="0" lang="it-IT" sz="800" b="1" i="0" u="none" strike="noStrike" kern="1200" cap="all" spc="0" normalizeH="0" baseline="0" noProof="0">
                <a:ln>
                  <a:noFill/>
                </a:ln>
                <a:solidFill>
                  <a:srgbClr val="005480"/>
                </a:solidFill>
                <a:effectLst/>
                <a:uLnTx/>
                <a:uFillTx/>
                <a:latin typeface="Grandview"/>
                <a:ea typeface="Verdana"/>
                <a:cs typeface="Arial"/>
              </a:rPr>
              <a:t> INNOVATIVE  companies </a:t>
            </a:r>
            <a:endPar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a:ln>
                  <a:noFill/>
                </a:ln>
                <a:solidFill>
                  <a:srgbClr val="005480"/>
                </a:solidFill>
                <a:effectLst/>
                <a:uLnTx/>
                <a:uFillTx/>
                <a:latin typeface="Grandview"/>
                <a:ea typeface="Verdana"/>
                <a:cs typeface="Arial"/>
              </a:rPr>
              <a:t>(min. € 250k)</a:t>
            </a:r>
            <a:endParaRPr kumimoji="0" lang="it-IT" sz="600" b="1" i="0" u="none" strike="noStrike" kern="1200" cap="all" spc="0" normalizeH="0" baseline="0" noProof="0">
              <a:ln>
                <a:noFill/>
              </a:ln>
              <a:solidFill>
                <a:srgbClr val="005480"/>
              </a:solidFill>
              <a:effectLst/>
              <a:uLnTx/>
              <a:uFillTx/>
              <a:latin typeface="Grandview"/>
              <a:ea typeface="Verdana"/>
              <a:cs typeface="Arial"/>
            </a:endParaRPr>
          </a:p>
        </p:txBody>
      </p:sp>
      <p:pic>
        <p:nvPicPr>
          <p:cNvPr id="13" name="Immagine 12">
            <a:extLst>
              <a:ext uri="{FF2B5EF4-FFF2-40B4-BE49-F238E27FC236}">
                <a16:creationId xmlns:a16="http://schemas.microsoft.com/office/drawing/2014/main" id="{DE9CF049-522B-1AE6-37F5-366E257AC1B4}"/>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rot="20895116">
            <a:off x="3600731" y="1899483"/>
            <a:ext cx="368567" cy="313279"/>
          </a:xfrm>
          <a:prstGeom prst="rect">
            <a:avLst/>
          </a:prstGeom>
        </p:spPr>
      </p:pic>
      <p:sp>
        <p:nvSpPr>
          <p:cNvPr id="28" name="Titolo 1">
            <a:extLst>
              <a:ext uri="{FF2B5EF4-FFF2-40B4-BE49-F238E27FC236}">
                <a16:creationId xmlns:a16="http://schemas.microsoft.com/office/drawing/2014/main" id="{67A8B755-ED58-81B1-1033-87686396CD8A}"/>
              </a:ext>
            </a:extLst>
          </p:cNvPr>
          <p:cNvSpPr txBox="1">
            <a:spLocks/>
          </p:cNvSpPr>
          <p:nvPr/>
        </p:nvSpPr>
        <p:spPr>
          <a:xfrm>
            <a:off x="4048036" y="2469987"/>
            <a:ext cx="1573695" cy="212487"/>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Philantropic</a:t>
            </a: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t>
            </a:r>
            <a:r>
              <a:rPr kumimoji="0" lang="it-IT" sz="8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donation</a:t>
            </a:r>
            <a:endPar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8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(MIN. € 1 MLN)</a:t>
            </a:r>
            <a:endParaRPr kumimoji="0" lang="it-IT" sz="6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endParaRPr>
          </a:p>
        </p:txBody>
      </p:sp>
      <p:pic>
        <p:nvPicPr>
          <p:cNvPr id="30" name="Immagine 29">
            <a:extLst>
              <a:ext uri="{FF2B5EF4-FFF2-40B4-BE49-F238E27FC236}">
                <a16:creationId xmlns:a16="http://schemas.microsoft.com/office/drawing/2014/main" id="{09D2EBD7-8B4D-5A02-26E7-A6934559D3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3658" y="2415314"/>
            <a:ext cx="378634" cy="321835"/>
          </a:xfrm>
          <a:prstGeom prst="rect">
            <a:avLst/>
          </a:prstGeom>
        </p:spPr>
      </p:pic>
      <p:sp>
        <p:nvSpPr>
          <p:cNvPr id="4" name="Segnaposto numero diapositiva 3">
            <a:extLst>
              <a:ext uri="{FF2B5EF4-FFF2-40B4-BE49-F238E27FC236}">
                <a16:creationId xmlns:a16="http://schemas.microsoft.com/office/drawing/2014/main" id="{74D61136-6055-68BB-BBB8-FA61AB6BFEA3}"/>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arallelogramma 2">
            <a:extLst>
              <a:ext uri="{FF2B5EF4-FFF2-40B4-BE49-F238E27FC236}">
                <a16:creationId xmlns:a16="http://schemas.microsoft.com/office/drawing/2014/main" id="{4DD1DDA5-EA54-2A4C-2969-F44C4ED63852}"/>
              </a:ext>
            </a:extLst>
          </p:cNvPr>
          <p:cNvSpPr/>
          <p:nvPr/>
        </p:nvSpPr>
        <p:spPr>
          <a:xfrm>
            <a:off x="412185" y="2829708"/>
            <a:ext cx="3394972" cy="314325"/>
          </a:xfrm>
          <a:prstGeom prst="parallelogram">
            <a:avLst/>
          </a:prstGeom>
          <a:solidFill>
            <a:srgbClr val="0055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sellaDiTesto 3">
            <a:extLst>
              <a:ext uri="{FF2B5EF4-FFF2-40B4-BE49-F238E27FC236}">
                <a16:creationId xmlns:a16="http://schemas.microsoft.com/office/drawing/2014/main" id="{FEBA07C5-28C8-7B58-C4A3-474A1C701245}"/>
              </a:ext>
            </a:extLst>
          </p:cNvPr>
          <p:cNvSpPr txBox="1"/>
          <p:nvPr/>
        </p:nvSpPr>
        <p:spPr>
          <a:xfrm>
            <a:off x="440852" y="2796976"/>
            <a:ext cx="3394972" cy="338554"/>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600" b="0" i="1" u="none" strike="noStrike" kern="1200" cap="none" spc="0" normalizeH="0" baseline="0" noProof="0">
                <a:ln>
                  <a:noFill/>
                </a:ln>
                <a:solidFill>
                  <a:prstClr val="white"/>
                </a:solidFill>
                <a:effectLst/>
                <a:uLnTx/>
                <a:uFillTx/>
                <a:latin typeface="Grandview" panose="020B0502040204020203" pitchFamily="34" charset="0"/>
                <a:ea typeface="+mn-ea"/>
                <a:cs typeface="+mn-cs"/>
              </a:rPr>
              <a:t>The «NTR» Italian Flat Tax Regime</a:t>
            </a:r>
          </a:p>
        </p:txBody>
      </p:sp>
      <p:sp>
        <p:nvSpPr>
          <p:cNvPr id="11" name="Rettangolo 1">
            <a:extLst>
              <a:ext uri="{FF2B5EF4-FFF2-40B4-BE49-F238E27FC236}">
                <a16:creationId xmlns:a16="http://schemas.microsoft.com/office/drawing/2014/main" id="{0CE47574-0EDA-8FEE-4A76-BF42A73994B3}"/>
              </a:ext>
            </a:extLst>
          </p:cNvPr>
          <p:cNvSpPr/>
          <p:nvPr/>
        </p:nvSpPr>
        <p:spPr>
          <a:xfrm>
            <a:off x="-110341" y="3683665"/>
            <a:ext cx="8366984" cy="1492716"/>
          </a:xfrm>
          <a:prstGeom prst="rect">
            <a:avLst/>
          </a:prstGeom>
        </p:spPr>
        <p:txBody>
          <a:bodyPr wrap="square" lIns="91440" tIns="45720" rIns="91440" bIns="45720" anchor="t">
            <a:sp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1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Not being tax resident in Italy in the last </a:t>
            </a:r>
            <a:r>
              <a:rPr kumimoji="0" lang="en-GB" sz="1100" b="1"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9 out of 10 </a:t>
            </a:r>
            <a:r>
              <a:rPr kumimoji="0" lang="en-GB" sz="11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years (including Italian and non-Italian citizen);</a:t>
            </a:r>
          </a:p>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100" b="0" i="0" u="none" strike="noStrike" kern="1200" cap="none" spc="-31"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The regime can be extended to one or more family members (paying an annual flat tax of €25 K).</a:t>
            </a:r>
          </a:p>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100" b="0" i="0" u="none" strike="noStrike" kern="1200" cap="none" spc="-31"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Favourable regime is applicable for maximum</a:t>
            </a:r>
            <a:r>
              <a:rPr kumimoji="0" lang="en-GB" sz="1100" b="1" i="0" u="none" strike="noStrike" kern="1200" cap="none" spc="-31"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 15 years.</a:t>
            </a:r>
          </a:p>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100" b="1" i="0" u="none" strike="noStrike" kern="1200" cap="none" spc="-31"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No remittance issues</a:t>
            </a:r>
            <a:r>
              <a:rPr kumimoji="0" lang="en-GB" sz="1100" b="0" i="0" u="none" strike="noStrike" kern="1200" cap="none" spc="-31"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a:t>
            </a:r>
          </a:p>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1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No requirement to report the assets held abroad in the tax return nor to disclose them in any way to the Tax Authorities</a:t>
            </a:r>
            <a:endParaRPr kumimoji="0" lang="en-GB" sz="1100" b="0" i="0" u="none" strike="noStrike" kern="1200" cap="none" spc="-31"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endParaRPr>
          </a:p>
          <a:p>
            <a:pPr marL="800100" marR="0" lvl="1"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1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The “</a:t>
            </a:r>
            <a:r>
              <a:rPr kumimoji="0" lang="en-US" sz="1100" b="1" i="1"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NTR</a:t>
            </a:r>
            <a:r>
              <a:rPr kumimoji="0" lang="en-US" sz="11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 flat tax is fully covering all income tax related to asset held out of Italy, any wealth tax related to asset held out of Italy, any Inheritance or Gift tax related to asset held out of Italy; ATTENTION to Capital Gain on “qualifying” shares for the first 5 years</a:t>
            </a:r>
            <a:r>
              <a:rPr kumimoji="0" lang="en-US" sz="1200" b="0" i="0" u="none" strike="noStrike" kern="1200" cap="none" spc="0" normalizeH="0" baseline="0" noProof="0">
                <a:ln>
                  <a:noFill/>
                </a:ln>
                <a:solidFill>
                  <a:prstClr val="black"/>
                </a:solidFill>
                <a:effectLst/>
                <a:uLnTx/>
                <a:uFillTx/>
                <a:latin typeface="Grandview Display" panose="020B0502040204020203" pitchFamily="34" charset="0"/>
                <a:ea typeface="Verdana"/>
                <a:cs typeface="Verdana" panose="020B0604030504040204" pitchFamily="34" charset="0"/>
              </a:rPr>
              <a:t>.</a:t>
            </a:r>
          </a:p>
        </p:txBody>
      </p:sp>
      <p:sp>
        <p:nvSpPr>
          <p:cNvPr id="12" name="CasellaDiTesto 4">
            <a:extLst>
              <a:ext uri="{FF2B5EF4-FFF2-40B4-BE49-F238E27FC236}">
                <a16:creationId xmlns:a16="http://schemas.microsoft.com/office/drawing/2014/main" id="{AD689CD3-05F1-6FED-9FD8-225F5286303A}"/>
              </a:ext>
            </a:extLst>
          </p:cNvPr>
          <p:cNvSpPr txBox="1"/>
          <p:nvPr/>
        </p:nvSpPr>
        <p:spPr>
          <a:xfrm>
            <a:off x="364059" y="3158290"/>
            <a:ext cx="8062685" cy="57708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Grandview Display" panose="020B0502040204020203" pitchFamily="34" charset="0"/>
                <a:ea typeface="Calibri" panose="020F0502020204030204" pitchFamily="34" charset="0"/>
                <a:cs typeface="Arial" panose="020B0604020202020204" pitchFamily="34" charset="0"/>
              </a:rPr>
              <a:t>According to Italian Tax Consolidated Act, a </a:t>
            </a:r>
            <a:r>
              <a:rPr kumimoji="0" lang="en-GB" sz="1050" b="1" i="0" u="none" strike="noStrike" kern="1200" cap="none" spc="0" normalizeH="0" baseline="0" noProof="0">
                <a:ln>
                  <a:noFill/>
                </a:ln>
                <a:solidFill>
                  <a:srgbClr val="005587"/>
                </a:solidFill>
                <a:effectLst/>
                <a:uLnTx/>
                <a:uFillTx/>
                <a:latin typeface="Grandview Display" panose="020B0502040204020203" pitchFamily="34" charset="0"/>
                <a:ea typeface="Calibri" panose="020F0502020204030204" pitchFamily="34" charset="0"/>
                <a:cs typeface="Arial" panose="020B0604020202020204" pitchFamily="34" charset="0"/>
              </a:rPr>
              <a:t>new tax resident in Italy may elect to be taxed under the new regime whereby all foreign source income</a:t>
            </a:r>
            <a:r>
              <a:rPr kumimoji="0" lang="en-GB" sz="1050" b="0" i="0" u="none" strike="noStrike" kern="1200" cap="none" spc="0" normalizeH="0" baseline="0" noProof="0">
                <a:ln>
                  <a:noFill/>
                </a:ln>
                <a:solidFill>
                  <a:prstClr val="black"/>
                </a:solidFill>
                <a:effectLst/>
                <a:uLnTx/>
                <a:uFillTx/>
                <a:latin typeface="Grandview Display" panose="020B0502040204020203" pitchFamily="34" charset="0"/>
                <a:ea typeface="Calibri" panose="020F0502020204030204" pitchFamily="34" charset="0"/>
                <a:cs typeface="Arial" panose="020B0604020202020204" pitchFamily="34" charset="0"/>
              </a:rPr>
              <a:t>, as well as capital gains realised on foreign investments and other asset disposals, </a:t>
            </a:r>
            <a:r>
              <a:rPr kumimoji="0" lang="en-GB" sz="1050" b="1" i="0" u="none" strike="noStrike" kern="1200" cap="none" spc="0" normalizeH="0" baseline="0" noProof="0">
                <a:ln>
                  <a:noFill/>
                </a:ln>
                <a:solidFill>
                  <a:srgbClr val="005587"/>
                </a:solidFill>
                <a:effectLst/>
                <a:uLnTx/>
                <a:uFillTx/>
                <a:latin typeface="Grandview Display" panose="020B0502040204020203" pitchFamily="34" charset="0"/>
                <a:ea typeface="Calibri" panose="020F0502020204030204" pitchFamily="34" charset="0"/>
                <a:cs typeface="Arial" panose="020B0604020202020204" pitchFamily="34" charset="0"/>
              </a:rPr>
              <a:t>are subject to an annual flat tax of EUR 100,000 for up to 15 years.</a:t>
            </a:r>
            <a:endParaRPr kumimoji="0" lang="it-IT" sz="1050" b="1" i="0" u="none" strike="noStrike" kern="1200" cap="none" spc="0" normalizeH="0" baseline="0" noProof="0">
              <a:ln>
                <a:noFill/>
              </a:ln>
              <a:solidFill>
                <a:srgbClr val="00558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20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olo 1">
            <a:extLst>
              <a:ext uri="{FF2B5EF4-FFF2-40B4-BE49-F238E27FC236}">
                <a16:creationId xmlns:a16="http://schemas.microsoft.com/office/drawing/2014/main" id="{406F968F-8611-F90D-89A6-A93439852C23}"/>
              </a:ext>
            </a:extLst>
          </p:cNvPr>
          <p:cNvSpPr txBox="1">
            <a:spLocks/>
          </p:cNvSpPr>
          <p:nvPr/>
        </p:nvSpPr>
        <p:spPr>
          <a:xfrm>
            <a:off x="245608" y="122524"/>
            <a:ext cx="627569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through a Trust</a:t>
            </a:r>
          </a:p>
        </p:txBody>
      </p:sp>
      <p:sp>
        <p:nvSpPr>
          <p:cNvPr id="4" name="Segnaposto numero diapositiva 3">
            <a:extLst>
              <a:ext uri="{FF2B5EF4-FFF2-40B4-BE49-F238E27FC236}">
                <a16:creationId xmlns:a16="http://schemas.microsoft.com/office/drawing/2014/main" id="{74D61136-6055-68BB-BBB8-FA61AB6BFEA3}"/>
              </a:ext>
            </a:extLst>
          </p:cNvPr>
          <p:cNvSpPr>
            <a:spLocks noGrp="1"/>
          </p:cNvSpPr>
          <p:nvPr>
            <p:ph type="sldNum" sz="quarter" idx="13"/>
          </p:nvPr>
        </p:nvSpPr>
        <p:spPr>
          <a:xfrm>
            <a:off x="6457950" y="4856471"/>
            <a:ext cx="20574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CasellaDiTesto 4">
            <a:extLst>
              <a:ext uri="{FF2B5EF4-FFF2-40B4-BE49-F238E27FC236}">
                <a16:creationId xmlns:a16="http://schemas.microsoft.com/office/drawing/2014/main" id="{AD689CD3-05F1-6FED-9FD8-225F5286303A}"/>
              </a:ext>
            </a:extLst>
          </p:cNvPr>
          <p:cNvSpPr txBox="1"/>
          <p:nvPr/>
        </p:nvSpPr>
        <p:spPr>
          <a:xfrm>
            <a:off x="3298042" y="962505"/>
            <a:ext cx="5727685" cy="3447098"/>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 the case the Trust qualifies as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opaque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(i.e. a trust where the beneficiary still does not have the right to claim income on assets) the income is subject to Corporate Income Tax at a </a:t>
            </a:r>
            <a:r>
              <a:rPr kumimoji="0" lang="en-US" sz="800" b="1" i="0" u="none" strike="noStrike" kern="1200" cap="none" spc="0" normalizeH="0" baseline="0" noProof="0">
                <a:ln>
                  <a:noFill/>
                </a:ln>
                <a:solidFill>
                  <a:srgbClr val="005587"/>
                </a:solidFill>
                <a:effectLst/>
                <a:uLnTx/>
                <a:uFillTx/>
                <a:latin typeface="Grandview" panose="020B0502040204020203" pitchFamily="34" charset="0"/>
                <a:ea typeface="+mn-ea"/>
                <a:cs typeface="Arial" panose="020B0604020202020204" pitchFamily="34" charset="0"/>
              </a:rPr>
              <a:t>24%</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tax rate.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The actual distribution to the resident beneficiaries is not further subject to taxation</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Please note that the Trust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cannot apply for the substitute regime of ‘</a:t>
            </a:r>
            <a:r>
              <a:rPr kumimoji="0" lang="en-US" sz="800" b="1" i="0" u="none" strike="noStrike" kern="1200" cap="none" spc="0" normalizeH="0" baseline="0" noProof="0" err="1">
                <a:ln>
                  <a:noFill/>
                </a:ln>
                <a:solidFill>
                  <a:prstClr val="black"/>
                </a:solidFill>
                <a:effectLst/>
                <a:uLnTx/>
                <a:uFillTx/>
                <a:latin typeface="Grandview" panose="020B0502040204020203" pitchFamily="34" charset="0"/>
                <a:ea typeface="+mn-ea"/>
                <a:cs typeface="Arial" panose="020B0604020202020204" pitchFamily="34" charset="0"/>
              </a:rPr>
              <a:t>Cedolare</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Grandview" panose="020B0502040204020203" pitchFamily="34" charset="0"/>
                <a:ea typeface="+mn-ea"/>
                <a:cs typeface="Arial" panose="020B0604020202020204" pitchFamily="34" charset="0"/>
              </a:rPr>
              <a:t>Secca</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The total income is represented by the sum of the income that is considered taxable in Italy determined according to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individual income tax rules </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sym typeface="Wingdings" panose="05000000000000000000" pitchFamily="2" charset="2"/>
              </a:rPr>
              <a:t> exemption on </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capital gains on residential property ‘over five years’ will apply</a:t>
            </a:r>
            <a:endParaRPr kumimoji="0" lang="en-US" sz="8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FINAL DISTRIBUTION:</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Transfer of income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(‘income’ basket) to the resident beneficiary are not taxable to the extent is already taxed upon the Trust</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 case the Trust is established in Low-Tax Jurisdiction</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income not taxed in Italy and distributed to Italian Beneficiaries are taxable as capital income</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1"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See previous slides</a:t>
            </a:r>
            <a:endPar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60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9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p:txBody>
      </p:sp>
      <p:cxnSp>
        <p:nvCxnSpPr>
          <p:cNvPr id="29" name="Straight Connector 2">
            <a:extLst>
              <a:ext uri="{FF2B5EF4-FFF2-40B4-BE49-F238E27FC236}">
                <a16:creationId xmlns:a16="http://schemas.microsoft.com/office/drawing/2014/main" id="{66A8F13B-A1BF-49D9-A7B6-D6CA9E74AF60}"/>
              </a:ext>
            </a:extLst>
          </p:cNvPr>
          <p:cNvCxnSpPr>
            <a:cxnSpLocks/>
          </p:cNvCxnSpPr>
          <p:nvPr/>
        </p:nvCxnSpPr>
        <p:spPr>
          <a:xfrm>
            <a:off x="488213" y="2910618"/>
            <a:ext cx="2607015"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pic>
        <p:nvPicPr>
          <p:cNvPr id="33" name="Immagine 32" descr="Immagine che contiene logo&#10;&#10;Descrizione generata automaticamente">
            <a:extLst>
              <a:ext uri="{FF2B5EF4-FFF2-40B4-BE49-F238E27FC236}">
                <a16:creationId xmlns:a16="http://schemas.microsoft.com/office/drawing/2014/main" id="{AB029220-7068-17D0-5B31-EB41EC005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884" y="828580"/>
            <a:ext cx="430342" cy="313074"/>
          </a:xfrm>
          <a:prstGeom prst="rect">
            <a:avLst/>
          </a:prstGeom>
        </p:spPr>
      </p:pic>
      <p:sp>
        <p:nvSpPr>
          <p:cNvPr id="17" name="CasellaDiTesto 16">
            <a:extLst>
              <a:ext uri="{FF2B5EF4-FFF2-40B4-BE49-F238E27FC236}">
                <a16:creationId xmlns:a16="http://schemas.microsoft.com/office/drawing/2014/main" id="{84EBA879-92C0-55BF-3C35-E7D857CFFFB4}"/>
              </a:ext>
            </a:extLst>
          </p:cNvPr>
          <p:cNvSpPr txBox="1"/>
          <p:nvPr/>
        </p:nvSpPr>
        <p:spPr>
          <a:xfrm>
            <a:off x="3311748" y="3731679"/>
            <a:ext cx="5727685" cy="1123384"/>
          </a:xfrm>
          <a:prstGeom prst="rect">
            <a:avLst/>
          </a:prstGeom>
          <a:noFill/>
        </p:spPr>
        <p:txBody>
          <a:bodyPr wrap="square">
            <a:spAutoFit/>
          </a:bodyPr>
          <a:lstStyle>
            <a:defPPr>
              <a:defRPr lang="en-US"/>
            </a:defPPr>
            <a:lvl1pPr marL="285750" indent="-285750" algn="just">
              <a:spcAft>
                <a:spcPts val="600"/>
              </a:spcAft>
              <a:buFont typeface="Wingdings" panose="05000000000000000000" pitchFamily="2" charset="2"/>
              <a:buChar char="q"/>
              <a:defRPr sz="900">
                <a:latin typeface="Grandview Display" panose="020B0502040204020203" pitchFamily="34" charset="0"/>
                <a:cs typeface="Arial" panose="020B0604020202020204" pitchFamily="34" charset="0"/>
              </a:defRPr>
            </a:lvl1pPr>
          </a:lstStyle>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Local real estate tax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(so called “IMU”) is generally levied annually by the municipality where the immovable property is located (base rate 0.86% of the revaluated cadastral value). In the case of property that is not leased, the amount due under IMU replaces the IRPEF due</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Transfer of capital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(‘capital’ basket) to the beneficiary is subject to Inheritance and Gift Taxes depending on the beneficiary’s relation with the de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cuius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or donor. Please note that in case of good not situated in Italy and Donor not resident in Italy no gift/inheritance tax is due in Italy even if the beneficiaries are Italian tax resident</a:t>
            </a: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GB" sz="9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p:txBody>
      </p:sp>
      <p:sp>
        <p:nvSpPr>
          <p:cNvPr id="11" name="Rectangle 1">
            <a:extLst>
              <a:ext uri="{FF2B5EF4-FFF2-40B4-BE49-F238E27FC236}">
                <a16:creationId xmlns:a16="http://schemas.microsoft.com/office/drawing/2014/main" id="{473BD0DC-5632-0A7C-F59B-8C21E1D299A3}"/>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2">
            <a:extLst>
              <a:ext uri="{FF2B5EF4-FFF2-40B4-BE49-F238E27FC236}">
                <a16:creationId xmlns:a16="http://schemas.microsoft.com/office/drawing/2014/main" id="{2B00AB08-E0CA-38BA-75D2-0CA4737BE691}"/>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7" name="Immagine 46">
            <a:extLst>
              <a:ext uri="{FF2B5EF4-FFF2-40B4-BE49-F238E27FC236}">
                <a16:creationId xmlns:a16="http://schemas.microsoft.com/office/drawing/2014/main" id="{C67ED53A-67A4-125C-3028-5E7FE5935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665" y="1181245"/>
            <a:ext cx="574983" cy="574983"/>
          </a:xfrm>
          <a:prstGeom prst="rect">
            <a:avLst/>
          </a:prstGeom>
        </p:spPr>
      </p:pic>
      <p:sp>
        <p:nvSpPr>
          <p:cNvPr id="55" name="Freccia in giù 54">
            <a:extLst>
              <a:ext uri="{FF2B5EF4-FFF2-40B4-BE49-F238E27FC236}">
                <a16:creationId xmlns:a16="http://schemas.microsoft.com/office/drawing/2014/main" id="{0B1C1506-42DF-B07A-FD06-76CC63E72822}"/>
              </a:ext>
            </a:extLst>
          </p:cNvPr>
          <p:cNvSpPr/>
          <p:nvPr/>
        </p:nvSpPr>
        <p:spPr>
          <a:xfrm rot="1984527">
            <a:off x="1992589" y="2741727"/>
            <a:ext cx="354578" cy="410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1E2C92B6-BAB5-496E-4E49-94D06BC0DFE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5607" y="1925348"/>
            <a:ext cx="341168" cy="341168"/>
          </a:xfrm>
          <a:prstGeom prst="rect">
            <a:avLst/>
          </a:prstGeom>
        </p:spPr>
      </p:pic>
      <p:sp>
        <p:nvSpPr>
          <p:cNvPr id="7" name="Triangolo isoscele 6">
            <a:extLst>
              <a:ext uri="{FF2B5EF4-FFF2-40B4-BE49-F238E27FC236}">
                <a16:creationId xmlns:a16="http://schemas.microsoft.com/office/drawing/2014/main" id="{5C5E85D6-3251-93F6-1C90-9AFEED89ECC6}"/>
              </a:ext>
            </a:extLst>
          </p:cNvPr>
          <p:cNvSpPr/>
          <p:nvPr/>
        </p:nvSpPr>
        <p:spPr>
          <a:xfrm>
            <a:off x="1864858" y="1981819"/>
            <a:ext cx="857849" cy="708741"/>
          </a:xfrm>
          <a:prstGeom prst="triangle">
            <a:avLst>
              <a:gd name="adj" fmla="val 50000"/>
            </a:avLst>
          </a:prstGeom>
          <a:solidFill>
            <a:srgbClr val="005480"/>
          </a:solidFill>
          <a:ln w="12700" cap="flat" cmpd="sng" algn="ctr">
            <a:solidFill>
              <a:srgbClr val="4472C4">
                <a:shade val="50000"/>
              </a:srgbClr>
            </a:solidFill>
            <a:prstDash val="solid"/>
            <a:miter lim="800000"/>
          </a:ln>
          <a:effectLst/>
        </p:spPr>
        <p:txBody>
          <a:bodyPr rtlCol="0" anchor="t"/>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800" b="0" i="1" u="none" strike="noStrike" kern="0" cap="none" spc="0" normalizeH="0" baseline="0" noProof="0">
              <a:ln>
                <a:noFill/>
              </a:ln>
              <a:solidFill>
                <a:prstClr val="white"/>
              </a:solidFill>
              <a:effectLst/>
              <a:uLnTx/>
              <a:uFillTx/>
              <a:latin typeface="Grandview" panose="020B0502040204020203" pitchFamily="34" charset="0"/>
              <a:ea typeface="Verdana" panose="020B060403050404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4B73979D-7434-2D37-1889-74E7BFC1D9BA}"/>
              </a:ext>
            </a:extLst>
          </p:cNvPr>
          <p:cNvSpPr txBox="1"/>
          <p:nvPr/>
        </p:nvSpPr>
        <p:spPr>
          <a:xfrm>
            <a:off x="1900528" y="2294613"/>
            <a:ext cx="780202" cy="553998"/>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it-IT" sz="900" b="0" i="0" u="none" strike="noStrike" kern="0" cap="none" spc="0" normalizeH="0" baseline="0" noProof="0">
                <a:ln>
                  <a:noFill/>
                </a:ln>
                <a:solidFill>
                  <a:prstClr val="white"/>
                </a:solidFill>
                <a:effectLst/>
                <a:uLnTx/>
                <a:uFillTx/>
                <a:latin typeface="Grandview" panose="020B0502040204020203" pitchFamily="34" charset="0"/>
                <a:ea typeface="Verdana" panose="020B0604030504040204" pitchFamily="34" charset="0"/>
                <a:cs typeface="Calibri" panose="020F0502020204030204" pitchFamily="34" charset="0"/>
              </a:rPr>
              <a:t>‘OPAQUE’</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it-IT" sz="900" b="0" i="0" u="none" strike="noStrike" kern="0" cap="none" spc="0" normalizeH="0" baseline="0" noProof="0">
                <a:ln>
                  <a:noFill/>
                </a:ln>
                <a:solidFill>
                  <a:prstClr val="white"/>
                </a:solidFill>
                <a:effectLst/>
                <a:uLnTx/>
                <a:uFillTx/>
                <a:latin typeface="Grandview" panose="020B0502040204020203" pitchFamily="34" charset="0"/>
                <a:ea typeface="Verdana" panose="020B0604030504040204" pitchFamily="34" charset="0"/>
                <a:cs typeface="Calibri" panose="020F0502020204030204" pitchFamily="34" charset="0"/>
              </a:rPr>
              <a:t>TRUST</a:t>
            </a: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200" b="0" i="1" u="none" strike="noStrike" kern="0" cap="none" spc="0" normalizeH="0" baseline="0" noProof="0">
              <a:ln>
                <a:noFill/>
              </a:ln>
              <a:solidFill>
                <a:prstClr val="white"/>
              </a:solidFill>
              <a:effectLst/>
              <a:uLnTx/>
              <a:uFillTx/>
              <a:latin typeface="Grandview" panose="020B0502040204020203" pitchFamily="34" charset="0"/>
              <a:ea typeface="Verdana" panose="020B0604030504040204" pitchFamily="34" charset="0"/>
              <a:cs typeface="Calibri" panose="020F0502020204030204" pitchFamily="34" charset="0"/>
            </a:endParaRPr>
          </a:p>
        </p:txBody>
      </p:sp>
      <p:cxnSp>
        <p:nvCxnSpPr>
          <p:cNvPr id="14" name="Connettore curvo 13">
            <a:extLst>
              <a:ext uri="{FF2B5EF4-FFF2-40B4-BE49-F238E27FC236}">
                <a16:creationId xmlns:a16="http://schemas.microsoft.com/office/drawing/2014/main" id="{60E4DE63-AFCE-E31E-D05F-EB6ABAD1CBB1}"/>
              </a:ext>
            </a:extLst>
          </p:cNvPr>
          <p:cNvCxnSpPr>
            <a:cxnSpLocks/>
            <a:stCxn id="47" idx="3"/>
            <a:endCxn id="9" idx="1"/>
          </p:cNvCxnSpPr>
          <p:nvPr/>
        </p:nvCxnSpPr>
        <p:spPr>
          <a:xfrm>
            <a:off x="1518648" y="1468737"/>
            <a:ext cx="381880" cy="1102875"/>
          </a:xfrm>
          <a:prstGeom prst="curvedConnector3">
            <a:avLst>
              <a:gd name="adj1" fmla="val 50000"/>
            </a:avLst>
          </a:prstGeom>
          <a:ln w="19050">
            <a:solidFill>
              <a:srgbClr val="005587"/>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44079750-E392-CD27-AE1E-2D3EB2D102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631" y="1431430"/>
            <a:ext cx="312535" cy="312535"/>
          </a:xfrm>
          <a:prstGeom prst="rect">
            <a:avLst/>
          </a:prstGeom>
        </p:spPr>
      </p:pic>
      <p:cxnSp>
        <p:nvCxnSpPr>
          <p:cNvPr id="26" name="Straight Connector 2">
            <a:extLst>
              <a:ext uri="{FF2B5EF4-FFF2-40B4-BE49-F238E27FC236}">
                <a16:creationId xmlns:a16="http://schemas.microsoft.com/office/drawing/2014/main" id="{682044EA-0326-CF3C-F2F1-D7A174512409}"/>
              </a:ext>
            </a:extLst>
          </p:cNvPr>
          <p:cNvCxnSpPr>
            <a:cxnSpLocks/>
          </p:cNvCxnSpPr>
          <p:nvPr/>
        </p:nvCxnSpPr>
        <p:spPr>
          <a:xfrm>
            <a:off x="502632" y="1879260"/>
            <a:ext cx="2607015"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E3DEF694-0641-3707-BD47-98378CF216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42686">
            <a:off x="1062807" y="3126592"/>
            <a:ext cx="1735802" cy="1735802"/>
          </a:xfrm>
          <a:prstGeom prst="rect">
            <a:avLst/>
          </a:prstGeom>
        </p:spPr>
      </p:pic>
      <p:pic>
        <p:nvPicPr>
          <p:cNvPr id="10" name="Immagine 9">
            <a:extLst>
              <a:ext uri="{FF2B5EF4-FFF2-40B4-BE49-F238E27FC236}">
                <a16:creationId xmlns:a16="http://schemas.microsoft.com/office/drawing/2014/main" id="{56D62CF5-F6D7-A9A8-7C53-7F92EC2E1CF0}"/>
              </a:ext>
            </a:extLst>
          </p:cNvPr>
          <p:cNvPicPr>
            <a:picLocks noChangeAspect="1"/>
          </p:cNvPicPr>
          <p:nvPr/>
        </p:nvPicPr>
        <p:blipFill>
          <a:blip r:embed="rId8"/>
          <a:stretch>
            <a:fillRect/>
          </a:stretch>
        </p:blipFill>
        <p:spPr>
          <a:xfrm>
            <a:off x="532884" y="2991876"/>
            <a:ext cx="430342" cy="223379"/>
          </a:xfrm>
          <a:prstGeom prst="rect">
            <a:avLst/>
          </a:prstGeom>
        </p:spPr>
      </p:pic>
      <p:pic>
        <p:nvPicPr>
          <p:cNvPr id="16" name="Immagine 15" descr="Immagine che contiene fiore, pianta&#10;&#10;Descrizione generata automaticamente">
            <a:extLst>
              <a:ext uri="{FF2B5EF4-FFF2-40B4-BE49-F238E27FC236}">
                <a16:creationId xmlns:a16="http://schemas.microsoft.com/office/drawing/2014/main" id="{8D7D8DF7-9BFF-FA57-C860-8A886BB93BB6}"/>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34617" y="3303951"/>
            <a:ext cx="426875" cy="284583"/>
          </a:xfrm>
          <a:prstGeom prst="rect">
            <a:avLst/>
          </a:prstGeom>
        </p:spPr>
      </p:pic>
      <p:pic>
        <p:nvPicPr>
          <p:cNvPr id="18" name="Immagine 17">
            <a:extLst>
              <a:ext uri="{FF2B5EF4-FFF2-40B4-BE49-F238E27FC236}">
                <a16:creationId xmlns:a16="http://schemas.microsoft.com/office/drawing/2014/main" id="{BCDC4BDA-D310-CA7F-6F2D-A72A4B38EE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8318" y="4447096"/>
            <a:ext cx="253846" cy="253846"/>
          </a:xfrm>
          <a:prstGeom prst="rect">
            <a:avLst/>
          </a:prstGeom>
        </p:spPr>
      </p:pic>
      <p:pic>
        <p:nvPicPr>
          <p:cNvPr id="19" name="Immagine 18">
            <a:extLst>
              <a:ext uri="{FF2B5EF4-FFF2-40B4-BE49-F238E27FC236}">
                <a16:creationId xmlns:a16="http://schemas.microsoft.com/office/drawing/2014/main" id="{71EE03A3-7B0D-BD4C-FB97-A1D320F232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4806" y="3408713"/>
            <a:ext cx="358382" cy="358382"/>
          </a:xfrm>
          <a:prstGeom prst="rect">
            <a:avLst/>
          </a:prstGeom>
        </p:spPr>
      </p:pic>
      <p:pic>
        <p:nvPicPr>
          <p:cNvPr id="21" name="Immagine 20">
            <a:extLst>
              <a:ext uri="{FF2B5EF4-FFF2-40B4-BE49-F238E27FC236}">
                <a16:creationId xmlns:a16="http://schemas.microsoft.com/office/drawing/2014/main" id="{31FCBFB2-E4BD-4ACE-8ADF-090860B9448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2522" y="3348796"/>
            <a:ext cx="259533" cy="259533"/>
          </a:xfrm>
          <a:prstGeom prst="rect">
            <a:avLst/>
          </a:prstGeom>
        </p:spPr>
      </p:pic>
      <p:pic>
        <p:nvPicPr>
          <p:cNvPr id="22" name="Immagine 21" descr="Immagine che contiene logo&#10;&#10;Descrizione generata automaticamente">
            <a:extLst>
              <a:ext uri="{FF2B5EF4-FFF2-40B4-BE49-F238E27FC236}">
                <a16:creationId xmlns:a16="http://schemas.microsoft.com/office/drawing/2014/main" id="{30D129B7-C7A4-AB54-2656-9A177AB5CD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98882" y="3524948"/>
            <a:ext cx="398405" cy="398405"/>
          </a:xfrm>
          <a:prstGeom prst="rect">
            <a:avLst/>
          </a:prstGeom>
        </p:spPr>
      </p:pic>
      <p:pic>
        <p:nvPicPr>
          <p:cNvPr id="23" name="Immagine 22">
            <a:extLst>
              <a:ext uri="{FF2B5EF4-FFF2-40B4-BE49-F238E27FC236}">
                <a16:creationId xmlns:a16="http://schemas.microsoft.com/office/drawing/2014/main" id="{5F8D4ABE-B779-9921-631D-3DDC9B4524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24906" y="3608329"/>
            <a:ext cx="253686" cy="253686"/>
          </a:xfrm>
          <a:prstGeom prst="rect">
            <a:avLst/>
          </a:prstGeom>
        </p:spPr>
      </p:pic>
      <p:sp>
        <p:nvSpPr>
          <p:cNvPr id="24" name="Rettangolo 23">
            <a:extLst>
              <a:ext uri="{FF2B5EF4-FFF2-40B4-BE49-F238E27FC236}">
                <a16:creationId xmlns:a16="http://schemas.microsoft.com/office/drawing/2014/main" id="{68C2462A-9B8E-30C3-20F6-FF4939825E99}"/>
              </a:ext>
            </a:extLst>
          </p:cNvPr>
          <p:cNvSpPr/>
          <p:nvPr/>
        </p:nvSpPr>
        <p:spPr>
          <a:xfrm>
            <a:off x="3225493" y="720979"/>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sellaDiTesto 24">
            <a:extLst>
              <a:ext uri="{FF2B5EF4-FFF2-40B4-BE49-F238E27FC236}">
                <a16:creationId xmlns:a16="http://schemas.microsoft.com/office/drawing/2014/main" id="{1EBF7F17-7673-AA85-6652-A6084458F75E}"/>
              </a:ext>
            </a:extLst>
          </p:cNvPr>
          <p:cNvSpPr txBox="1"/>
          <p:nvPr/>
        </p:nvSpPr>
        <p:spPr>
          <a:xfrm>
            <a:off x="3459489" y="723192"/>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DIRECT TAXES</a:t>
            </a:r>
          </a:p>
        </p:txBody>
      </p:sp>
      <p:sp>
        <p:nvSpPr>
          <p:cNvPr id="27" name="Rettangolo 26">
            <a:extLst>
              <a:ext uri="{FF2B5EF4-FFF2-40B4-BE49-F238E27FC236}">
                <a16:creationId xmlns:a16="http://schemas.microsoft.com/office/drawing/2014/main" id="{1B5E01AA-3167-4D17-FBDE-D9C49CBA19B2}"/>
              </a:ext>
            </a:extLst>
          </p:cNvPr>
          <p:cNvSpPr/>
          <p:nvPr/>
        </p:nvSpPr>
        <p:spPr>
          <a:xfrm>
            <a:off x="3257136" y="2810317"/>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FF3552BA-64D2-BEC1-33D7-21DAD54DF572}"/>
              </a:ext>
            </a:extLst>
          </p:cNvPr>
          <p:cNvSpPr txBox="1"/>
          <p:nvPr/>
        </p:nvSpPr>
        <p:spPr>
          <a:xfrm>
            <a:off x="3486902" y="2777226"/>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ITA-ISR DOUBLE TAXATION AGREEMENT</a:t>
            </a:r>
          </a:p>
        </p:txBody>
      </p:sp>
      <p:sp>
        <p:nvSpPr>
          <p:cNvPr id="32" name="Rettangolo 31">
            <a:extLst>
              <a:ext uri="{FF2B5EF4-FFF2-40B4-BE49-F238E27FC236}">
                <a16:creationId xmlns:a16="http://schemas.microsoft.com/office/drawing/2014/main" id="{5FA5955B-7E4E-21A7-25A8-8A08CE7CE7D0}"/>
              </a:ext>
            </a:extLst>
          </p:cNvPr>
          <p:cNvSpPr/>
          <p:nvPr/>
        </p:nvSpPr>
        <p:spPr>
          <a:xfrm>
            <a:off x="3225493" y="3397040"/>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asellaDiTesto 34">
            <a:extLst>
              <a:ext uri="{FF2B5EF4-FFF2-40B4-BE49-F238E27FC236}">
                <a16:creationId xmlns:a16="http://schemas.microsoft.com/office/drawing/2014/main" id="{D584B68D-7405-9520-D3DC-44D55F90D110}"/>
              </a:ext>
            </a:extLst>
          </p:cNvPr>
          <p:cNvSpPr txBox="1"/>
          <p:nvPr/>
        </p:nvSpPr>
        <p:spPr>
          <a:xfrm>
            <a:off x="3486902" y="3357258"/>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INDIRECT TAXATION</a:t>
            </a:r>
          </a:p>
        </p:txBody>
      </p:sp>
    </p:spTree>
    <p:extLst>
      <p:ext uri="{BB962C8B-B14F-4D97-AF65-F5344CB8AC3E}">
        <p14:creationId xmlns:p14="http://schemas.microsoft.com/office/powerpoint/2010/main" val="2311110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olo 1">
            <a:extLst>
              <a:ext uri="{FF2B5EF4-FFF2-40B4-BE49-F238E27FC236}">
                <a16:creationId xmlns:a16="http://schemas.microsoft.com/office/drawing/2014/main" id="{406F968F-8611-F90D-89A6-A93439852C23}"/>
              </a:ext>
            </a:extLst>
          </p:cNvPr>
          <p:cNvSpPr txBox="1">
            <a:spLocks/>
          </p:cNvSpPr>
          <p:nvPr/>
        </p:nvSpPr>
        <p:spPr>
          <a:xfrm>
            <a:off x="245608" y="122524"/>
            <a:ext cx="6275694" cy="428033"/>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it-IT" sz="2000" b="1" i="0" u="none" strike="noStrike" kern="1200" cap="all" spc="0" normalizeH="0" baseline="0" noProof="0" err="1">
                <a:ln>
                  <a:noFill/>
                </a:ln>
                <a:solidFill>
                  <a:srgbClr val="005480"/>
                </a:solidFill>
                <a:effectLst/>
                <a:uLnTx/>
                <a:uFillTx/>
                <a:latin typeface="Grandview" panose="020B0502040204020203" pitchFamily="34" charset="0"/>
                <a:ea typeface="Verdana"/>
                <a:cs typeface="Arial"/>
              </a:rPr>
              <a:t>through</a:t>
            </a:r>
            <a:r>
              <a:rPr kumimoji="0" lang="it-IT" sz="20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 a company</a:t>
            </a:r>
          </a:p>
        </p:txBody>
      </p:sp>
      <p:sp>
        <p:nvSpPr>
          <p:cNvPr id="4" name="Segnaposto numero diapositiva 3">
            <a:extLst>
              <a:ext uri="{FF2B5EF4-FFF2-40B4-BE49-F238E27FC236}">
                <a16:creationId xmlns:a16="http://schemas.microsoft.com/office/drawing/2014/main" id="{74D61136-6055-68BB-BBB8-FA61AB6BFEA3}"/>
              </a:ext>
            </a:extLst>
          </p:cNvPr>
          <p:cNvSpPr>
            <a:spLocks noGrp="1"/>
          </p:cNvSpPr>
          <p:nvPr>
            <p:ph type="sldNum" sz="quarter" idx="13"/>
          </p:nvPr>
        </p:nvSpPr>
        <p:spPr>
          <a:xfrm>
            <a:off x="6457950" y="4856471"/>
            <a:ext cx="20574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56329-9A31-4F01-BA54-0489E33832ED}"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CasellaDiTesto 4">
            <a:extLst>
              <a:ext uri="{FF2B5EF4-FFF2-40B4-BE49-F238E27FC236}">
                <a16:creationId xmlns:a16="http://schemas.microsoft.com/office/drawing/2014/main" id="{AD689CD3-05F1-6FED-9FD8-225F5286303A}"/>
              </a:ext>
            </a:extLst>
          </p:cNvPr>
          <p:cNvSpPr txBox="1"/>
          <p:nvPr/>
        </p:nvSpPr>
        <p:spPr>
          <a:xfrm>
            <a:off x="3298042" y="962505"/>
            <a:ext cx="5727685" cy="4431983"/>
          </a:xfrm>
          <a:prstGeom prst="rect">
            <a:avLst/>
          </a:prstGeom>
          <a:noFill/>
        </p:spPr>
        <p:txBody>
          <a:bodyPr wrap="square">
            <a:spAutoFit/>
          </a:bodyPr>
          <a:lstStyle/>
          <a:p>
            <a:pPr marL="172800" marR="0" lvl="0" indent="-17280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GB"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Generally speaking, </a:t>
            </a:r>
            <a:r>
              <a:rPr kumimoji="0" lang="en-GB"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the mere fact of owning a real estate asset in Italy does not constitute a PE </a:t>
            </a:r>
            <a:r>
              <a:rPr kumimoji="0" lang="en-GB"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(see Italian Supreme Court n.8815/87 and Ruling no.460196/1989 of Italian Tax Authorities). However, a permanent establishment may arise whether the foreign SPV disposes of an entrepreneurial structure in Italy</a:t>
            </a:r>
          </a:p>
          <a:p>
            <a:pPr marL="172800" marR="0" lvl="0" indent="-17280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If the non-resident company or entity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does not have a PE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 Italy, the total income is represented by the sum of the income that is considered taxable in Italy determined according to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individual income tax rules </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sym typeface="Wingdings" panose="05000000000000000000" pitchFamily="2" charset="2"/>
              </a:rPr>
              <a:t> exemption on </a:t>
            </a:r>
            <a:r>
              <a:rPr kumimoji="0" lang="en-US" sz="800" b="0"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capital gains on residential property ‘over five years’ will apply</a:t>
            </a:r>
            <a:endParaRPr kumimoji="0" lang="en-US" sz="8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172800" marR="0" lvl="0" indent="-17280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presence of a PE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income is determined on the basis of the profit and loss account of the PE, making the upward or downward adjustments provided for by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corporate income tax rules</a:t>
            </a:r>
          </a:p>
          <a:p>
            <a:pPr marL="172800" marR="0" lvl="0" indent="-17280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Corporate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Taxation </a:t>
            </a:r>
            <a:r>
              <a:rPr kumimoji="0" lang="en-US" sz="800" b="1" i="0" u="none" strike="noStrike" kern="1200" cap="none" spc="0" normalizeH="0" baseline="0" noProof="0">
                <a:ln>
                  <a:noFill/>
                </a:ln>
                <a:solidFill>
                  <a:srgbClr val="005587"/>
                </a:solidFill>
                <a:effectLst/>
                <a:uLnTx/>
                <a:uFillTx/>
                <a:latin typeface="Grandview" panose="020B0502040204020203" pitchFamily="34" charset="0"/>
                <a:ea typeface="+mn-ea"/>
                <a:cs typeface="Arial" panose="020B0604020202020204" pitchFamily="34" charset="0"/>
              </a:rPr>
              <a:t>24%</a:t>
            </a:r>
            <a:endPar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endParaRPr>
          </a:p>
          <a:p>
            <a:pPr marL="172800" marR="0" lvl="0" indent="-17280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GB"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endParaRP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Income</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derived by a resident of ISR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from immovable property situated in Italy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(rent income) may be taxed in Italy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6</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profit of an enterprise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of ISR shall be taxed only in that State unless the enterprise carries on business in ITA through a PE situated therein.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7</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Dividends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paid by a company resident in ITA to a ISR resident will be taxed also in ITA but if the recipient is a beneficial owner the tax shall not exceed 10% (where the BO is a company holding directly 25%+ of the capital) or 15% (in the other cases)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10</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Gains</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a:t>
            </a:r>
            <a:r>
              <a:rPr kumimoji="0" lang="en-US" sz="800" b="1" i="0" u="none" strike="noStrike" kern="1200" cap="none" spc="0" normalizeH="0" baseline="0" noProof="0" err="1">
                <a:ln>
                  <a:noFill/>
                </a:ln>
                <a:solidFill>
                  <a:prstClr val="black"/>
                </a:solidFill>
                <a:effectLst/>
                <a:uLnTx/>
                <a:uFillTx/>
                <a:latin typeface="Grandview Display" panose="020B0502040204020203" pitchFamily="34" charset="0"/>
                <a:ea typeface="+mn-ea"/>
                <a:cs typeface="Arial" panose="020B0604020202020204" pitchFamily="34" charset="0"/>
              </a:rPr>
              <a:t>i</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 from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alienation of immovable property situated in ITA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(or shares of a company the property of which consists principally of immobile property) may be taxed in ITA (see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sym typeface="Wingdings" panose="05000000000000000000" pitchFamily="2" charset="2"/>
              </a:rPr>
              <a:t> domestic Italian exemption on some RE gains;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(ii) derived by a ISR resident from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alienation of ITA shares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may be taxed in ITA only if the ISR resident owned at any time within the 24-month period preceding such alienation shares possessing 10%+ of the voting rights; (iii) from the </a:t>
            </a:r>
            <a:r>
              <a:rPr kumimoji="0" lang="en-US" sz="8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alienation of any property </a:t>
            </a:r>
            <a:r>
              <a:rPr kumimoji="0" lang="en-US" sz="8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other than that abovementioned shall be taxable only in the State of the resident  – </a:t>
            </a:r>
            <a:r>
              <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Article 13</a:t>
            </a:r>
          </a:p>
          <a:p>
            <a:pPr marL="171450" marR="0" lvl="0" indent="-1714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1" i="1"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8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a:p>
            <a:pPr marL="285750" marR="0" lvl="0"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US" sz="900" b="0"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endParaRPr>
          </a:p>
        </p:txBody>
      </p:sp>
      <p:cxnSp>
        <p:nvCxnSpPr>
          <p:cNvPr id="29" name="Straight Connector 2">
            <a:extLst>
              <a:ext uri="{FF2B5EF4-FFF2-40B4-BE49-F238E27FC236}">
                <a16:creationId xmlns:a16="http://schemas.microsoft.com/office/drawing/2014/main" id="{66A8F13B-A1BF-49D9-A7B6-D6CA9E74AF60}"/>
              </a:ext>
            </a:extLst>
          </p:cNvPr>
          <p:cNvCxnSpPr>
            <a:cxnSpLocks/>
          </p:cNvCxnSpPr>
          <p:nvPr/>
        </p:nvCxnSpPr>
        <p:spPr>
          <a:xfrm>
            <a:off x="488213" y="2665290"/>
            <a:ext cx="2607015"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pic>
        <p:nvPicPr>
          <p:cNvPr id="33" name="Immagine 32" descr="Immagine che contiene logo&#10;&#10;Descrizione generata automaticamente">
            <a:extLst>
              <a:ext uri="{FF2B5EF4-FFF2-40B4-BE49-F238E27FC236}">
                <a16:creationId xmlns:a16="http://schemas.microsoft.com/office/drawing/2014/main" id="{AB029220-7068-17D0-5B31-EB41EC005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884" y="828580"/>
            <a:ext cx="430342" cy="313074"/>
          </a:xfrm>
          <a:prstGeom prst="rect">
            <a:avLst/>
          </a:prstGeom>
        </p:spPr>
      </p:pic>
      <p:sp>
        <p:nvSpPr>
          <p:cNvPr id="11" name="Rectangle 1">
            <a:extLst>
              <a:ext uri="{FF2B5EF4-FFF2-40B4-BE49-F238E27FC236}">
                <a16:creationId xmlns:a16="http://schemas.microsoft.com/office/drawing/2014/main" id="{473BD0DC-5632-0A7C-F59B-8C21E1D299A3}"/>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2">
            <a:extLst>
              <a:ext uri="{FF2B5EF4-FFF2-40B4-BE49-F238E27FC236}">
                <a16:creationId xmlns:a16="http://schemas.microsoft.com/office/drawing/2014/main" id="{2B00AB08-E0CA-38BA-75D2-0CA4737BE691}"/>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7" name="Immagine 46">
            <a:extLst>
              <a:ext uri="{FF2B5EF4-FFF2-40B4-BE49-F238E27FC236}">
                <a16:creationId xmlns:a16="http://schemas.microsoft.com/office/drawing/2014/main" id="{C67ED53A-67A4-125C-3028-5E7FE5935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704" y="835550"/>
            <a:ext cx="574983" cy="574983"/>
          </a:xfrm>
          <a:prstGeom prst="rect">
            <a:avLst/>
          </a:prstGeom>
        </p:spPr>
      </p:pic>
      <p:sp>
        <p:nvSpPr>
          <p:cNvPr id="55" name="Freccia in giù 54">
            <a:extLst>
              <a:ext uri="{FF2B5EF4-FFF2-40B4-BE49-F238E27FC236}">
                <a16:creationId xmlns:a16="http://schemas.microsoft.com/office/drawing/2014/main" id="{0B1C1506-42DF-B07A-FD06-76CC63E72822}"/>
              </a:ext>
            </a:extLst>
          </p:cNvPr>
          <p:cNvSpPr/>
          <p:nvPr/>
        </p:nvSpPr>
        <p:spPr>
          <a:xfrm>
            <a:off x="1684857" y="2478209"/>
            <a:ext cx="426875" cy="515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ttangolo 55">
            <a:extLst>
              <a:ext uri="{FF2B5EF4-FFF2-40B4-BE49-F238E27FC236}">
                <a16:creationId xmlns:a16="http://schemas.microsoft.com/office/drawing/2014/main" id="{151986C0-8BE0-BFEC-5F85-75AB9C777926}"/>
              </a:ext>
            </a:extLst>
          </p:cNvPr>
          <p:cNvSpPr/>
          <p:nvPr/>
        </p:nvSpPr>
        <p:spPr>
          <a:xfrm>
            <a:off x="1436083" y="1993514"/>
            <a:ext cx="950318" cy="428030"/>
          </a:xfrm>
          <a:prstGeom prst="rect">
            <a:avLst/>
          </a:prstGeom>
          <a:no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randview" panose="020B0502040204020203" pitchFamily="34" charset="0"/>
                <a:ea typeface="+mn-ea"/>
                <a:cs typeface="+mn-cs"/>
              </a:rPr>
              <a:t>NewCo</a:t>
            </a:r>
          </a:p>
        </p:txBody>
      </p:sp>
      <p:sp>
        <p:nvSpPr>
          <p:cNvPr id="57" name="Freccia in giù 56">
            <a:extLst>
              <a:ext uri="{FF2B5EF4-FFF2-40B4-BE49-F238E27FC236}">
                <a16:creationId xmlns:a16="http://schemas.microsoft.com/office/drawing/2014/main" id="{327B3168-33FC-CC1E-E18F-60C7A058197C}"/>
              </a:ext>
            </a:extLst>
          </p:cNvPr>
          <p:cNvSpPr/>
          <p:nvPr/>
        </p:nvSpPr>
        <p:spPr>
          <a:xfrm>
            <a:off x="1876278" y="1449760"/>
            <a:ext cx="90228" cy="543753"/>
          </a:xfrm>
          <a:prstGeom prst="downArrow">
            <a:avLst/>
          </a:prstGeom>
          <a:no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itolo 1">
            <a:extLst>
              <a:ext uri="{FF2B5EF4-FFF2-40B4-BE49-F238E27FC236}">
                <a16:creationId xmlns:a16="http://schemas.microsoft.com/office/drawing/2014/main" id="{B26721C7-2764-1D98-65F5-E2DD97C91B72}"/>
              </a:ext>
            </a:extLst>
          </p:cNvPr>
          <p:cNvSpPr txBox="1">
            <a:spLocks/>
          </p:cNvSpPr>
          <p:nvPr/>
        </p:nvSpPr>
        <p:spPr>
          <a:xfrm>
            <a:off x="1903691" y="1531333"/>
            <a:ext cx="529811" cy="149390"/>
          </a:xfrm>
          <a:prstGeom prst="rect">
            <a:avLst/>
          </a:prstGeom>
        </p:spPr>
        <p:txBody>
          <a:bodyPr lIns="68580" tIns="34290" rIns="68580" bIns="34290" anchor="ctr"/>
          <a:lstStyle>
            <a:defPPr>
              <a:defRPr lang="it-IT"/>
            </a:defPPr>
            <a:lvl1pPr fontAlgn="auto">
              <a:spcAft>
                <a:spcPts val="0"/>
              </a:spcAft>
              <a:defRPr sz="2400" b="1">
                <a:solidFill>
                  <a:srgbClr val="005480"/>
                </a:solidFill>
                <a:ea typeface="+mj-ea"/>
                <a:cs typeface="Aria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200" b="1" i="0" u="none" strike="noStrike" kern="1200" cap="all" spc="0" normalizeH="0" baseline="0" noProof="0">
                <a:ln>
                  <a:noFill/>
                </a:ln>
                <a:solidFill>
                  <a:srgbClr val="005480"/>
                </a:solidFill>
                <a:effectLst/>
                <a:uLnTx/>
                <a:uFillTx/>
                <a:latin typeface="Grandview" panose="020B0502040204020203" pitchFamily="34" charset="0"/>
                <a:ea typeface="Verdana"/>
                <a:cs typeface="Arial"/>
              </a:rPr>
              <a:t>100%</a:t>
            </a:r>
          </a:p>
        </p:txBody>
      </p:sp>
      <p:pic>
        <p:nvPicPr>
          <p:cNvPr id="7" name="Immagine 6">
            <a:extLst>
              <a:ext uri="{FF2B5EF4-FFF2-40B4-BE49-F238E27FC236}">
                <a16:creationId xmlns:a16="http://schemas.microsoft.com/office/drawing/2014/main" id="{92B5A550-B0FA-AE83-6D27-641C4EAB7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42686">
            <a:off x="1062807" y="3126592"/>
            <a:ext cx="1735802" cy="1735802"/>
          </a:xfrm>
          <a:prstGeom prst="rect">
            <a:avLst/>
          </a:prstGeom>
        </p:spPr>
      </p:pic>
      <p:pic>
        <p:nvPicPr>
          <p:cNvPr id="9" name="Immagine 8">
            <a:extLst>
              <a:ext uri="{FF2B5EF4-FFF2-40B4-BE49-F238E27FC236}">
                <a16:creationId xmlns:a16="http://schemas.microsoft.com/office/drawing/2014/main" id="{2B7E2632-78F7-9DC8-2F52-163EE46E0A2A}"/>
              </a:ext>
            </a:extLst>
          </p:cNvPr>
          <p:cNvPicPr>
            <a:picLocks noChangeAspect="1"/>
          </p:cNvPicPr>
          <p:nvPr/>
        </p:nvPicPr>
        <p:blipFill>
          <a:blip r:embed="rId5"/>
          <a:stretch>
            <a:fillRect/>
          </a:stretch>
        </p:blipFill>
        <p:spPr>
          <a:xfrm>
            <a:off x="510105" y="2740682"/>
            <a:ext cx="430342" cy="223379"/>
          </a:xfrm>
          <a:prstGeom prst="rect">
            <a:avLst/>
          </a:prstGeom>
        </p:spPr>
      </p:pic>
      <p:pic>
        <p:nvPicPr>
          <p:cNvPr id="10" name="Immagine 9" descr="Immagine che contiene fiore, pianta&#10;&#10;Descrizione generata automaticamente">
            <a:extLst>
              <a:ext uri="{FF2B5EF4-FFF2-40B4-BE49-F238E27FC236}">
                <a16:creationId xmlns:a16="http://schemas.microsoft.com/office/drawing/2014/main" id="{8C5A93FF-80A5-E1A1-8ADE-27DFC8BECF9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11838" y="3052757"/>
            <a:ext cx="426875" cy="284583"/>
          </a:xfrm>
          <a:prstGeom prst="rect">
            <a:avLst/>
          </a:prstGeom>
        </p:spPr>
      </p:pic>
      <p:pic>
        <p:nvPicPr>
          <p:cNvPr id="14" name="Immagine 13">
            <a:extLst>
              <a:ext uri="{FF2B5EF4-FFF2-40B4-BE49-F238E27FC236}">
                <a16:creationId xmlns:a16="http://schemas.microsoft.com/office/drawing/2014/main" id="{5E8662B8-D475-CFD1-E603-A2CD8C72BF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8318" y="4447096"/>
            <a:ext cx="253846" cy="253846"/>
          </a:xfrm>
          <a:prstGeom prst="rect">
            <a:avLst/>
          </a:prstGeom>
        </p:spPr>
      </p:pic>
      <p:pic>
        <p:nvPicPr>
          <p:cNvPr id="16" name="Immagine 15">
            <a:extLst>
              <a:ext uri="{FF2B5EF4-FFF2-40B4-BE49-F238E27FC236}">
                <a16:creationId xmlns:a16="http://schemas.microsoft.com/office/drawing/2014/main" id="{0053C493-2E68-F4C0-0EFB-B9AA6CE491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4806" y="3408713"/>
            <a:ext cx="358382" cy="358382"/>
          </a:xfrm>
          <a:prstGeom prst="rect">
            <a:avLst/>
          </a:prstGeom>
        </p:spPr>
      </p:pic>
      <p:pic>
        <p:nvPicPr>
          <p:cNvPr id="18" name="Immagine 17">
            <a:extLst>
              <a:ext uri="{FF2B5EF4-FFF2-40B4-BE49-F238E27FC236}">
                <a16:creationId xmlns:a16="http://schemas.microsoft.com/office/drawing/2014/main" id="{DDD4710E-7D40-515F-3A7F-48B16355CA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2522" y="3348796"/>
            <a:ext cx="259533" cy="259533"/>
          </a:xfrm>
          <a:prstGeom prst="rect">
            <a:avLst/>
          </a:prstGeom>
        </p:spPr>
      </p:pic>
      <p:pic>
        <p:nvPicPr>
          <p:cNvPr id="19" name="Immagine 18" descr="Immagine che contiene logo&#10;&#10;Descrizione generata automaticamente">
            <a:extLst>
              <a:ext uri="{FF2B5EF4-FFF2-40B4-BE49-F238E27FC236}">
                <a16:creationId xmlns:a16="http://schemas.microsoft.com/office/drawing/2014/main" id="{838D8F1A-0B6F-1B4E-B430-54817734CA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8882" y="3524948"/>
            <a:ext cx="398405" cy="398405"/>
          </a:xfrm>
          <a:prstGeom prst="rect">
            <a:avLst/>
          </a:prstGeom>
        </p:spPr>
      </p:pic>
      <p:pic>
        <p:nvPicPr>
          <p:cNvPr id="20" name="Immagine 19">
            <a:extLst>
              <a:ext uri="{FF2B5EF4-FFF2-40B4-BE49-F238E27FC236}">
                <a16:creationId xmlns:a16="http://schemas.microsoft.com/office/drawing/2014/main" id="{3FAA6D52-ED81-ECCC-D14C-319C9F378D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24906" y="3608329"/>
            <a:ext cx="253686" cy="253686"/>
          </a:xfrm>
          <a:prstGeom prst="rect">
            <a:avLst/>
          </a:prstGeom>
        </p:spPr>
      </p:pic>
      <p:sp>
        <p:nvSpPr>
          <p:cNvPr id="21" name="Ovale 20">
            <a:extLst>
              <a:ext uri="{FF2B5EF4-FFF2-40B4-BE49-F238E27FC236}">
                <a16:creationId xmlns:a16="http://schemas.microsoft.com/office/drawing/2014/main" id="{635B0703-B36C-F62E-DE1D-9E574EAB41C7}"/>
              </a:ext>
            </a:extLst>
          </p:cNvPr>
          <p:cNvSpPr/>
          <p:nvPr/>
        </p:nvSpPr>
        <p:spPr>
          <a:xfrm>
            <a:off x="1509999" y="2973547"/>
            <a:ext cx="465010" cy="394842"/>
          </a:xfrm>
          <a:prstGeom prst="ellipse">
            <a:avLst/>
          </a:prstGeom>
          <a:solidFill>
            <a:schemeClr val="accent4">
              <a:lumMod val="20000"/>
              <a:lumOff val="80000"/>
            </a:schemeClr>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005587"/>
                </a:solidFill>
                <a:effectLst/>
                <a:uLnTx/>
                <a:uFillTx/>
                <a:latin typeface="Grandview" panose="020B0502040204020203" pitchFamily="34" charset="0"/>
                <a:ea typeface="+mn-ea"/>
                <a:cs typeface="+mn-cs"/>
              </a:rPr>
              <a:t>PE</a:t>
            </a:r>
          </a:p>
        </p:txBody>
      </p:sp>
      <p:sp>
        <p:nvSpPr>
          <p:cNvPr id="22" name="Ovale 21">
            <a:extLst>
              <a:ext uri="{FF2B5EF4-FFF2-40B4-BE49-F238E27FC236}">
                <a16:creationId xmlns:a16="http://schemas.microsoft.com/office/drawing/2014/main" id="{D2F1F8E7-EACF-B09E-92D4-BE833D6A7539}"/>
              </a:ext>
            </a:extLst>
          </p:cNvPr>
          <p:cNvSpPr/>
          <p:nvPr/>
        </p:nvSpPr>
        <p:spPr>
          <a:xfrm>
            <a:off x="1821386" y="2973547"/>
            <a:ext cx="465010" cy="394842"/>
          </a:xfrm>
          <a:prstGeom prst="ellipse">
            <a:avLst/>
          </a:prstGeom>
          <a:solidFill>
            <a:schemeClr val="accent4">
              <a:lumMod val="20000"/>
              <a:lumOff val="80000"/>
            </a:schemeClr>
          </a:solidFill>
          <a:ln>
            <a:solidFill>
              <a:srgbClr val="005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NO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005587"/>
                </a:solidFill>
                <a:effectLst/>
                <a:uLnTx/>
                <a:uFillTx/>
                <a:latin typeface="Grandview" panose="020B0502040204020203" pitchFamily="34" charset="0"/>
                <a:ea typeface="+mn-ea"/>
                <a:cs typeface="+mn-cs"/>
              </a:rPr>
              <a:t>PE</a:t>
            </a:r>
          </a:p>
        </p:txBody>
      </p:sp>
      <p:sp>
        <p:nvSpPr>
          <p:cNvPr id="23" name="Rettangolo 22">
            <a:extLst>
              <a:ext uri="{FF2B5EF4-FFF2-40B4-BE49-F238E27FC236}">
                <a16:creationId xmlns:a16="http://schemas.microsoft.com/office/drawing/2014/main" id="{CE8A0236-07C7-236E-2FA9-A906C62BEFBD}"/>
              </a:ext>
            </a:extLst>
          </p:cNvPr>
          <p:cNvSpPr/>
          <p:nvPr/>
        </p:nvSpPr>
        <p:spPr>
          <a:xfrm>
            <a:off x="3225493" y="720979"/>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sellaDiTesto 24">
            <a:extLst>
              <a:ext uri="{FF2B5EF4-FFF2-40B4-BE49-F238E27FC236}">
                <a16:creationId xmlns:a16="http://schemas.microsoft.com/office/drawing/2014/main" id="{1A2466ED-9365-B783-B7DB-8BA567B2D644}"/>
              </a:ext>
            </a:extLst>
          </p:cNvPr>
          <p:cNvSpPr txBox="1"/>
          <p:nvPr/>
        </p:nvSpPr>
        <p:spPr>
          <a:xfrm>
            <a:off x="3459489" y="723192"/>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MAIN DIRECT TAXATION</a:t>
            </a:r>
          </a:p>
        </p:txBody>
      </p:sp>
      <p:sp>
        <p:nvSpPr>
          <p:cNvPr id="27" name="Rettangolo 26">
            <a:extLst>
              <a:ext uri="{FF2B5EF4-FFF2-40B4-BE49-F238E27FC236}">
                <a16:creationId xmlns:a16="http://schemas.microsoft.com/office/drawing/2014/main" id="{CB22A45D-959A-DC8C-19A8-6E99EE85EF71}"/>
              </a:ext>
            </a:extLst>
          </p:cNvPr>
          <p:cNvSpPr/>
          <p:nvPr/>
        </p:nvSpPr>
        <p:spPr>
          <a:xfrm>
            <a:off x="3225493" y="2652416"/>
            <a:ext cx="5827647" cy="210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FCB75070-7080-BF48-4651-7D6C9404DDAF}"/>
              </a:ext>
            </a:extLst>
          </p:cNvPr>
          <p:cNvSpPr txBox="1"/>
          <p:nvPr/>
        </p:nvSpPr>
        <p:spPr>
          <a:xfrm>
            <a:off x="3486902" y="2612634"/>
            <a:ext cx="3191153" cy="246221"/>
          </a:xfrm>
          <a:prstGeom prst="rect">
            <a:avLst/>
          </a:prstGeom>
          <a:noFill/>
        </p:spPr>
        <p:txBody>
          <a:bodyPr wrap="square">
            <a:spAutoFit/>
          </a:bodyPr>
          <a:lstStyle>
            <a:defPPr>
              <a:defRPr lang="en-US"/>
            </a:defPPr>
            <a:lvl1pPr algn="just">
              <a:defRPr sz="1200">
                <a:latin typeface="Grandview Display" panose="020B0502040204020203" pitchFamily="34" charset="0"/>
              </a:defRPr>
            </a:lvl1p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it-IT" sz="1000" b="1" i="0" u="none" strike="noStrike" kern="1200" cap="none" spc="0" normalizeH="0" baseline="0" noProof="0">
                <a:ln>
                  <a:noFill/>
                </a:ln>
                <a:solidFill>
                  <a:srgbClr val="005587"/>
                </a:solidFill>
                <a:effectLst/>
                <a:uLnTx/>
                <a:uFillTx/>
                <a:latin typeface="Grandview" panose="020B0502040204020203" pitchFamily="34" charset="0"/>
                <a:ea typeface="+mn-ea"/>
                <a:cs typeface="+mn-cs"/>
              </a:rPr>
              <a:t>ITA-ISR DOUBLE TAXATION AGREEMENT</a:t>
            </a:r>
          </a:p>
        </p:txBody>
      </p:sp>
      <p:cxnSp>
        <p:nvCxnSpPr>
          <p:cNvPr id="30" name="Straight Connector 2">
            <a:extLst>
              <a:ext uri="{FF2B5EF4-FFF2-40B4-BE49-F238E27FC236}">
                <a16:creationId xmlns:a16="http://schemas.microsoft.com/office/drawing/2014/main" id="{DCB43F5C-4244-6355-3FBA-5F6BFF30909C}"/>
              </a:ext>
            </a:extLst>
          </p:cNvPr>
          <p:cNvCxnSpPr>
            <a:cxnSpLocks/>
          </p:cNvCxnSpPr>
          <p:nvPr/>
        </p:nvCxnSpPr>
        <p:spPr>
          <a:xfrm>
            <a:off x="502632" y="1879260"/>
            <a:ext cx="2607015" cy="0"/>
          </a:xfrm>
          <a:prstGeom prst="line">
            <a:avLst/>
          </a:prstGeom>
          <a:ln>
            <a:solidFill>
              <a:srgbClr val="005587"/>
            </a:solidFill>
          </a:ln>
        </p:spPr>
        <p:style>
          <a:lnRef idx="1">
            <a:schemeClr val="accent1"/>
          </a:lnRef>
          <a:fillRef idx="0">
            <a:schemeClr val="accent1"/>
          </a:fillRef>
          <a:effectRef idx="0">
            <a:schemeClr val="accent1"/>
          </a:effectRef>
          <a:fontRef idx="minor">
            <a:schemeClr val="tx1"/>
          </a:fontRef>
        </p:style>
      </p:cxnSp>
      <p:pic>
        <p:nvPicPr>
          <p:cNvPr id="31" name="Immagine 30" descr="Immagine che contiene logo&#10;&#10;Descrizione generata automaticamente">
            <a:extLst>
              <a:ext uri="{FF2B5EF4-FFF2-40B4-BE49-F238E27FC236}">
                <a16:creationId xmlns:a16="http://schemas.microsoft.com/office/drawing/2014/main" id="{713F3A03-5E96-08B4-6F1F-1E2D10AB24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872" y="1894455"/>
            <a:ext cx="430342" cy="313074"/>
          </a:xfrm>
          <a:prstGeom prst="rect">
            <a:avLst/>
          </a:prstGeom>
        </p:spPr>
      </p:pic>
      <p:pic>
        <p:nvPicPr>
          <p:cNvPr id="32" name="Immagine 31" descr="Immagine che contiene fiore, pianta&#10;&#10;Descrizione generata automaticamente">
            <a:extLst>
              <a:ext uri="{FF2B5EF4-FFF2-40B4-BE49-F238E27FC236}">
                <a16:creationId xmlns:a16="http://schemas.microsoft.com/office/drawing/2014/main" id="{3FC9493A-B3EF-DE05-7D87-80D926BEF11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2339" y="2328051"/>
            <a:ext cx="426875" cy="284583"/>
          </a:xfrm>
          <a:prstGeom prst="rect">
            <a:avLst/>
          </a:prstGeom>
        </p:spPr>
      </p:pic>
      <p:sp>
        <p:nvSpPr>
          <p:cNvPr id="36" name="CasellaDiTesto 35">
            <a:extLst>
              <a:ext uri="{FF2B5EF4-FFF2-40B4-BE49-F238E27FC236}">
                <a16:creationId xmlns:a16="http://schemas.microsoft.com/office/drawing/2014/main" id="{6E25BF94-4ACA-F65A-0273-C3CF7A583FF1}"/>
              </a:ext>
            </a:extLst>
          </p:cNvPr>
          <p:cNvSpPr txBox="1"/>
          <p:nvPr/>
        </p:nvSpPr>
        <p:spPr>
          <a:xfrm>
            <a:off x="-54908" y="1908492"/>
            <a:ext cx="986468" cy="7386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Grandview Display" panose="020B0502040204020203" pitchFamily="34" charset="0"/>
                <a:ea typeface="+mn-ea"/>
                <a:cs typeface="Arial" panose="020B0604020202020204" pitchFamily="34" charset="0"/>
              </a:rPr>
              <a:t>Investments in Italy may alternatively be carried out through a </a:t>
            </a:r>
            <a:r>
              <a:rPr kumimoji="0" lang="en-US" sz="7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rPr>
              <a:t>European or non-European (e.g. Israeli) company</a:t>
            </a:r>
            <a:endParaRPr kumimoji="0" lang="it-IT" sz="700" b="1" i="0" u="none" strike="noStrike" kern="1200" cap="none" spc="0" normalizeH="0" baseline="0" noProof="0">
              <a:ln>
                <a:noFill/>
              </a:ln>
              <a:solidFill>
                <a:prstClr val="black"/>
              </a:solidFill>
              <a:effectLst/>
              <a:uLnTx/>
              <a:uFillTx/>
              <a:latin typeface="Grandview"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709077026"/>
      </p:ext>
    </p:extLst>
  </p:cSld>
  <p:clrMapOvr>
    <a:masterClrMapping/>
  </p:clrMapOvr>
</p:sld>
</file>

<file path=ppt/theme/theme1.xml><?xml version="1.0" encoding="utf-8"?>
<a:theme xmlns:a="http://schemas.openxmlformats.org/drawingml/2006/main" name="Vorlage PPT Heuking Kühn Lüer Wojtek">
  <a:themeElements>
    <a:clrScheme name="HKLW">
      <a:dk1>
        <a:sysClr val="windowText" lastClr="000000"/>
      </a:dk1>
      <a:lt1>
        <a:sysClr val="window" lastClr="FFFFFF"/>
      </a:lt1>
      <a:dk2>
        <a:srgbClr val="333333"/>
      </a:dk2>
      <a:lt2>
        <a:srgbClr val="FFFFFF"/>
      </a:lt2>
      <a:accent1>
        <a:srgbClr val="84B100"/>
      </a:accent1>
      <a:accent2>
        <a:srgbClr val="A5A5A5"/>
      </a:accent2>
      <a:accent3>
        <a:srgbClr val="003378"/>
      </a:accent3>
      <a:accent4>
        <a:srgbClr val="D2D2D2"/>
      </a:accent4>
      <a:accent5>
        <a:srgbClr val="FAFA00"/>
      </a:accent5>
      <a:accent6>
        <a:srgbClr val="84B100"/>
      </a:accent6>
      <a:hlink>
        <a:srgbClr val="000000"/>
      </a:hlink>
      <a:folHlink>
        <a:srgbClr val="000000"/>
      </a:folHlink>
    </a:clrScheme>
    <a:fontScheme name="HKLW">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_HKLW_01.potx" id="{52E224F6-AF70-4C48-950A-3C93F32E5DFA}" vid="{6436CA96-D442-4899-9736-DA6FB5E6EEC5}"/>
    </a:ext>
  </a:extLst>
</a:theme>
</file>

<file path=ppt/theme/theme10.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s &amp; back covers">
  <a:themeElements>
    <a:clrScheme name="Custom 3">
      <a:dk1>
        <a:srgbClr val="242828"/>
      </a:dk1>
      <a:lt1>
        <a:srgbClr val="0076AC"/>
      </a:lt1>
      <a:dk2>
        <a:srgbClr val="EE4796"/>
      </a:dk2>
      <a:lt2>
        <a:srgbClr val="691C32"/>
      </a:lt2>
      <a:accent1>
        <a:srgbClr val="BF0D3E"/>
      </a:accent1>
      <a:accent2>
        <a:srgbClr val="F04151"/>
      </a:accent2>
      <a:accent3>
        <a:srgbClr val="FDC50E"/>
      </a:accent3>
      <a:accent4>
        <a:srgbClr val="22411E"/>
      </a:accent4>
      <a:accent5>
        <a:srgbClr val="006968"/>
      </a:accent5>
      <a:accent6>
        <a:srgbClr val="003057"/>
      </a:accent6>
      <a:hlink>
        <a:srgbClr val="8A8B8D"/>
      </a:hlink>
      <a:folHlink>
        <a:srgbClr val="DDDF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25F28E5-8FF4-4A48-9504-8401557AE618}" vid="{4B0D76C4-5E0D-4011-AF12-D8841DFC87F6}"/>
    </a:ext>
  </a:extLst>
</a:theme>
</file>

<file path=ppt/theme/theme3.xml><?xml version="1.0" encoding="utf-8"?>
<a:theme xmlns:a="http://schemas.openxmlformats.org/drawingml/2006/main" name="Content slides">
  <a:themeElements>
    <a:clrScheme name="Custom 3">
      <a:dk1>
        <a:srgbClr val="242828"/>
      </a:dk1>
      <a:lt1>
        <a:srgbClr val="0076AC"/>
      </a:lt1>
      <a:dk2>
        <a:srgbClr val="EE4796"/>
      </a:dk2>
      <a:lt2>
        <a:srgbClr val="691C32"/>
      </a:lt2>
      <a:accent1>
        <a:srgbClr val="BF0D3E"/>
      </a:accent1>
      <a:accent2>
        <a:srgbClr val="F04151"/>
      </a:accent2>
      <a:accent3>
        <a:srgbClr val="FDC50E"/>
      </a:accent3>
      <a:accent4>
        <a:srgbClr val="22411E"/>
      </a:accent4>
      <a:accent5>
        <a:srgbClr val="006968"/>
      </a:accent5>
      <a:accent6>
        <a:srgbClr val="003057"/>
      </a:accent6>
      <a:hlink>
        <a:srgbClr val="8A8B8D"/>
      </a:hlink>
      <a:folHlink>
        <a:srgbClr val="DDDF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content">
  <a:themeElements>
    <a:clrScheme name="Future Facing">
      <a:dk1>
        <a:sysClr val="windowText" lastClr="000000"/>
      </a:dk1>
      <a:lt1>
        <a:sysClr val="window" lastClr="FFFFFF"/>
      </a:lt1>
      <a:dk2>
        <a:srgbClr val="0D535F"/>
      </a:dk2>
      <a:lt2>
        <a:srgbClr val="E7E6E6"/>
      </a:lt2>
      <a:accent1>
        <a:srgbClr val="0D535F"/>
      </a:accent1>
      <a:accent2>
        <a:srgbClr val="FBBA00"/>
      </a:accent2>
      <a:accent3>
        <a:srgbClr val="EC6602"/>
      </a:accent3>
      <a:accent4>
        <a:srgbClr val="E50071"/>
      </a:accent4>
      <a:accent5>
        <a:srgbClr val="004D90"/>
      </a:accent5>
      <a:accent6>
        <a:srgbClr val="422373"/>
      </a:accent6>
      <a:hlink>
        <a:srgbClr val="004D90"/>
      </a:hlink>
      <a:folHlink>
        <a:srgbClr val="421A79"/>
      </a:folHlink>
    </a:clrScheme>
    <a:fontScheme name="CMS_Legal_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alpha val="20000"/>
          </a:schemeClr>
        </a:solidFill>
        <a:ln>
          <a:noFill/>
        </a:ln>
      </a:spPr>
      <a:bodyPr vert="horz" wrap="square" lIns="91440" tIns="45720" rIns="91440" bIns="45720" numCol="1"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E564DE3223224A4BA571D440EEC058E3" ma:contentTypeVersion="13" ma:contentTypeDescription="Creare un nuovo documento." ma:contentTypeScope="" ma:versionID="f7711391d06dbe9b6a1cfdc783a09a44">
  <xsd:schema xmlns:xsd="http://www.w3.org/2001/XMLSchema" xmlns:xs="http://www.w3.org/2001/XMLSchema" xmlns:p="http://schemas.microsoft.com/office/2006/metadata/properties" xmlns:ns3="adf94638-a64e-4bf9-9694-66d1d2b94a7b" xmlns:ns4="295f39b6-e9a5-431f-8267-e8aeeee43689" targetNamespace="http://schemas.microsoft.com/office/2006/metadata/properties" ma:root="true" ma:fieldsID="f0c3507ffdc96707d7f91aa3c03e813e" ns3:_="" ns4:_="">
    <xsd:import namespace="adf94638-a64e-4bf9-9694-66d1d2b94a7b"/>
    <xsd:import namespace="295f39b6-e9a5-431f-8267-e8aeeee436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LengthInSecond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94638-a64e-4bf9-9694-66d1d2b94a7b"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SharingHintHash" ma:index="10" nillable="true" ma:displayName="Hash suggerimento condivisione"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5f39b6-e9a5-431f-8267-e8aeeee436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511DD0-38A6-452A-B43C-2C5029FB8D84}">
  <ds:schemaRefs>
    <ds:schemaRef ds:uri="http://www.w3.org/XML/1998/namespace"/>
    <ds:schemaRef ds:uri="http://purl.org/dc/elements/1.1/"/>
    <ds:schemaRef ds:uri="295f39b6-e9a5-431f-8267-e8aeeee43689"/>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adf94638-a64e-4bf9-9694-66d1d2b94a7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ACDADC1-CC2F-451C-AEAE-3FCC0CF044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94638-a64e-4bf9-9694-66d1d2b94a7b"/>
    <ds:schemaRef ds:uri="295f39b6-e9a5-431f-8267-e8aeeee436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EBB962-C914-4544-AF6D-BB8F8F0919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מעגל</Template>
  <TotalTime>1115</TotalTime>
  <Words>7594</Words>
  <Application>Microsoft Office PowerPoint</Application>
  <PresentationFormat>On-screen Show (16:9)</PresentationFormat>
  <Paragraphs>660</Paragraphs>
  <Slides>47</Slides>
  <Notes>13</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47</vt:i4>
      </vt:variant>
    </vt:vector>
  </HeadingPairs>
  <TitlesOfParts>
    <vt:vector size="74" baseType="lpstr">
      <vt:lpstr>Arial</vt:lpstr>
      <vt:lpstr>Calibri</vt:lpstr>
      <vt:lpstr>Calibri Light</vt:lpstr>
      <vt:lpstr>Century Gothic</vt:lpstr>
      <vt:lpstr>EYInterstate</vt:lpstr>
      <vt:lpstr>Georgia</vt:lpstr>
      <vt:lpstr>Grandview</vt:lpstr>
      <vt:lpstr>Grandview Display</vt:lpstr>
      <vt:lpstr>Heebo</vt:lpstr>
      <vt:lpstr>Open Sans</vt:lpstr>
      <vt:lpstr>Poppins</vt:lpstr>
      <vt:lpstr>Poppins Bold</vt:lpstr>
      <vt:lpstr>Poppins Medium</vt:lpstr>
      <vt:lpstr>Poppins Medium Bold</vt:lpstr>
      <vt:lpstr>Symbol</vt:lpstr>
      <vt:lpstr>System Font Regular</vt:lpstr>
      <vt:lpstr>Wingdings</vt:lpstr>
      <vt:lpstr>Wingdings 3</vt:lpstr>
      <vt:lpstr>Vorlage PPT Heuking Kühn Lüer Wojtek</vt:lpstr>
      <vt:lpstr>Covers &amp; back covers</vt:lpstr>
      <vt:lpstr>Content slides</vt:lpstr>
      <vt:lpstr>Master content</vt:lpstr>
      <vt:lpstr>2_Office Theme</vt:lpstr>
      <vt:lpstr>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Vistra (Cyprus) Ltd.</vt:lpstr>
      <vt:lpstr>PowerPoint Presentation</vt:lpstr>
      <vt:lpstr>PowerPoint Presentation</vt:lpstr>
      <vt:lpstr>PowerPoint Presentation</vt:lpstr>
      <vt:lpstr> FRANCE </vt:lpstr>
      <vt:lpstr>PowerPoint Presentation</vt:lpstr>
      <vt:lpstr>        </vt:lpstr>
      <vt:lpstr>The unfriendly German taxation framework</vt:lpstr>
      <vt:lpstr>Believe it or not: We actually have some tax benefits</vt:lpstr>
      <vt:lpstr>German anti-abuse rules</vt:lpstr>
      <vt:lpstr>German exit taxation rules</vt:lpstr>
      <vt:lpstr>EU Investments for Dual Israeli-US Taxpayers</vt:lpstr>
      <vt:lpstr>Overview</vt:lpstr>
      <vt:lpstr>Estate Tax Treaties with EU Countries</vt:lpstr>
      <vt:lpstr>Income Tax Treaties</vt:lpstr>
      <vt:lpstr>Section 1202 Planning</vt:lpstr>
      <vt:lpstr>PowerPoint Presentation</vt:lpstr>
      <vt:lpstr>PowerPoint Presentation</vt:lpstr>
      <vt:lpstr>PowerPoint Presentation</vt:lpstr>
      <vt:lpstr>PowerPoint Presentation</vt:lpstr>
      <vt:lpstr>PowerPoint Presentation</vt:lpstr>
      <vt:lpstr>Should you run your start-up from Germany?</vt:lpstr>
      <vt:lpstr>PowerPoint Presentation</vt:lpstr>
      <vt:lpstr>PowerPoint Presentation</vt:lpstr>
      <vt:lpstr>How to hold German real estate ?</vt:lpstr>
      <vt:lpstr>How to hold German real estate ?</vt:lpstr>
      <vt:lpstr>Property Classifications</vt:lpstr>
      <vt:lpstr>Inheritance by Operation of Law, without an Executor being appointed</vt:lpstr>
      <vt:lpstr>Forced Heirship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כותרת</dc:title>
  <dc:creator>Mierav</dc:creator>
  <cp:lastModifiedBy>Judith Taic</cp:lastModifiedBy>
  <cp:revision>732</cp:revision>
  <cp:lastPrinted>2020-02-10T09:33:00Z</cp:lastPrinted>
  <dcterms:created xsi:type="dcterms:W3CDTF">2014-05-22T06:13:48Z</dcterms:created>
  <dcterms:modified xsi:type="dcterms:W3CDTF">2023-06-12T11:56:19Z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0x010100E564DE3223224A4BA571D440EEC058E3</vt:lpwstr>
  </property>
</Properties>
</file>